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E7E49-6194-4DBB-9A04-DC19504768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A7BF12-96E8-4834-9ACD-F289A28A65BF}">
      <dgm:prSet/>
      <dgm:spPr>
        <a:solidFill>
          <a:srgbClr val="C81919"/>
        </a:solidFill>
        <a:ln>
          <a:solidFill>
            <a:srgbClr val="C81919"/>
          </a:solidFill>
        </a:ln>
      </dgm:spPr>
      <dgm:t>
        <a:bodyPr/>
        <a:lstStyle/>
        <a:p>
          <a:r>
            <a:rPr lang="en-US" dirty="0"/>
            <a:t>Focus on the result set and complement.</a:t>
          </a:r>
        </a:p>
      </dgm:t>
    </dgm:pt>
    <dgm:pt modelId="{64F57274-899C-47EE-A5AF-60DEED73C0E6}" type="parTrans" cxnId="{ED578EAD-9814-432A-A2C5-84B9E44D738A}">
      <dgm:prSet/>
      <dgm:spPr/>
      <dgm:t>
        <a:bodyPr/>
        <a:lstStyle/>
        <a:p>
          <a:endParaRPr lang="en-US"/>
        </a:p>
      </dgm:t>
    </dgm:pt>
    <dgm:pt modelId="{53379CAF-B479-472E-83E2-3016394D8C2A}" type="sibTrans" cxnId="{ED578EAD-9814-432A-A2C5-84B9E44D738A}">
      <dgm:prSet/>
      <dgm:spPr>
        <a:solidFill>
          <a:srgbClr val="C81919"/>
        </a:solidFill>
        <a:ln>
          <a:solidFill>
            <a:srgbClr val="C81919"/>
          </a:solidFill>
        </a:ln>
      </dgm:spPr>
      <dgm:t>
        <a:bodyPr/>
        <a:lstStyle/>
        <a:p>
          <a:endParaRPr lang="en-US"/>
        </a:p>
      </dgm:t>
    </dgm:pt>
    <dgm:pt modelId="{44E41E40-F015-49F1-8628-E61750A161CE}">
      <dgm:prSet/>
      <dgm:spPr>
        <a:solidFill>
          <a:srgbClr val="C81919"/>
        </a:solidFill>
        <a:ln>
          <a:solidFill>
            <a:srgbClr val="C81919"/>
          </a:solidFill>
        </a:ln>
      </dgm:spPr>
      <dgm:t>
        <a:bodyPr/>
        <a:lstStyle/>
        <a:p>
          <a:r>
            <a:rPr lang="en-US" dirty="0"/>
            <a:t>Keeping a registry of query views.</a:t>
          </a:r>
        </a:p>
      </dgm:t>
    </dgm:pt>
    <dgm:pt modelId="{B51E77BC-D745-41F9-8E19-41FD39ACA33E}" type="parTrans" cxnId="{2D9FD532-42C7-4404-AB5D-A56AA90934C1}">
      <dgm:prSet/>
      <dgm:spPr/>
      <dgm:t>
        <a:bodyPr/>
        <a:lstStyle/>
        <a:p>
          <a:endParaRPr lang="en-US"/>
        </a:p>
      </dgm:t>
    </dgm:pt>
    <dgm:pt modelId="{C7C58AD5-2DE2-4DB3-A54B-FF727CFA036F}" type="sibTrans" cxnId="{2D9FD532-42C7-4404-AB5D-A56AA90934C1}">
      <dgm:prSet/>
      <dgm:spPr/>
      <dgm:t>
        <a:bodyPr/>
        <a:lstStyle/>
        <a:p>
          <a:endParaRPr lang="en-US"/>
        </a:p>
      </dgm:t>
    </dgm:pt>
    <dgm:pt modelId="{CAFDD892-867C-4278-9E4E-95D72979734C}">
      <dgm:prSet/>
      <dgm:spPr>
        <a:solidFill>
          <a:srgbClr val="C81919"/>
        </a:solidFill>
        <a:ln>
          <a:solidFill>
            <a:srgbClr val="C81919"/>
          </a:solidFill>
        </a:ln>
      </dgm:spPr>
      <dgm:t>
        <a:bodyPr/>
        <a:lstStyle/>
        <a:p>
          <a:r>
            <a:rPr lang="en-US" dirty="0"/>
            <a:t>Query dependency probability.</a:t>
          </a:r>
        </a:p>
      </dgm:t>
    </dgm:pt>
    <dgm:pt modelId="{8742E84D-41C1-410E-A6DA-25A7E073D68F}" type="parTrans" cxnId="{53C0B342-0123-494B-BFA8-1A0B46707E16}">
      <dgm:prSet/>
      <dgm:spPr/>
      <dgm:t>
        <a:bodyPr/>
        <a:lstStyle/>
        <a:p>
          <a:endParaRPr lang="en-US"/>
        </a:p>
      </dgm:t>
    </dgm:pt>
    <dgm:pt modelId="{E4DE304F-E518-4C5F-9A2B-C33A885549B3}" type="sibTrans" cxnId="{53C0B342-0123-494B-BFA8-1A0B46707E16}">
      <dgm:prSet/>
      <dgm:spPr/>
      <dgm:t>
        <a:bodyPr/>
        <a:lstStyle/>
        <a:p>
          <a:endParaRPr lang="en-US"/>
        </a:p>
      </dgm:t>
    </dgm:pt>
    <dgm:pt modelId="{FF03F115-2B59-45A0-A56A-2125318D5067}">
      <dgm:prSet/>
      <dgm:spPr>
        <a:solidFill>
          <a:srgbClr val="C81919"/>
        </a:solidFill>
        <a:ln>
          <a:solidFill>
            <a:srgbClr val="C81919"/>
          </a:solidFill>
        </a:ln>
      </dgm:spPr>
      <dgm:t>
        <a:bodyPr/>
        <a:lstStyle/>
        <a:p>
          <a:r>
            <a:rPr lang="en-US" dirty="0"/>
            <a:t>User defined properties.</a:t>
          </a:r>
        </a:p>
      </dgm:t>
    </dgm:pt>
    <dgm:pt modelId="{99BCC5B5-7561-4AA5-999B-BFB792EAD1F4}" type="parTrans" cxnId="{BB7A037E-BC40-443C-8A98-058B251E005B}">
      <dgm:prSet/>
      <dgm:spPr/>
      <dgm:t>
        <a:bodyPr/>
        <a:lstStyle/>
        <a:p>
          <a:endParaRPr lang="en-DE"/>
        </a:p>
      </dgm:t>
    </dgm:pt>
    <dgm:pt modelId="{D53B5156-443C-4AAB-8BF2-83A8E7DDAC93}" type="sibTrans" cxnId="{BB7A037E-BC40-443C-8A98-058B251E005B}">
      <dgm:prSet/>
      <dgm:spPr/>
      <dgm:t>
        <a:bodyPr/>
        <a:lstStyle/>
        <a:p>
          <a:endParaRPr lang="en-DE"/>
        </a:p>
      </dgm:t>
    </dgm:pt>
    <dgm:pt modelId="{4C37841F-EB33-45AF-AF28-7B6B861DBD6E}" type="pres">
      <dgm:prSet presAssocID="{2B9E7E49-6194-4DBB-9A04-DC195047682A}" presName="Name0" presStyleCnt="0">
        <dgm:presLayoutVars>
          <dgm:chMax val="7"/>
          <dgm:chPref val="7"/>
          <dgm:dir/>
        </dgm:presLayoutVars>
      </dgm:prSet>
      <dgm:spPr/>
    </dgm:pt>
    <dgm:pt modelId="{58019AFF-9BDF-45F6-9F43-F4386CB1A768}" type="pres">
      <dgm:prSet presAssocID="{2B9E7E49-6194-4DBB-9A04-DC195047682A}" presName="Name1" presStyleCnt="0"/>
      <dgm:spPr/>
    </dgm:pt>
    <dgm:pt modelId="{CBC52C09-0EB7-4441-A1D0-EDE19E438967}" type="pres">
      <dgm:prSet presAssocID="{2B9E7E49-6194-4DBB-9A04-DC195047682A}" presName="cycle" presStyleCnt="0"/>
      <dgm:spPr/>
    </dgm:pt>
    <dgm:pt modelId="{33FB24E6-4D54-489D-93C8-FD2EA63818A6}" type="pres">
      <dgm:prSet presAssocID="{2B9E7E49-6194-4DBB-9A04-DC195047682A}" presName="srcNode" presStyleLbl="node1" presStyleIdx="0" presStyleCnt="4"/>
      <dgm:spPr/>
    </dgm:pt>
    <dgm:pt modelId="{D358D7E6-8AFF-42C6-8D5C-3D003A348FFE}" type="pres">
      <dgm:prSet presAssocID="{2B9E7E49-6194-4DBB-9A04-DC195047682A}" presName="conn" presStyleLbl="parChTrans1D2" presStyleIdx="0" presStyleCnt="1"/>
      <dgm:spPr/>
    </dgm:pt>
    <dgm:pt modelId="{085E87C9-A839-4280-BD53-AF6DDAFACD82}" type="pres">
      <dgm:prSet presAssocID="{2B9E7E49-6194-4DBB-9A04-DC195047682A}" presName="extraNode" presStyleLbl="node1" presStyleIdx="0" presStyleCnt="4"/>
      <dgm:spPr/>
    </dgm:pt>
    <dgm:pt modelId="{0D8F7808-AD1A-4AB7-BA50-7726E1EC7864}" type="pres">
      <dgm:prSet presAssocID="{2B9E7E49-6194-4DBB-9A04-DC195047682A}" presName="dstNode" presStyleLbl="node1" presStyleIdx="0" presStyleCnt="4"/>
      <dgm:spPr/>
    </dgm:pt>
    <dgm:pt modelId="{F0B57719-E750-49BE-B197-342A7BD6EE21}" type="pres">
      <dgm:prSet presAssocID="{99A7BF12-96E8-4834-9ACD-F289A28A65BF}" presName="text_1" presStyleLbl="node1" presStyleIdx="0" presStyleCnt="4">
        <dgm:presLayoutVars>
          <dgm:bulletEnabled val="1"/>
        </dgm:presLayoutVars>
      </dgm:prSet>
      <dgm:spPr/>
    </dgm:pt>
    <dgm:pt modelId="{CCF2C964-A0F6-4300-AC76-A83869C93751}" type="pres">
      <dgm:prSet presAssocID="{99A7BF12-96E8-4834-9ACD-F289A28A65BF}" presName="accent_1" presStyleCnt="0"/>
      <dgm:spPr/>
    </dgm:pt>
    <dgm:pt modelId="{74B001A7-B34D-4494-9625-B06C91337B40}" type="pres">
      <dgm:prSet presAssocID="{99A7BF12-96E8-4834-9ACD-F289A28A65BF}" presName="accentRepeatNode" presStyleLbl="solidFgAcc1" presStyleIdx="0" presStyleCnt="4"/>
      <dgm:spPr>
        <a:solidFill>
          <a:schemeClr val="bg1"/>
        </a:solidFill>
        <a:ln>
          <a:solidFill>
            <a:srgbClr val="C81919"/>
          </a:solidFill>
        </a:ln>
      </dgm:spPr>
    </dgm:pt>
    <dgm:pt modelId="{6B8AE17F-D4EB-45E8-BACC-C266EDD5BD29}" type="pres">
      <dgm:prSet presAssocID="{44E41E40-F015-49F1-8628-E61750A161CE}" presName="text_2" presStyleLbl="node1" presStyleIdx="1" presStyleCnt="4">
        <dgm:presLayoutVars>
          <dgm:bulletEnabled val="1"/>
        </dgm:presLayoutVars>
      </dgm:prSet>
      <dgm:spPr/>
    </dgm:pt>
    <dgm:pt modelId="{9C20B118-37F5-42EC-9A82-E7908DCCB22A}" type="pres">
      <dgm:prSet presAssocID="{44E41E40-F015-49F1-8628-E61750A161CE}" presName="accent_2" presStyleCnt="0"/>
      <dgm:spPr/>
    </dgm:pt>
    <dgm:pt modelId="{B7751F0F-3AE2-488C-A3FC-B5C57B6376EB}" type="pres">
      <dgm:prSet presAssocID="{44E41E40-F015-49F1-8628-E61750A161CE}" presName="accentRepeatNode" presStyleLbl="solidFgAcc1" presStyleIdx="1" presStyleCnt="4"/>
      <dgm:spPr>
        <a:solidFill>
          <a:schemeClr val="bg1"/>
        </a:solidFill>
        <a:ln>
          <a:solidFill>
            <a:srgbClr val="C81919"/>
          </a:solidFill>
        </a:ln>
      </dgm:spPr>
    </dgm:pt>
    <dgm:pt modelId="{8EC9CB26-7990-418C-AB97-C5FCD7F064F8}" type="pres">
      <dgm:prSet presAssocID="{FF03F115-2B59-45A0-A56A-2125318D5067}" presName="text_3" presStyleLbl="node1" presStyleIdx="2" presStyleCnt="4">
        <dgm:presLayoutVars>
          <dgm:bulletEnabled val="1"/>
        </dgm:presLayoutVars>
      </dgm:prSet>
      <dgm:spPr/>
    </dgm:pt>
    <dgm:pt modelId="{4EC868AE-BF77-478E-9E03-4F4CE40ABFFA}" type="pres">
      <dgm:prSet presAssocID="{FF03F115-2B59-45A0-A56A-2125318D5067}" presName="accent_3" presStyleCnt="0"/>
      <dgm:spPr/>
    </dgm:pt>
    <dgm:pt modelId="{B001122F-F2C3-4660-B7CE-8510683A66D3}" type="pres">
      <dgm:prSet presAssocID="{FF03F115-2B59-45A0-A56A-2125318D5067}" presName="accentRepeatNode" presStyleLbl="solidFgAcc1" presStyleIdx="2" presStyleCnt="4"/>
      <dgm:spPr/>
    </dgm:pt>
    <dgm:pt modelId="{BED988D5-2DE5-450B-AEDD-0CD4BA75E01C}" type="pres">
      <dgm:prSet presAssocID="{CAFDD892-867C-4278-9E4E-95D72979734C}" presName="text_4" presStyleLbl="node1" presStyleIdx="3" presStyleCnt="4">
        <dgm:presLayoutVars>
          <dgm:bulletEnabled val="1"/>
        </dgm:presLayoutVars>
      </dgm:prSet>
      <dgm:spPr/>
    </dgm:pt>
    <dgm:pt modelId="{88017414-F6D2-4F89-9A63-E7E736AF2E82}" type="pres">
      <dgm:prSet presAssocID="{CAFDD892-867C-4278-9E4E-95D72979734C}" presName="accent_4" presStyleCnt="0"/>
      <dgm:spPr/>
    </dgm:pt>
    <dgm:pt modelId="{E3535D8E-AB52-40E0-8021-9B5E7F377304}" type="pres">
      <dgm:prSet presAssocID="{CAFDD892-867C-4278-9E4E-95D72979734C}" presName="accentRepeatNode" presStyleLbl="solidFgAcc1" presStyleIdx="3" presStyleCnt="4"/>
      <dgm:spPr>
        <a:solidFill>
          <a:schemeClr val="bg1"/>
        </a:solidFill>
        <a:ln>
          <a:solidFill>
            <a:srgbClr val="C81919"/>
          </a:solidFill>
        </a:ln>
      </dgm:spPr>
    </dgm:pt>
  </dgm:ptLst>
  <dgm:cxnLst>
    <dgm:cxn modelId="{362EA600-410E-4E3D-868D-C0D3D13B9FF2}" type="presOf" srcId="{53379CAF-B479-472E-83E2-3016394D8C2A}" destId="{D358D7E6-8AFF-42C6-8D5C-3D003A348FFE}" srcOrd="0" destOrd="0" presId="urn:microsoft.com/office/officeart/2008/layout/VerticalCurvedList"/>
    <dgm:cxn modelId="{2D9FD532-42C7-4404-AB5D-A56AA90934C1}" srcId="{2B9E7E49-6194-4DBB-9A04-DC195047682A}" destId="{44E41E40-F015-49F1-8628-E61750A161CE}" srcOrd="1" destOrd="0" parTransId="{B51E77BC-D745-41F9-8E19-41FD39ACA33E}" sibTransId="{C7C58AD5-2DE2-4DB3-A54B-FF727CFA036F}"/>
    <dgm:cxn modelId="{23544442-D4D2-4214-807C-FC73D0D8B872}" type="presOf" srcId="{44E41E40-F015-49F1-8628-E61750A161CE}" destId="{6B8AE17F-D4EB-45E8-BACC-C266EDD5BD29}" srcOrd="0" destOrd="0" presId="urn:microsoft.com/office/officeart/2008/layout/VerticalCurvedList"/>
    <dgm:cxn modelId="{53C0B342-0123-494B-BFA8-1A0B46707E16}" srcId="{2B9E7E49-6194-4DBB-9A04-DC195047682A}" destId="{CAFDD892-867C-4278-9E4E-95D72979734C}" srcOrd="3" destOrd="0" parTransId="{8742E84D-41C1-410E-A6DA-25A7E073D68F}" sibTransId="{E4DE304F-E518-4C5F-9A2B-C33A885549B3}"/>
    <dgm:cxn modelId="{BB7A037E-BC40-443C-8A98-058B251E005B}" srcId="{2B9E7E49-6194-4DBB-9A04-DC195047682A}" destId="{FF03F115-2B59-45A0-A56A-2125318D5067}" srcOrd="2" destOrd="0" parTransId="{99BCC5B5-7561-4AA5-999B-BFB792EAD1F4}" sibTransId="{D53B5156-443C-4AAB-8BF2-83A8E7DDAC93}"/>
    <dgm:cxn modelId="{B37AE99B-F1B5-40C0-843C-AFD97D3CA605}" type="presOf" srcId="{FF03F115-2B59-45A0-A56A-2125318D5067}" destId="{8EC9CB26-7990-418C-AB97-C5FCD7F064F8}" srcOrd="0" destOrd="0" presId="urn:microsoft.com/office/officeart/2008/layout/VerticalCurvedList"/>
    <dgm:cxn modelId="{7F2354A1-B0E1-4899-B51F-ED9261A65FE6}" type="presOf" srcId="{2B9E7E49-6194-4DBB-9A04-DC195047682A}" destId="{4C37841F-EB33-45AF-AF28-7B6B861DBD6E}" srcOrd="0" destOrd="0" presId="urn:microsoft.com/office/officeart/2008/layout/VerticalCurvedList"/>
    <dgm:cxn modelId="{ED578EAD-9814-432A-A2C5-84B9E44D738A}" srcId="{2B9E7E49-6194-4DBB-9A04-DC195047682A}" destId="{99A7BF12-96E8-4834-9ACD-F289A28A65BF}" srcOrd="0" destOrd="0" parTransId="{64F57274-899C-47EE-A5AF-60DEED73C0E6}" sibTransId="{53379CAF-B479-472E-83E2-3016394D8C2A}"/>
    <dgm:cxn modelId="{7ADB07BD-72E9-4737-B018-9AB3778FE044}" type="presOf" srcId="{99A7BF12-96E8-4834-9ACD-F289A28A65BF}" destId="{F0B57719-E750-49BE-B197-342A7BD6EE21}" srcOrd="0" destOrd="0" presId="urn:microsoft.com/office/officeart/2008/layout/VerticalCurvedList"/>
    <dgm:cxn modelId="{67D426C1-6322-4D6A-BA8A-1530D6B4F5C6}" type="presOf" srcId="{CAFDD892-867C-4278-9E4E-95D72979734C}" destId="{BED988D5-2DE5-450B-AEDD-0CD4BA75E01C}" srcOrd="0" destOrd="0" presId="urn:microsoft.com/office/officeart/2008/layout/VerticalCurvedList"/>
    <dgm:cxn modelId="{1BBB18F6-BA1B-4A7F-BBC7-B707472110A1}" type="presParOf" srcId="{4C37841F-EB33-45AF-AF28-7B6B861DBD6E}" destId="{58019AFF-9BDF-45F6-9F43-F4386CB1A768}" srcOrd="0" destOrd="0" presId="urn:microsoft.com/office/officeart/2008/layout/VerticalCurvedList"/>
    <dgm:cxn modelId="{AF3AB802-4DB2-43D7-8E13-ABA91753BC0C}" type="presParOf" srcId="{58019AFF-9BDF-45F6-9F43-F4386CB1A768}" destId="{CBC52C09-0EB7-4441-A1D0-EDE19E438967}" srcOrd="0" destOrd="0" presId="urn:microsoft.com/office/officeart/2008/layout/VerticalCurvedList"/>
    <dgm:cxn modelId="{8C6FE1FE-96EF-459C-8F3A-15A63866D2A5}" type="presParOf" srcId="{CBC52C09-0EB7-4441-A1D0-EDE19E438967}" destId="{33FB24E6-4D54-489D-93C8-FD2EA63818A6}" srcOrd="0" destOrd="0" presId="urn:microsoft.com/office/officeart/2008/layout/VerticalCurvedList"/>
    <dgm:cxn modelId="{97C45EFB-CBF2-4E15-AECE-C3B5130FEDE1}" type="presParOf" srcId="{CBC52C09-0EB7-4441-A1D0-EDE19E438967}" destId="{D358D7E6-8AFF-42C6-8D5C-3D003A348FFE}" srcOrd="1" destOrd="0" presId="urn:microsoft.com/office/officeart/2008/layout/VerticalCurvedList"/>
    <dgm:cxn modelId="{629B2E7E-0CC8-435D-BB98-0606AFE90414}" type="presParOf" srcId="{CBC52C09-0EB7-4441-A1D0-EDE19E438967}" destId="{085E87C9-A839-4280-BD53-AF6DDAFACD82}" srcOrd="2" destOrd="0" presId="urn:microsoft.com/office/officeart/2008/layout/VerticalCurvedList"/>
    <dgm:cxn modelId="{9513C2D9-6840-470C-8C23-FD85672BE9F0}" type="presParOf" srcId="{CBC52C09-0EB7-4441-A1D0-EDE19E438967}" destId="{0D8F7808-AD1A-4AB7-BA50-7726E1EC7864}" srcOrd="3" destOrd="0" presId="urn:microsoft.com/office/officeart/2008/layout/VerticalCurvedList"/>
    <dgm:cxn modelId="{8FA075FC-05AD-48CD-A59D-CBC84226F0BC}" type="presParOf" srcId="{58019AFF-9BDF-45F6-9F43-F4386CB1A768}" destId="{F0B57719-E750-49BE-B197-342A7BD6EE21}" srcOrd="1" destOrd="0" presId="urn:microsoft.com/office/officeart/2008/layout/VerticalCurvedList"/>
    <dgm:cxn modelId="{9E850E6F-CC40-4737-8DB0-BEA50FFADAE8}" type="presParOf" srcId="{58019AFF-9BDF-45F6-9F43-F4386CB1A768}" destId="{CCF2C964-A0F6-4300-AC76-A83869C93751}" srcOrd="2" destOrd="0" presId="urn:microsoft.com/office/officeart/2008/layout/VerticalCurvedList"/>
    <dgm:cxn modelId="{914A3956-2F3E-436D-B7D2-66062BB09410}" type="presParOf" srcId="{CCF2C964-A0F6-4300-AC76-A83869C93751}" destId="{74B001A7-B34D-4494-9625-B06C91337B40}" srcOrd="0" destOrd="0" presId="urn:microsoft.com/office/officeart/2008/layout/VerticalCurvedList"/>
    <dgm:cxn modelId="{430C45D2-AEC0-46DE-A34E-B54651AD8920}" type="presParOf" srcId="{58019AFF-9BDF-45F6-9F43-F4386CB1A768}" destId="{6B8AE17F-D4EB-45E8-BACC-C266EDD5BD29}" srcOrd="3" destOrd="0" presId="urn:microsoft.com/office/officeart/2008/layout/VerticalCurvedList"/>
    <dgm:cxn modelId="{CEBFEACD-33BF-4C8A-BC51-2A6FD49A0743}" type="presParOf" srcId="{58019AFF-9BDF-45F6-9F43-F4386CB1A768}" destId="{9C20B118-37F5-42EC-9A82-E7908DCCB22A}" srcOrd="4" destOrd="0" presId="urn:microsoft.com/office/officeart/2008/layout/VerticalCurvedList"/>
    <dgm:cxn modelId="{31A7CCEE-C1EC-4D23-ACB9-2689CCFD7CEE}" type="presParOf" srcId="{9C20B118-37F5-42EC-9A82-E7908DCCB22A}" destId="{B7751F0F-3AE2-488C-A3FC-B5C57B6376EB}" srcOrd="0" destOrd="0" presId="urn:microsoft.com/office/officeart/2008/layout/VerticalCurvedList"/>
    <dgm:cxn modelId="{2DFC4CF1-1627-4414-957E-B0EEA0DF5E24}" type="presParOf" srcId="{58019AFF-9BDF-45F6-9F43-F4386CB1A768}" destId="{8EC9CB26-7990-418C-AB97-C5FCD7F064F8}" srcOrd="5" destOrd="0" presId="urn:microsoft.com/office/officeart/2008/layout/VerticalCurvedList"/>
    <dgm:cxn modelId="{473821DD-A7ED-4755-9468-725D67DD4012}" type="presParOf" srcId="{58019AFF-9BDF-45F6-9F43-F4386CB1A768}" destId="{4EC868AE-BF77-478E-9E03-4F4CE40ABFFA}" srcOrd="6" destOrd="0" presId="urn:microsoft.com/office/officeart/2008/layout/VerticalCurvedList"/>
    <dgm:cxn modelId="{73A87A3B-F908-4465-BE3C-B0944EF42AA5}" type="presParOf" srcId="{4EC868AE-BF77-478E-9E03-4F4CE40ABFFA}" destId="{B001122F-F2C3-4660-B7CE-8510683A66D3}" srcOrd="0" destOrd="0" presId="urn:microsoft.com/office/officeart/2008/layout/VerticalCurvedList"/>
    <dgm:cxn modelId="{FFA5AA1A-2309-4B8A-8EE2-E508E400BEE2}" type="presParOf" srcId="{58019AFF-9BDF-45F6-9F43-F4386CB1A768}" destId="{BED988D5-2DE5-450B-AEDD-0CD4BA75E01C}" srcOrd="7" destOrd="0" presId="urn:microsoft.com/office/officeart/2008/layout/VerticalCurvedList"/>
    <dgm:cxn modelId="{08F00B02-CAAE-40C7-B4FD-F9DDB1EDA739}" type="presParOf" srcId="{58019AFF-9BDF-45F6-9F43-F4386CB1A768}" destId="{88017414-F6D2-4F89-9A63-E7E736AF2E82}" srcOrd="8" destOrd="0" presId="urn:microsoft.com/office/officeart/2008/layout/VerticalCurvedList"/>
    <dgm:cxn modelId="{1865A719-0D08-457E-B3DA-F28B148A076A}" type="presParOf" srcId="{88017414-F6D2-4F89-9A63-E7E736AF2E82}" destId="{E3535D8E-AB52-40E0-8021-9B5E7F377304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8D7E6-8AFF-42C6-8D5C-3D003A348FFE}">
      <dsp:nvSpPr>
        <dsp:cNvPr id="0" name=""/>
        <dsp:cNvSpPr/>
      </dsp:nvSpPr>
      <dsp:spPr>
        <a:xfrm>
          <a:off x="-3911887" y="-600657"/>
          <a:ext cx="4662116" cy="4662116"/>
        </a:xfrm>
        <a:prstGeom prst="blockArc">
          <a:avLst>
            <a:gd name="adj1" fmla="val 18900000"/>
            <a:gd name="adj2" fmla="val 2700000"/>
            <a:gd name="adj3" fmla="val 463"/>
          </a:avLst>
        </a:prstGeom>
        <a:solidFill>
          <a:srgbClr val="C81919"/>
        </a:solidFill>
        <a:ln w="19050" cap="flat" cmpd="sng" algn="ctr">
          <a:solidFill>
            <a:srgbClr val="C819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57719-E750-49BE-B197-342A7BD6EE21}">
      <dsp:nvSpPr>
        <dsp:cNvPr id="0" name=""/>
        <dsp:cNvSpPr/>
      </dsp:nvSpPr>
      <dsp:spPr>
        <a:xfrm>
          <a:off x="393169" y="266066"/>
          <a:ext cx="10235266" cy="532409"/>
        </a:xfrm>
        <a:prstGeom prst="rect">
          <a:avLst/>
        </a:prstGeom>
        <a:solidFill>
          <a:srgbClr val="C81919"/>
        </a:solidFill>
        <a:ln w="19050" cap="flat" cmpd="sng" algn="ctr">
          <a:solidFill>
            <a:srgbClr val="C819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60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Focus on the result set and complement.</a:t>
          </a:r>
        </a:p>
      </dsp:txBody>
      <dsp:txXfrm>
        <a:off x="393169" y="266066"/>
        <a:ext cx="10235266" cy="532409"/>
      </dsp:txXfrm>
    </dsp:sp>
    <dsp:sp modelId="{74B001A7-B34D-4494-9625-B06C91337B40}">
      <dsp:nvSpPr>
        <dsp:cNvPr id="0" name=""/>
        <dsp:cNvSpPr/>
      </dsp:nvSpPr>
      <dsp:spPr>
        <a:xfrm>
          <a:off x="60413" y="199515"/>
          <a:ext cx="665512" cy="665512"/>
        </a:xfrm>
        <a:prstGeom prst="ellipse">
          <a:avLst/>
        </a:prstGeom>
        <a:solidFill>
          <a:schemeClr val="bg1"/>
        </a:solidFill>
        <a:ln w="19050" cap="flat" cmpd="sng" algn="ctr">
          <a:solidFill>
            <a:srgbClr val="C819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AE17F-D4EB-45E8-BACC-C266EDD5BD29}">
      <dsp:nvSpPr>
        <dsp:cNvPr id="0" name=""/>
        <dsp:cNvSpPr/>
      </dsp:nvSpPr>
      <dsp:spPr>
        <a:xfrm>
          <a:off x="698412" y="1064819"/>
          <a:ext cx="9930023" cy="532409"/>
        </a:xfrm>
        <a:prstGeom prst="rect">
          <a:avLst/>
        </a:prstGeom>
        <a:solidFill>
          <a:srgbClr val="C81919"/>
        </a:solidFill>
        <a:ln w="19050" cap="flat" cmpd="sng" algn="ctr">
          <a:solidFill>
            <a:srgbClr val="C819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60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Keeping a registry of query views.</a:t>
          </a:r>
        </a:p>
      </dsp:txBody>
      <dsp:txXfrm>
        <a:off x="698412" y="1064819"/>
        <a:ext cx="9930023" cy="532409"/>
      </dsp:txXfrm>
    </dsp:sp>
    <dsp:sp modelId="{B7751F0F-3AE2-488C-A3FC-B5C57B6376EB}">
      <dsp:nvSpPr>
        <dsp:cNvPr id="0" name=""/>
        <dsp:cNvSpPr/>
      </dsp:nvSpPr>
      <dsp:spPr>
        <a:xfrm>
          <a:off x="365656" y="998268"/>
          <a:ext cx="665512" cy="665512"/>
        </a:xfrm>
        <a:prstGeom prst="ellipse">
          <a:avLst/>
        </a:prstGeom>
        <a:solidFill>
          <a:schemeClr val="bg1"/>
        </a:solidFill>
        <a:ln w="19050" cap="flat" cmpd="sng" algn="ctr">
          <a:solidFill>
            <a:srgbClr val="C819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9CB26-7990-418C-AB97-C5FCD7F064F8}">
      <dsp:nvSpPr>
        <dsp:cNvPr id="0" name=""/>
        <dsp:cNvSpPr/>
      </dsp:nvSpPr>
      <dsp:spPr>
        <a:xfrm>
          <a:off x="698412" y="1863572"/>
          <a:ext cx="9930023" cy="532409"/>
        </a:xfrm>
        <a:prstGeom prst="rect">
          <a:avLst/>
        </a:prstGeom>
        <a:solidFill>
          <a:srgbClr val="C81919"/>
        </a:solidFill>
        <a:ln w="19050" cap="flat" cmpd="sng" algn="ctr">
          <a:solidFill>
            <a:srgbClr val="C819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60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User defined properties.</a:t>
          </a:r>
        </a:p>
      </dsp:txBody>
      <dsp:txXfrm>
        <a:off x="698412" y="1863572"/>
        <a:ext cx="9930023" cy="532409"/>
      </dsp:txXfrm>
    </dsp:sp>
    <dsp:sp modelId="{B001122F-F2C3-4660-B7CE-8510683A66D3}">
      <dsp:nvSpPr>
        <dsp:cNvPr id="0" name=""/>
        <dsp:cNvSpPr/>
      </dsp:nvSpPr>
      <dsp:spPr>
        <a:xfrm>
          <a:off x="365656" y="1797020"/>
          <a:ext cx="665512" cy="66551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988D5-2DE5-450B-AEDD-0CD4BA75E01C}">
      <dsp:nvSpPr>
        <dsp:cNvPr id="0" name=""/>
        <dsp:cNvSpPr/>
      </dsp:nvSpPr>
      <dsp:spPr>
        <a:xfrm>
          <a:off x="393169" y="2662324"/>
          <a:ext cx="10235266" cy="532409"/>
        </a:xfrm>
        <a:prstGeom prst="rect">
          <a:avLst/>
        </a:prstGeom>
        <a:solidFill>
          <a:srgbClr val="C81919"/>
        </a:solidFill>
        <a:ln w="19050" cap="flat" cmpd="sng" algn="ctr">
          <a:solidFill>
            <a:srgbClr val="C819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60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Query dependency probability.</a:t>
          </a:r>
        </a:p>
      </dsp:txBody>
      <dsp:txXfrm>
        <a:off x="393169" y="2662324"/>
        <a:ext cx="10235266" cy="532409"/>
      </dsp:txXfrm>
    </dsp:sp>
    <dsp:sp modelId="{E3535D8E-AB52-40E0-8021-9B5E7F377304}">
      <dsp:nvSpPr>
        <dsp:cNvPr id="0" name=""/>
        <dsp:cNvSpPr/>
      </dsp:nvSpPr>
      <dsp:spPr>
        <a:xfrm>
          <a:off x="60413" y="2595773"/>
          <a:ext cx="665512" cy="665512"/>
        </a:xfrm>
        <a:prstGeom prst="ellipse">
          <a:avLst/>
        </a:prstGeom>
        <a:solidFill>
          <a:schemeClr val="bg1"/>
        </a:solidFill>
        <a:ln w="19050" cap="flat" cmpd="sng" algn="ctr">
          <a:solidFill>
            <a:srgbClr val="C819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1B148-2257-4D5C-A4C1-39B093DB7BD4}" type="datetimeFigureOut">
              <a:rPr lang="en-DE" smtClean="0"/>
              <a:t>22/08/2024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2E33-4A9C-40C0-B20D-883D5D439E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3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1092-860E-7E37-8247-641348BCA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E61F7-F7EE-AF87-5BB7-238ABBFDC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8155-EA24-580C-9C7E-EBF2B024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F496-70EA-4896-9139-A6C0FC9971BE}" type="datetime8">
              <a:rPr lang="en-DE" smtClean="0"/>
              <a:t>22/08/2024 19:57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9870-2936-ADB4-97D8-7EB36B18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2C59-40BE-D0C0-31E4-225E764C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552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AF38-FF38-B679-43EC-750E4DD4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43270-D859-FB0F-B44A-4DB23BDE8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458D4-61D6-42FA-7D90-11E482DE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3B3D-D8EA-4534-B431-6AF32EEB9374}" type="datetime8">
              <a:rPr lang="en-DE" smtClean="0"/>
              <a:t>22/08/2024 19:57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9DC1F-87A4-965F-D531-4517B24F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BEF5-6435-DB32-0B0D-01C25193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5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E014E-CB88-C7CB-98D1-087CD17BF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D7DDF-D7E1-16D2-D00C-CA1476A07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4CE2D-9952-5A11-7241-597C5E4C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E09-6825-42A2-9ABA-CF6F8D4D3AF8}" type="datetime8">
              <a:rPr lang="en-DE" smtClean="0"/>
              <a:t>22/08/2024 19:57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E8683-8B83-DB76-62EC-35CCAC57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FA6B-4EF6-7921-173B-E2E9B1E3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294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082F-4722-DBE7-E2C2-49B93181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367"/>
            <a:ext cx="10515600" cy="6700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EC04-C440-5ED9-4625-20B0B9EA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359"/>
            <a:ext cx="5257800" cy="49286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5401-6B99-8E81-D9AC-DC75349D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E4DC-C2F5-4649-AFBA-25CB16673139}" type="datetime8">
              <a:rPr lang="en-DE" smtClean="0"/>
              <a:t>22/08/2024 19:57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3B55-EAEE-547E-B919-37961EAE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72AD7-2ED7-657A-1241-60312AB6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3404" y="6356350"/>
            <a:ext cx="510396" cy="365125"/>
          </a:xfrm>
        </p:spPr>
        <p:txBody>
          <a:bodyPr/>
          <a:lstStyle/>
          <a:p>
            <a:fld id="{BD6B3645-3311-4E2A-84A7-13233ABB0CC1}" type="slidenum">
              <a:rPr lang="en-DE" smtClean="0"/>
              <a:t>‹#›</a:t>
            </a:fld>
            <a:endParaRPr lang="en-DE"/>
          </a:p>
        </p:txBody>
      </p:sp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3A5B6410-30D9-6A52-3E31-F196B2965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76" y="6265964"/>
            <a:ext cx="2001050" cy="5458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2CC6E9-6127-35D9-3709-DD008CAD2C23}"/>
              </a:ext>
            </a:extLst>
          </p:cNvPr>
          <p:cNvSpPr/>
          <p:nvPr userDrawn="1"/>
        </p:nvSpPr>
        <p:spPr>
          <a:xfrm>
            <a:off x="0" y="965455"/>
            <a:ext cx="4502989" cy="103517"/>
          </a:xfrm>
          <a:prstGeom prst="rect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34C77A-7801-45D9-5C77-B5CFC7BAE8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4425" y="1246771"/>
            <a:ext cx="5159375" cy="4928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763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7A0-85A5-6D7A-E33D-B7DE778A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EB8D8-63B0-922F-7127-48EBF8EC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2367-4FE7-65C9-FD08-F7E15DDD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7DAC-A24A-4BBE-9E18-3DEDBFC60D30}" type="datetime8">
              <a:rPr lang="en-DE" smtClean="0"/>
              <a:t>22/08/2024 19:57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C5841-8A41-ECF2-EE4C-AFF6EC11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915C-8E63-DC12-5540-0CB3A323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710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C04C-093C-79F9-5124-473ECC35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D17E-8188-DC77-5542-4140F5278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DA940-E4EC-863C-100C-1A1AF1D0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2AA6C-E99E-B130-0AA8-685D38D3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201-572A-497B-A32B-9C8F18B1DF0E}" type="datetime8">
              <a:rPr lang="en-DE" smtClean="0"/>
              <a:t>22/08/2024 19:57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AB7A-FED3-62C1-AF5A-C4E0044C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0BCB6-2D5F-D1E9-E6DC-53AC3B17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355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910A-9319-A9EF-3047-FF87E5DF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20D6-9B29-B282-83D9-C2889137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1E976-720F-5135-89AC-E828B8054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A56CB-DF98-86B5-7C04-04F284C49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F0364-C1D1-1543-7ABC-1ED386E12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F093E-DA68-BF4A-71EE-E27EB0A7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8300-B4CE-426D-9046-1537D466D786}" type="datetime8">
              <a:rPr lang="en-DE" smtClean="0"/>
              <a:t>22/08/2024 19:57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7812D-054F-7D9B-952B-AD902201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0DDC0-11E9-A64E-DF35-88678488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21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152F-C51F-9884-99ED-26BBE5E2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242F8-08F0-F936-5FA7-F7EE6E46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A7E7-5E0F-457D-A24E-45B12B9182E2}" type="datetime8">
              <a:rPr lang="en-DE" smtClean="0"/>
              <a:t>22/08/2024 19:57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236C5-E373-7144-CE0F-7ABBAEBA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9C646-7CC6-E05F-DDCD-F0648987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156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AAFB5-090E-68A0-C288-C18C4D66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470A-9D42-4B05-AF41-0EBD60130BA6}" type="datetime8">
              <a:rPr lang="en-DE" smtClean="0"/>
              <a:t>22/08/2024 19:57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F40B9-2A2C-8DAA-2E27-66B6BE99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E8E92-F4DB-07F1-944C-EAD3C3E3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765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A616-E6AB-C330-0440-021FCB8F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6CE0-FCD2-9072-390D-5C35258A2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5EBE9-38F5-88A5-0B50-3DD07C0F2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5C4BB-6CFB-BC60-EA14-C20A04D1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080-B15C-42AB-B51E-A7B2A0FDF37B}" type="datetime8">
              <a:rPr lang="en-DE" smtClean="0"/>
              <a:t>22/08/2024 19:57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92707-2016-98BD-E539-5B67D369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ABC3D-A36F-3D3A-5BBA-AB379E03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013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4EC2-D8B5-1DBA-DEEE-DAA2446F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7614D-E732-F2FC-7017-CBDE7701D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AFB51-07E2-8C5B-D57A-DABDB908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535C1-A8A8-76D2-7DAA-854EB826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B38C-68F8-43BE-A8A5-7240B6716F75}" type="datetime8">
              <a:rPr lang="en-DE" smtClean="0"/>
              <a:t>22/08/2024 19:57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FE231-DD66-1BCC-9887-D964A13B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F1D0B-3038-3BE5-927E-04710243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3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78915-767E-636C-9AEB-6001542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F2D67-0EFD-0B82-5E35-B2AC74861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8485-F5B6-BC6B-00C3-5A2092187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D9919-DEA1-41F0-98DB-6DE43E7D6125}" type="datetime8">
              <a:rPr lang="en-DE" smtClean="0"/>
              <a:t>22/08/2024 19:57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F2951-0678-23C2-B15B-4B0AB57E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AC5DA-D811-8365-6A18-A8ABC2233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3645-3311-4E2A-84A7-13233ABB0C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54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7624-FEC7-80EA-BF69-E0E5FEAFD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C819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Gilroy"/>
              </a:rPr>
              <a:t>‎PhD in Explainable Process Analytics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228A6-BEBB-CAE4-F9A9-80118126F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Framework to Support the Data-Informed</a:t>
            </a:r>
          </a:p>
          <a:p>
            <a:r>
              <a:rPr lang="en-US" dirty="0"/>
              <a:t>Validation of Process Mining Inquiries</a:t>
            </a:r>
            <a:endParaRPr lang="en-DE" dirty="0"/>
          </a:p>
        </p:txBody>
      </p:sp>
      <p:pic>
        <p:nvPicPr>
          <p:cNvPr id="5" name="Picture 4" descr="A red and black logo&#10;&#10;Description automatically generated">
            <a:extLst>
              <a:ext uri="{FF2B5EF4-FFF2-40B4-BE49-F238E27FC236}">
                <a16:creationId xmlns:a16="http://schemas.microsoft.com/office/drawing/2014/main" id="{FD70508A-A200-89A8-24D9-A2A314421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52" y="5349875"/>
            <a:ext cx="3206496" cy="8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7BC7-E52A-3158-6058-0EF82E38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6355-DCC0-8926-B80F-CA2028B5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2</a:t>
            </a:fld>
            <a:endParaRPr lang="en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174F13-21F3-39A7-00D5-55822632565A}"/>
              </a:ext>
            </a:extLst>
          </p:cNvPr>
          <p:cNvGrpSpPr/>
          <p:nvPr/>
        </p:nvGrpSpPr>
        <p:grpSpPr>
          <a:xfrm>
            <a:off x="5122625" y="2970557"/>
            <a:ext cx="1946750" cy="1476002"/>
            <a:chOff x="5473529" y="3411324"/>
            <a:chExt cx="1205266" cy="1069357"/>
          </a:xfrm>
          <a:solidFill>
            <a:srgbClr val="C81919"/>
          </a:solidFill>
        </p:grpSpPr>
        <p:grpSp>
          <p:nvGrpSpPr>
            <p:cNvPr id="7" name="Content Placeholder 6" descr="Group of men outline">
              <a:extLst>
                <a:ext uri="{FF2B5EF4-FFF2-40B4-BE49-F238E27FC236}">
                  <a16:creationId xmlns:a16="http://schemas.microsoft.com/office/drawing/2014/main" id="{500B98CE-AC7C-D00E-9567-1D136BA4C9D7}"/>
                </a:ext>
              </a:extLst>
            </p:cNvPr>
            <p:cNvGrpSpPr/>
            <p:nvPr/>
          </p:nvGrpSpPr>
          <p:grpSpPr>
            <a:xfrm>
              <a:off x="5632430" y="3411324"/>
              <a:ext cx="820270" cy="762000"/>
              <a:chOff x="5632430" y="3411324"/>
              <a:chExt cx="820270" cy="762000"/>
            </a:xfrm>
            <a:grpFill/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D6F2E46-FBB6-414B-CC43-6942101D5E41}"/>
                  </a:ext>
                </a:extLst>
              </p:cNvPr>
              <p:cNvSpPr/>
              <p:nvPr/>
            </p:nvSpPr>
            <p:spPr>
              <a:xfrm>
                <a:off x="5709190" y="3668298"/>
                <a:ext cx="152409" cy="505025"/>
              </a:xfrm>
              <a:custGeom>
                <a:avLst/>
                <a:gdLst>
                  <a:gd name="connsiteX0" fmla="*/ 142885 w 152409"/>
                  <a:gd name="connsiteY0" fmla="*/ 0 h 505025"/>
                  <a:gd name="connsiteX1" fmla="*/ 133360 w 152409"/>
                  <a:gd name="connsiteY1" fmla="*/ 9525 h 505025"/>
                  <a:gd name="connsiteX2" fmla="*/ 133255 w 152409"/>
                  <a:gd name="connsiteY2" fmla="*/ 485975 h 505025"/>
                  <a:gd name="connsiteX3" fmla="*/ 85725 w 152409"/>
                  <a:gd name="connsiteY3" fmla="*/ 485975 h 505025"/>
                  <a:gd name="connsiteX4" fmla="*/ 85725 w 152409"/>
                  <a:gd name="connsiteY4" fmla="*/ 219275 h 505025"/>
                  <a:gd name="connsiteX5" fmla="*/ 66675 w 152409"/>
                  <a:gd name="connsiteY5" fmla="*/ 219275 h 505025"/>
                  <a:gd name="connsiteX6" fmla="*/ 66675 w 152409"/>
                  <a:gd name="connsiteY6" fmla="*/ 485975 h 505025"/>
                  <a:gd name="connsiteX7" fmla="*/ 19050 w 152409"/>
                  <a:gd name="connsiteY7" fmla="*/ 485975 h 505025"/>
                  <a:gd name="connsiteX8" fmla="*/ 19050 w 152409"/>
                  <a:gd name="connsiteY8" fmla="*/ 9525 h 505025"/>
                  <a:gd name="connsiteX9" fmla="*/ 9525 w 152409"/>
                  <a:gd name="connsiteY9" fmla="*/ 0 h 505025"/>
                  <a:gd name="connsiteX10" fmla="*/ 0 w 152409"/>
                  <a:gd name="connsiteY10" fmla="*/ 9525 h 505025"/>
                  <a:gd name="connsiteX11" fmla="*/ 0 w 152409"/>
                  <a:gd name="connsiteY11" fmla="*/ 505025 h 505025"/>
                  <a:gd name="connsiteX12" fmla="*/ 152305 w 152409"/>
                  <a:gd name="connsiteY12" fmla="*/ 505025 h 505025"/>
                  <a:gd name="connsiteX13" fmla="*/ 152410 w 152409"/>
                  <a:gd name="connsiteY13" fmla="*/ 9525 h 505025"/>
                  <a:gd name="connsiteX14" fmla="*/ 142885 w 152409"/>
                  <a:gd name="connsiteY14" fmla="*/ 0 h 50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2409" h="505025">
                    <a:moveTo>
                      <a:pt x="142885" y="0"/>
                    </a:moveTo>
                    <a:cubicBezTo>
                      <a:pt x="137624" y="0"/>
                      <a:pt x="133360" y="4264"/>
                      <a:pt x="133360" y="9525"/>
                    </a:cubicBezTo>
                    <a:lnTo>
                      <a:pt x="133255" y="485975"/>
                    </a:lnTo>
                    <a:lnTo>
                      <a:pt x="85725" y="485975"/>
                    </a:lnTo>
                    <a:lnTo>
                      <a:pt x="85725" y="219275"/>
                    </a:lnTo>
                    <a:lnTo>
                      <a:pt x="66675" y="219275"/>
                    </a:lnTo>
                    <a:lnTo>
                      <a:pt x="66675" y="485975"/>
                    </a:lnTo>
                    <a:lnTo>
                      <a:pt x="19050" y="485975"/>
                    </a:lnTo>
                    <a:lnTo>
                      <a:pt x="19050" y="9525"/>
                    </a:lnTo>
                    <a:cubicBezTo>
                      <a:pt x="19050" y="4264"/>
                      <a:pt x="14786" y="0"/>
                      <a:pt x="9525" y="0"/>
                    </a:cubicBezTo>
                    <a:cubicBezTo>
                      <a:pt x="4264" y="0"/>
                      <a:pt x="0" y="4264"/>
                      <a:pt x="0" y="9525"/>
                    </a:cubicBezTo>
                    <a:lnTo>
                      <a:pt x="0" y="505025"/>
                    </a:lnTo>
                    <a:lnTo>
                      <a:pt x="152305" y="505025"/>
                    </a:lnTo>
                    <a:lnTo>
                      <a:pt x="152410" y="9525"/>
                    </a:lnTo>
                    <a:cubicBezTo>
                      <a:pt x="152410" y="4264"/>
                      <a:pt x="148145" y="0"/>
                      <a:pt x="14288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C600B47-1C67-2E15-07D6-2F6D59892E2F}"/>
                  </a:ext>
                </a:extLst>
              </p:cNvPr>
              <p:cNvSpPr/>
              <p:nvPr/>
            </p:nvSpPr>
            <p:spPr>
              <a:xfrm>
                <a:off x="5718715" y="3411324"/>
                <a:ext cx="133350" cy="133350"/>
              </a:xfrm>
              <a:custGeom>
                <a:avLst/>
                <a:gdLst>
                  <a:gd name="connsiteX0" fmla="*/ 66675 w 133350"/>
                  <a:gd name="connsiteY0" fmla="*/ 133350 h 133350"/>
                  <a:gd name="connsiteX1" fmla="*/ 133350 w 133350"/>
                  <a:gd name="connsiteY1" fmla="*/ 66675 h 133350"/>
                  <a:gd name="connsiteX2" fmla="*/ 66675 w 133350"/>
                  <a:gd name="connsiteY2" fmla="*/ 0 h 133350"/>
                  <a:gd name="connsiteX3" fmla="*/ 0 w 133350"/>
                  <a:gd name="connsiteY3" fmla="*/ 66675 h 133350"/>
                  <a:gd name="connsiteX4" fmla="*/ 66675 w 133350"/>
                  <a:gd name="connsiteY4" fmla="*/ 133350 h 133350"/>
                  <a:gd name="connsiteX5" fmla="*/ 66675 w 133350"/>
                  <a:gd name="connsiteY5" fmla="*/ 19050 h 133350"/>
                  <a:gd name="connsiteX6" fmla="*/ 114300 w 133350"/>
                  <a:gd name="connsiteY6" fmla="*/ 66675 h 133350"/>
                  <a:gd name="connsiteX7" fmla="*/ 66675 w 133350"/>
                  <a:gd name="connsiteY7" fmla="*/ 114300 h 133350"/>
                  <a:gd name="connsiteX8" fmla="*/ 19050 w 133350"/>
                  <a:gd name="connsiteY8" fmla="*/ 66675 h 133350"/>
                  <a:gd name="connsiteX9" fmla="*/ 66675 w 133350"/>
                  <a:gd name="connsiteY9" fmla="*/ 190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50" h="133350">
                    <a:moveTo>
                      <a:pt x="66675" y="133350"/>
                    </a:moveTo>
                    <a:cubicBezTo>
                      <a:pt x="103499" y="133350"/>
                      <a:pt x="133350" y="103499"/>
                      <a:pt x="133350" y="66675"/>
                    </a:cubicBezTo>
                    <a:cubicBezTo>
                      <a:pt x="133350" y="29851"/>
                      <a:pt x="103499" y="0"/>
                      <a:pt x="66675" y="0"/>
                    </a:cubicBezTo>
                    <a:cubicBezTo>
                      <a:pt x="29851" y="0"/>
                      <a:pt x="0" y="29851"/>
                      <a:pt x="0" y="66675"/>
                    </a:cubicBezTo>
                    <a:cubicBezTo>
                      <a:pt x="42" y="103482"/>
                      <a:pt x="29868" y="133308"/>
                      <a:pt x="66675" y="133350"/>
                    </a:cubicBezTo>
                    <a:close/>
                    <a:moveTo>
                      <a:pt x="66675" y="19050"/>
                    </a:moveTo>
                    <a:cubicBezTo>
                      <a:pt x="92977" y="19050"/>
                      <a:pt x="114300" y="40373"/>
                      <a:pt x="114300" y="66675"/>
                    </a:cubicBezTo>
                    <a:cubicBezTo>
                      <a:pt x="114300" y="92977"/>
                      <a:pt x="92977" y="114300"/>
                      <a:pt x="66675" y="114300"/>
                    </a:cubicBezTo>
                    <a:cubicBezTo>
                      <a:pt x="40373" y="114300"/>
                      <a:pt x="19050" y="92977"/>
                      <a:pt x="19050" y="66675"/>
                    </a:cubicBezTo>
                    <a:cubicBezTo>
                      <a:pt x="19081" y="40385"/>
                      <a:pt x="40385" y="19081"/>
                      <a:pt x="66675" y="190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5C2A6D1-DDC6-E756-6940-469B0A4CEE5B}"/>
                  </a:ext>
                </a:extLst>
              </p:cNvPr>
              <p:cNvSpPr/>
              <p:nvPr/>
            </p:nvSpPr>
            <p:spPr>
              <a:xfrm>
                <a:off x="6223540" y="3668298"/>
                <a:ext cx="152409" cy="505025"/>
              </a:xfrm>
              <a:custGeom>
                <a:avLst/>
                <a:gdLst>
                  <a:gd name="connsiteX0" fmla="*/ 142885 w 152409"/>
                  <a:gd name="connsiteY0" fmla="*/ 0 h 505025"/>
                  <a:gd name="connsiteX1" fmla="*/ 133360 w 152409"/>
                  <a:gd name="connsiteY1" fmla="*/ 9525 h 505025"/>
                  <a:gd name="connsiteX2" fmla="*/ 133255 w 152409"/>
                  <a:gd name="connsiteY2" fmla="*/ 485975 h 505025"/>
                  <a:gd name="connsiteX3" fmla="*/ 85725 w 152409"/>
                  <a:gd name="connsiteY3" fmla="*/ 485975 h 505025"/>
                  <a:gd name="connsiteX4" fmla="*/ 85725 w 152409"/>
                  <a:gd name="connsiteY4" fmla="*/ 219275 h 505025"/>
                  <a:gd name="connsiteX5" fmla="*/ 66675 w 152409"/>
                  <a:gd name="connsiteY5" fmla="*/ 219275 h 505025"/>
                  <a:gd name="connsiteX6" fmla="*/ 66675 w 152409"/>
                  <a:gd name="connsiteY6" fmla="*/ 485975 h 505025"/>
                  <a:gd name="connsiteX7" fmla="*/ 19050 w 152409"/>
                  <a:gd name="connsiteY7" fmla="*/ 485975 h 505025"/>
                  <a:gd name="connsiteX8" fmla="*/ 19050 w 152409"/>
                  <a:gd name="connsiteY8" fmla="*/ 9525 h 505025"/>
                  <a:gd name="connsiteX9" fmla="*/ 9525 w 152409"/>
                  <a:gd name="connsiteY9" fmla="*/ 0 h 505025"/>
                  <a:gd name="connsiteX10" fmla="*/ 0 w 152409"/>
                  <a:gd name="connsiteY10" fmla="*/ 9525 h 505025"/>
                  <a:gd name="connsiteX11" fmla="*/ 0 w 152409"/>
                  <a:gd name="connsiteY11" fmla="*/ 505025 h 505025"/>
                  <a:gd name="connsiteX12" fmla="*/ 152305 w 152409"/>
                  <a:gd name="connsiteY12" fmla="*/ 505025 h 505025"/>
                  <a:gd name="connsiteX13" fmla="*/ 152410 w 152409"/>
                  <a:gd name="connsiteY13" fmla="*/ 9525 h 505025"/>
                  <a:gd name="connsiteX14" fmla="*/ 142885 w 152409"/>
                  <a:gd name="connsiteY14" fmla="*/ 0 h 50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2409" h="505025">
                    <a:moveTo>
                      <a:pt x="142885" y="0"/>
                    </a:moveTo>
                    <a:cubicBezTo>
                      <a:pt x="137624" y="0"/>
                      <a:pt x="133360" y="4264"/>
                      <a:pt x="133360" y="9525"/>
                    </a:cubicBezTo>
                    <a:lnTo>
                      <a:pt x="133255" y="485975"/>
                    </a:lnTo>
                    <a:lnTo>
                      <a:pt x="85725" y="485975"/>
                    </a:lnTo>
                    <a:lnTo>
                      <a:pt x="85725" y="219275"/>
                    </a:lnTo>
                    <a:lnTo>
                      <a:pt x="66675" y="219275"/>
                    </a:lnTo>
                    <a:lnTo>
                      <a:pt x="66675" y="485975"/>
                    </a:lnTo>
                    <a:lnTo>
                      <a:pt x="19050" y="485975"/>
                    </a:lnTo>
                    <a:lnTo>
                      <a:pt x="19050" y="9525"/>
                    </a:lnTo>
                    <a:cubicBezTo>
                      <a:pt x="19050" y="4264"/>
                      <a:pt x="14786" y="0"/>
                      <a:pt x="9525" y="0"/>
                    </a:cubicBezTo>
                    <a:cubicBezTo>
                      <a:pt x="4264" y="0"/>
                      <a:pt x="0" y="4264"/>
                      <a:pt x="0" y="9525"/>
                    </a:cubicBezTo>
                    <a:lnTo>
                      <a:pt x="0" y="505025"/>
                    </a:lnTo>
                    <a:lnTo>
                      <a:pt x="152305" y="505025"/>
                    </a:lnTo>
                    <a:lnTo>
                      <a:pt x="152410" y="9525"/>
                    </a:lnTo>
                    <a:cubicBezTo>
                      <a:pt x="152410" y="4264"/>
                      <a:pt x="148145" y="0"/>
                      <a:pt x="14288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FDBE6DE-9944-C24C-4185-11C02E9335B0}"/>
                  </a:ext>
                </a:extLst>
              </p:cNvPr>
              <p:cNvSpPr/>
              <p:nvPr/>
            </p:nvSpPr>
            <p:spPr>
              <a:xfrm>
                <a:off x="6233065" y="3411324"/>
                <a:ext cx="133350" cy="133350"/>
              </a:xfrm>
              <a:custGeom>
                <a:avLst/>
                <a:gdLst>
                  <a:gd name="connsiteX0" fmla="*/ 66675 w 133350"/>
                  <a:gd name="connsiteY0" fmla="*/ 133350 h 133350"/>
                  <a:gd name="connsiteX1" fmla="*/ 133350 w 133350"/>
                  <a:gd name="connsiteY1" fmla="*/ 66675 h 133350"/>
                  <a:gd name="connsiteX2" fmla="*/ 66675 w 133350"/>
                  <a:gd name="connsiteY2" fmla="*/ 0 h 133350"/>
                  <a:gd name="connsiteX3" fmla="*/ 0 w 133350"/>
                  <a:gd name="connsiteY3" fmla="*/ 66675 h 133350"/>
                  <a:gd name="connsiteX4" fmla="*/ 66675 w 133350"/>
                  <a:gd name="connsiteY4" fmla="*/ 133350 h 133350"/>
                  <a:gd name="connsiteX5" fmla="*/ 66675 w 133350"/>
                  <a:gd name="connsiteY5" fmla="*/ 19050 h 133350"/>
                  <a:gd name="connsiteX6" fmla="*/ 114300 w 133350"/>
                  <a:gd name="connsiteY6" fmla="*/ 66675 h 133350"/>
                  <a:gd name="connsiteX7" fmla="*/ 66675 w 133350"/>
                  <a:gd name="connsiteY7" fmla="*/ 114300 h 133350"/>
                  <a:gd name="connsiteX8" fmla="*/ 19050 w 133350"/>
                  <a:gd name="connsiteY8" fmla="*/ 66675 h 133350"/>
                  <a:gd name="connsiteX9" fmla="*/ 66675 w 133350"/>
                  <a:gd name="connsiteY9" fmla="*/ 190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50" h="133350">
                    <a:moveTo>
                      <a:pt x="66675" y="133350"/>
                    </a:moveTo>
                    <a:cubicBezTo>
                      <a:pt x="103499" y="133350"/>
                      <a:pt x="133350" y="103499"/>
                      <a:pt x="133350" y="66675"/>
                    </a:cubicBezTo>
                    <a:cubicBezTo>
                      <a:pt x="133350" y="29851"/>
                      <a:pt x="103499" y="0"/>
                      <a:pt x="66675" y="0"/>
                    </a:cubicBezTo>
                    <a:cubicBezTo>
                      <a:pt x="29851" y="0"/>
                      <a:pt x="0" y="29851"/>
                      <a:pt x="0" y="66675"/>
                    </a:cubicBezTo>
                    <a:cubicBezTo>
                      <a:pt x="42" y="103482"/>
                      <a:pt x="29868" y="133308"/>
                      <a:pt x="66675" y="133350"/>
                    </a:cubicBezTo>
                    <a:close/>
                    <a:moveTo>
                      <a:pt x="66675" y="19050"/>
                    </a:moveTo>
                    <a:cubicBezTo>
                      <a:pt x="92977" y="19050"/>
                      <a:pt x="114300" y="40373"/>
                      <a:pt x="114300" y="66675"/>
                    </a:cubicBezTo>
                    <a:cubicBezTo>
                      <a:pt x="114300" y="92977"/>
                      <a:pt x="92977" y="114300"/>
                      <a:pt x="66675" y="114300"/>
                    </a:cubicBezTo>
                    <a:cubicBezTo>
                      <a:pt x="40373" y="114300"/>
                      <a:pt x="19050" y="92977"/>
                      <a:pt x="19050" y="66675"/>
                    </a:cubicBezTo>
                    <a:cubicBezTo>
                      <a:pt x="19081" y="40385"/>
                      <a:pt x="40385" y="19081"/>
                      <a:pt x="66675" y="190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9413448-68F5-180A-9005-16E62FAB87C8}"/>
                  </a:ext>
                </a:extLst>
              </p:cNvPr>
              <p:cNvSpPr/>
              <p:nvPr/>
            </p:nvSpPr>
            <p:spPr>
              <a:xfrm>
                <a:off x="6183459" y="3563746"/>
                <a:ext cx="269240" cy="314362"/>
              </a:xfrm>
              <a:custGeom>
                <a:avLst/>
                <a:gdLst>
                  <a:gd name="connsiteX0" fmla="*/ 268386 w 269240"/>
                  <a:gd name="connsiteY0" fmla="*/ 269145 h 314362"/>
                  <a:gd name="connsiteX1" fmla="*/ 250288 w 269240"/>
                  <a:gd name="connsiteY1" fmla="*/ 80083 h 314362"/>
                  <a:gd name="connsiteX2" fmla="*/ 244897 w 269240"/>
                  <a:gd name="connsiteY2" fmla="*/ 62767 h 314362"/>
                  <a:gd name="connsiteX3" fmla="*/ 237763 w 269240"/>
                  <a:gd name="connsiteY3" fmla="*/ 52356 h 314362"/>
                  <a:gd name="connsiteX4" fmla="*/ 169707 w 269240"/>
                  <a:gd name="connsiteY4" fmla="*/ 8893 h 314362"/>
                  <a:gd name="connsiteX5" fmla="*/ 63027 w 269240"/>
                  <a:gd name="connsiteY5" fmla="*/ 8893 h 314362"/>
                  <a:gd name="connsiteX6" fmla="*/ 0 w 269240"/>
                  <a:gd name="connsiteY6" fmla="*/ 47260 h 314362"/>
                  <a:gd name="connsiteX7" fmla="*/ 8811 w 269240"/>
                  <a:gd name="connsiteY7" fmla="*/ 65357 h 314362"/>
                  <a:gd name="connsiteX8" fmla="*/ 69161 w 269240"/>
                  <a:gd name="connsiteY8" fmla="*/ 26962 h 314362"/>
                  <a:gd name="connsiteX9" fmla="*/ 163563 w 269240"/>
                  <a:gd name="connsiteY9" fmla="*/ 26962 h 314362"/>
                  <a:gd name="connsiteX10" fmla="*/ 223571 w 269240"/>
                  <a:gd name="connsiteY10" fmla="*/ 65062 h 314362"/>
                  <a:gd name="connsiteX11" fmla="*/ 228133 w 269240"/>
                  <a:gd name="connsiteY11" fmla="*/ 71834 h 314362"/>
                  <a:gd name="connsiteX12" fmla="*/ 231429 w 269240"/>
                  <a:gd name="connsiteY12" fmla="*/ 82426 h 314362"/>
                  <a:gd name="connsiteX13" fmla="*/ 249526 w 269240"/>
                  <a:gd name="connsiteY13" fmla="*/ 271421 h 314362"/>
                  <a:gd name="connsiteX14" fmla="*/ 246221 w 269240"/>
                  <a:gd name="connsiteY14" fmla="*/ 290614 h 314362"/>
                  <a:gd name="connsiteX15" fmla="*/ 232686 w 269240"/>
                  <a:gd name="connsiteY15" fmla="*/ 295253 h 314362"/>
                  <a:gd name="connsiteX16" fmla="*/ 223161 w 269240"/>
                  <a:gd name="connsiteY16" fmla="*/ 304778 h 314362"/>
                  <a:gd name="connsiteX17" fmla="*/ 232686 w 269240"/>
                  <a:gd name="connsiteY17" fmla="*/ 314303 h 314362"/>
                  <a:gd name="connsiteX18" fmla="*/ 260528 w 269240"/>
                  <a:gd name="connsiteY18" fmla="*/ 303054 h 314362"/>
                  <a:gd name="connsiteX19" fmla="*/ 268386 w 269240"/>
                  <a:gd name="connsiteY19" fmla="*/ 269145 h 31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9240" h="314362">
                    <a:moveTo>
                      <a:pt x="268386" y="269145"/>
                    </a:moveTo>
                    <a:lnTo>
                      <a:pt x="250288" y="80083"/>
                    </a:lnTo>
                    <a:cubicBezTo>
                      <a:pt x="249525" y="74039"/>
                      <a:pt x="247700" y="68176"/>
                      <a:pt x="244897" y="62767"/>
                    </a:cubicBezTo>
                    <a:cubicBezTo>
                      <a:pt x="242895" y="59053"/>
                      <a:pt x="240503" y="55564"/>
                      <a:pt x="237763" y="52356"/>
                    </a:cubicBezTo>
                    <a:cubicBezTo>
                      <a:pt x="219016" y="32469"/>
                      <a:pt x="195634" y="17536"/>
                      <a:pt x="169707" y="8893"/>
                    </a:cubicBezTo>
                    <a:cubicBezTo>
                      <a:pt x="135135" y="-2964"/>
                      <a:pt x="97599" y="-2964"/>
                      <a:pt x="63027" y="8893"/>
                    </a:cubicBezTo>
                    <a:cubicBezTo>
                      <a:pt x="39402" y="16784"/>
                      <a:pt x="17859" y="29898"/>
                      <a:pt x="0" y="47260"/>
                    </a:cubicBezTo>
                    <a:cubicBezTo>
                      <a:pt x="3720" y="52879"/>
                      <a:pt x="6682" y="58964"/>
                      <a:pt x="8811" y="65357"/>
                    </a:cubicBezTo>
                    <a:cubicBezTo>
                      <a:pt x="25448" y="47771"/>
                      <a:pt x="46182" y="34580"/>
                      <a:pt x="69161" y="26962"/>
                    </a:cubicBezTo>
                    <a:cubicBezTo>
                      <a:pt x="99751" y="16453"/>
                      <a:pt x="132974" y="16453"/>
                      <a:pt x="163563" y="26962"/>
                    </a:cubicBezTo>
                    <a:cubicBezTo>
                      <a:pt x="186397" y="34530"/>
                      <a:pt x="207010" y="47616"/>
                      <a:pt x="223571" y="65062"/>
                    </a:cubicBezTo>
                    <a:cubicBezTo>
                      <a:pt x="225320" y="67157"/>
                      <a:pt x="226848" y="69427"/>
                      <a:pt x="228133" y="71834"/>
                    </a:cubicBezTo>
                    <a:cubicBezTo>
                      <a:pt x="229826" y="75152"/>
                      <a:pt x="230940" y="78734"/>
                      <a:pt x="231429" y="82426"/>
                    </a:cubicBezTo>
                    <a:lnTo>
                      <a:pt x="249526" y="271421"/>
                    </a:lnTo>
                    <a:cubicBezTo>
                      <a:pt x="251152" y="278000"/>
                      <a:pt x="249954" y="284958"/>
                      <a:pt x="246221" y="290614"/>
                    </a:cubicBezTo>
                    <a:cubicBezTo>
                      <a:pt x="242601" y="294059"/>
                      <a:pt x="237658" y="295753"/>
                      <a:pt x="232686" y="295253"/>
                    </a:cubicBezTo>
                    <a:cubicBezTo>
                      <a:pt x="227426" y="295253"/>
                      <a:pt x="223161" y="299517"/>
                      <a:pt x="223161" y="304778"/>
                    </a:cubicBezTo>
                    <a:cubicBezTo>
                      <a:pt x="223161" y="310039"/>
                      <a:pt x="227426" y="314303"/>
                      <a:pt x="232686" y="314303"/>
                    </a:cubicBezTo>
                    <a:cubicBezTo>
                      <a:pt x="243184" y="314915"/>
                      <a:pt x="253402" y="310787"/>
                      <a:pt x="260528" y="303054"/>
                    </a:cubicBezTo>
                    <a:cubicBezTo>
                      <a:pt x="267965" y="293436"/>
                      <a:pt x="270835" y="281053"/>
                      <a:pt x="268386" y="2691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D3091FC-700F-EEE6-62C3-CEA8CCC9E4B4}"/>
                  </a:ext>
                </a:extLst>
              </p:cNvPr>
              <p:cNvSpPr/>
              <p:nvPr/>
            </p:nvSpPr>
            <p:spPr>
              <a:xfrm>
                <a:off x="5632430" y="3563771"/>
                <a:ext cx="269613" cy="314335"/>
              </a:xfrm>
              <a:custGeom>
                <a:avLst/>
                <a:gdLst>
                  <a:gd name="connsiteX0" fmla="*/ 36546 w 269613"/>
                  <a:gd name="connsiteY0" fmla="*/ 295228 h 314335"/>
                  <a:gd name="connsiteX1" fmla="*/ 23068 w 269613"/>
                  <a:gd name="connsiteY1" fmla="*/ 290523 h 314335"/>
                  <a:gd name="connsiteX2" fmla="*/ 19810 w 269613"/>
                  <a:gd name="connsiteY2" fmla="*/ 270930 h 314335"/>
                  <a:gd name="connsiteX3" fmla="*/ 37813 w 269613"/>
                  <a:gd name="connsiteY3" fmla="*/ 82820 h 314335"/>
                  <a:gd name="connsiteX4" fmla="*/ 41156 w 269613"/>
                  <a:gd name="connsiteY4" fmla="*/ 71752 h 314335"/>
                  <a:gd name="connsiteX5" fmla="*/ 45347 w 269613"/>
                  <a:gd name="connsiteY5" fmla="*/ 65409 h 314335"/>
                  <a:gd name="connsiteX6" fmla="*/ 105831 w 269613"/>
                  <a:gd name="connsiteY6" fmla="*/ 26880 h 314335"/>
                  <a:gd name="connsiteX7" fmla="*/ 153046 w 269613"/>
                  <a:gd name="connsiteY7" fmla="*/ 19003 h 314335"/>
                  <a:gd name="connsiteX8" fmla="*/ 200233 w 269613"/>
                  <a:gd name="connsiteY8" fmla="*/ 26909 h 314335"/>
                  <a:gd name="connsiteX9" fmla="*/ 260193 w 269613"/>
                  <a:gd name="connsiteY9" fmla="*/ 65009 h 314335"/>
                  <a:gd name="connsiteX10" fmla="*/ 260802 w 269613"/>
                  <a:gd name="connsiteY10" fmla="*/ 65914 h 314335"/>
                  <a:gd name="connsiteX11" fmla="*/ 269613 w 269613"/>
                  <a:gd name="connsiteY11" fmla="*/ 47578 h 314335"/>
                  <a:gd name="connsiteX12" fmla="*/ 206367 w 269613"/>
                  <a:gd name="connsiteY12" fmla="*/ 8916 h 314335"/>
                  <a:gd name="connsiteX13" fmla="*/ 153980 w 269613"/>
                  <a:gd name="connsiteY13" fmla="*/ 1 h 314335"/>
                  <a:gd name="connsiteX14" fmla="*/ 153075 w 269613"/>
                  <a:gd name="connsiteY14" fmla="*/ 1 h 314335"/>
                  <a:gd name="connsiteX15" fmla="*/ 99735 w 269613"/>
                  <a:gd name="connsiteY15" fmla="*/ 8868 h 314335"/>
                  <a:gd name="connsiteX16" fmla="*/ 31155 w 269613"/>
                  <a:gd name="connsiteY16" fmla="*/ 52807 h 314335"/>
                  <a:gd name="connsiteX17" fmla="*/ 24420 w 269613"/>
                  <a:gd name="connsiteY17" fmla="*/ 62780 h 314335"/>
                  <a:gd name="connsiteX18" fmla="*/ 18953 w 269613"/>
                  <a:gd name="connsiteY18" fmla="*/ 80525 h 314335"/>
                  <a:gd name="connsiteX19" fmla="*/ 903 w 269613"/>
                  <a:gd name="connsiteY19" fmla="*/ 268720 h 314335"/>
                  <a:gd name="connsiteX20" fmla="*/ 8704 w 269613"/>
                  <a:gd name="connsiteY20" fmla="*/ 303010 h 314335"/>
                  <a:gd name="connsiteX21" fmla="*/ 36546 w 269613"/>
                  <a:gd name="connsiteY21" fmla="*/ 314278 h 314335"/>
                  <a:gd name="connsiteX22" fmla="*/ 46071 w 269613"/>
                  <a:gd name="connsiteY22" fmla="*/ 304753 h 314335"/>
                  <a:gd name="connsiteX23" fmla="*/ 36546 w 269613"/>
                  <a:gd name="connsiteY23" fmla="*/ 295228 h 31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9613" h="314335">
                    <a:moveTo>
                      <a:pt x="36546" y="295228"/>
                    </a:moveTo>
                    <a:cubicBezTo>
                      <a:pt x="31583" y="295694"/>
                      <a:pt x="26663" y="293975"/>
                      <a:pt x="23068" y="290523"/>
                    </a:cubicBezTo>
                    <a:cubicBezTo>
                      <a:pt x="19296" y="284732"/>
                      <a:pt x="18115" y="277630"/>
                      <a:pt x="19810" y="270930"/>
                    </a:cubicBezTo>
                    <a:lnTo>
                      <a:pt x="37813" y="82820"/>
                    </a:lnTo>
                    <a:cubicBezTo>
                      <a:pt x="38274" y="78965"/>
                      <a:pt x="39405" y="75219"/>
                      <a:pt x="41156" y="71752"/>
                    </a:cubicBezTo>
                    <a:cubicBezTo>
                      <a:pt x="42350" y="69510"/>
                      <a:pt x="43753" y="67386"/>
                      <a:pt x="45347" y="65409"/>
                    </a:cubicBezTo>
                    <a:cubicBezTo>
                      <a:pt x="62005" y="47753"/>
                      <a:pt x="82789" y="34513"/>
                      <a:pt x="105831" y="26880"/>
                    </a:cubicBezTo>
                    <a:cubicBezTo>
                      <a:pt x="120995" y="21543"/>
                      <a:pt x="136971" y="18878"/>
                      <a:pt x="153046" y="19003"/>
                    </a:cubicBezTo>
                    <a:cubicBezTo>
                      <a:pt x="169115" y="18883"/>
                      <a:pt x="185081" y="21558"/>
                      <a:pt x="200233" y="26909"/>
                    </a:cubicBezTo>
                    <a:cubicBezTo>
                      <a:pt x="223049" y="34483"/>
                      <a:pt x="243645" y="47569"/>
                      <a:pt x="260193" y="65009"/>
                    </a:cubicBezTo>
                    <a:cubicBezTo>
                      <a:pt x="260421" y="65285"/>
                      <a:pt x="260574" y="65628"/>
                      <a:pt x="260802" y="65914"/>
                    </a:cubicBezTo>
                    <a:cubicBezTo>
                      <a:pt x="262915" y="59438"/>
                      <a:pt x="265878" y="53273"/>
                      <a:pt x="269613" y="47578"/>
                    </a:cubicBezTo>
                    <a:cubicBezTo>
                      <a:pt x="251727" y="30072"/>
                      <a:pt x="230102" y="16853"/>
                      <a:pt x="206367" y="8916"/>
                    </a:cubicBezTo>
                    <a:cubicBezTo>
                      <a:pt x="189529" y="3023"/>
                      <a:pt x="171819" y="9"/>
                      <a:pt x="153980" y="1"/>
                    </a:cubicBezTo>
                    <a:lnTo>
                      <a:pt x="153075" y="1"/>
                    </a:lnTo>
                    <a:cubicBezTo>
                      <a:pt x="134924" y="-46"/>
                      <a:pt x="116894" y="2951"/>
                      <a:pt x="99735" y="8868"/>
                    </a:cubicBezTo>
                    <a:cubicBezTo>
                      <a:pt x="73580" y="17590"/>
                      <a:pt x="50010" y="32691"/>
                      <a:pt x="31155" y="52807"/>
                    </a:cubicBezTo>
                    <a:cubicBezTo>
                      <a:pt x="28580" y="55896"/>
                      <a:pt x="26323" y="59237"/>
                      <a:pt x="24420" y="62780"/>
                    </a:cubicBezTo>
                    <a:cubicBezTo>
                      <a:pt x="21555" y="68321"/>
                      <a:pt x="19703" y="74331"/>
                      <a:pt x="18953" y="80525"/>
                    </a:cubicBezTo>
                    <a:lnTo>
                      <a:pt x="903" y="268720"/>
                    </a:lnTo>
                    <a:cubicBezTo>
                      <a:pt x="-1628" y="280740"/>
                      <a:pt x="1221" y="293268"/>
                      <a:pt x="8704" y="303010"/>
                    </a:cubicBezTo>
                    <a:cubicBezTo>
                      <a:pt x="15829" y="310746"/>
                      <a:pt x="26046" y="314882"/>
                      <a:pt x="36546" y="314278"/>
                    </a:cubicBezTo>
                    <a:cubicBezTo>
                      <a:pt x="41806" y="314278"/>
                      <a:pt x="46071" y="310014"/>
                      <a:pt x="46071" y="304753"/>
                    </a:cubicBezTo>
                    <a:cubicBezTo>
                      <a:pt x="46071" y="299492"/>
                      <a:pt x="41806" y="295228"/>
                      <a:pt x="36546" y="2952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765FFCB-EB0D-1CC2-0711-89519DA19205}"/>
                  </a:ext>
                </a:extLst>
              </p:cNvPr>
              <p:cNvSpPr/>
              <p:nvPr/>
            </p:nvSpPr>
            <p:spPr>
              <a:xfrm>
                <a:off x="5966365" y="3668298"/>
                <a:ext cx="152409" cy="505025"/>
              </a:xfrm>
              <a:custGeom>
                <a:avLst/>
                <a:gdLst>
                  <a:gd name="connsiteX0" fmla="*/ 142885 w 152409"/>
                  <a:gd name="connsiteY0" fmla="*/ 0 h 505025"/>
                  <a:gd name="connsiteX1" fmla="*/ 133360 w 152409"/>
                  <a:gd name="connsiteY1" fmla="*/ 9525 h 505025"/>
                  <a:gd name="connsiteX2" fmla="*/ 133255 w 152409"/>
                  <a:gd name="connsiteY2" fmla="*/ 485975 h 505025"/>
                  <a:gd name="connsiteX3" fmla="*/ 85725 w 152409"/>
                  <a:gd name="connsiteY3" fmla="*/ 485975 h 505025"/>
                  <a:gd name="connsiteX4" fmla="*/ 85725 w 152409"/>
                  <a:gd name="connsiteY4" fmla="*/ 219275 h 505025"/>
                  <a:gd name="connsiteX5" fmla="*/ 66675 w 152409"/>
                  <a:gd name="connsiteY5" fmla="*/ 219275 h 505025"/>
                  <a:gd name="connsiteX6" fmla="*/ 66675 w 152409"/>
                  <a:gd name="connsiteY6" fmla="*/ 485975 h 505025"/>
                  <a:gd name="connsiteX7" fmla="*/ 19050 w 152409"/>
                  <a:gd name="connsiteY7" fmla="*/ 485975 h 505025"/>
                  <a:gd name="connsiteX8" fmla="*/ 19050 w 152409"/>
                  <a:gd name="connsiteY8" fmla="*/ 9525 h 505025"/>
                  <a:gd name="connsiteX9" fmla="*/ 9525 w 152409"/>
                  <a:gd name="connsiteY9" fmla="*/ 0 h 505025"/>
                  <a:gd name="connsiteX10" fmla="*/ 0 w 152409"/>
                  <a:gd name="connsiteY10" fmla="*/ 9525 h 505025"/>
                  <a:gd name="connsiteX11" fmla="*/ 0 w 152409"/>
                  <a:gd name="connsiteY11" fmla="*/ 505025 h 505025"/>
                  <a:gd name="connsiteX12" fmla="*/ 152305 w 152409"/>
                  <a:gd name="connsiteY12" fmla="*/ 505025 h 505025"/>
                  <a:gd name="connsiteX13" fmla="*/ 152410 w 152409"/>
                  <a:gd name="connsiteY13" fmla="*/ 9525 h 505025"/>
                  <a:gd name="connsiteX14" fmla="*/ 142885 w 152409"/>
                  <a:gd name="connsiteY14" fmla="*/ 0 h 50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2409" h="505025">
                    <a:moveTo>
                      <a:pt x="142885" y="0"/>
                    </a:moveTo>
                    <a:cubicBezTo>
                      <a:pt x="137624" y="0"/>
                      <a:pt x="133360" y="4264"/>
                      <a:pt x="133360" y="9525"/>
                    </a:cubicBezTo>
                    <a:lnTo>
                      <a:pt x="133255" y="485975"/>
                    </a:lnTo>
                    <a:lnTo>
                      <a:pt x="85725" y="485975"/>
                    </a:lnTo>
                    <a:lnTo>
                      <a:pt x="85725" y="219275"/>
                    </a:lnTo>
                    <a:lnTo>
                      <a:pt x="66675" y="219275"/>
                    </a:lnTo>
                    <a:lnTo>
                      <a:pt x="66675" y="485975"/>
                    </a:lnTo>
                    <a:lnTo>
                      <a:pt x="19050" y="485975"/>
                    </a:lnTo>
                    <a:lnTo>
                      <a:pt x="19050" y="9525"/>
                    </a:lnTo>
                    <a:cubicBezTo>
                      <a:pt x="19050" y="4264"/>
                      <a:pt x="14786" y="0"/>
                      <a:pt x="9525" y="0"/>
                    </a:cubicBezTo>
                    <a:cubicBezTo>
                      <a:pt x="4264" y="0"/>
                      <a:pt x="0" y="4264"/>
                      <a:pt x="0" y="9525"/>
                    </a:cubicBezTo>
                    <a:lnTo>
                      <a:pt x="0" y="505025"/>
                    </a:lnTo>
                    <a:lnTo>
                      <a:pt x="152305" y="505025"/>
                    </a:lnTo>
                    <a:lnTo>
                      <a:pt x="152410" y="9525"/>
                    </a:lnTo>
                    <a:cubicBezTo>
                      <a:pt x="152410" y="4264"/>
                      <a:pt x="148145" y="0"/>
                      <a:pt x="14288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396E1FC-D899-BBA0-620E-EE0854ACE3B7}"/>
                  </a:ext>
                </a:extLst>
              </p:cNvPr>
              <p:cNvSpPr/>
              <p:nvPr/>
            </p:nvSpPr>
            <p:spPr>
              <a:xfrm>
                <a:off x="5975890" y="3411324"/>
                <a:ext cx="133350" cy="133350"/>
              </a:xfrm>
              <a:custGeom>
                <a:avLst/>
                <a:gdLst>
                  <a:gd name="connsiteX0" fmla="*/ 66675 w 133350"/>
                  <a:gd name="connsiteY0" fmla="*/ 133350 h 133350"/>
                  <a:gd name="connsiteX1" fmla="*/ 133350 w 133350"/>
                  <a:gd name="connsiteY1" fmla="*/ 66675 h 133350"/>
                  <a:gd name="connsiteX2" fmla="*/ 66675 w 133350"/>
                  <a:gd name="connsiteY2" fmla="*/ 0 h 133350"/>
                  <a:gd name="connsiteX3" fmla="*/ 0 w 133350"/>
                  <a:gd name="connsiteY3" fmla="*/ 66675 h 133350"/>
                  <a:gd name="connsiteX4" fmla="*/ 66675 w 133350"/>
                  <a:gd name="connsiteY4" fmla="*/ 133350 h 133350"/>
                  <a:gd name="connsiteX5" fmla="*/ 66675 w 133350"/>
                  <a:gd name="connsiteY5" fmla="*/ 19050 h 133350"/>
                  <a:gd name="connsiteX6" fmla="*/ 114300 w 133350"/>
                  <a:gd name="connsiteY6" fmla="*/ 66675 h 133350"/>
                  <a:gd name="connsiteX7" fmla="*/ 66675 w 133350"/>
                  <a:gd name="connsiteY7" fmla="*/ 114300 h 133350"/>
                  <a:gd name="connsiteX8" fmla="*/ 19050 w 133350"/>
                  <a:gd name="connsiteY8" fmla="*/ 66675 h 133350"/>
                  <a:gd name="connsiteX9" fmla="*/ 66675 w 133350"/>
                  <a:gd name="connsiteY9" fmla="*/ 190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50" h="133350">
                    <a:moveTo>
                      <a:pt x="66675" y="133350"/>
                    </a:moveTo>
                    <a:cubicBezTo>
                      <a:pt x="103499" y="133350"/>
                      <a:pt x="133350" y="103499"/>
                      <a:pt x="133350" y="66675"/>
                    </a:cubicBezTo>
                    <a:cubicBezTo>
                      <a:pt x="133350" y="29851"/>
                      <a:pt x="103499" y="0"/>
                      <a:pt x="66675" y="0"/>
                    </a:cubicBezTo>
                    <a:cubicBezTo>
                      <a:pt x="29851" y="0"/>
                      <a:pt x="0" y="29851"/>
                      <a:pt x="0" y="66675"/>
                    </a:cubicBezTo>
                    <a:cubicBezTo>
                      <a:pt x="42" y="103482"/>
                      <a:pt x="29868" y="133308"/>
                      <a:pt x="66675" y="133350"/>
                    </a:cubicBezTo>
                    <a:close/>
                    <a:moveTo>
                      <a:pt x="66675" y="19050"/>
                    </a:moveTo>
                    <a:cubicBezTo>
                      <a:pt x="92977" y="19050"/>
                      <a:pt x="114300" y="40373"/>
                      <a:pt x="114300" y="66675"/>
                    </a:cubicBezTo>
                    <a:cubicBezTo>
                      <a:pt x="114300" y="92977"/>
                      <a:pt x="92977" y="114300"/>
                      <a:pt x="66675" y="114300"/>
                    </a:cubicBezTo>
                    <a:cubicBezTo>
                      <a:pt x="40373" y="114300"/>
                      <a:pt x="19050" y="92977"/>
                      <a:pt x="19050" y="66675"/>
                    </a:cubicBezTo>
                    <a:cubicBezTo>
                      <a:pt x="19081" y="40385"/>
                      <a:pt x="40386" y="19081"/>
                      <a:pt x="66675" y="190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C930BB8-6FE4-0E56-6B2C-5A6A03BE02AD}"/>
                  </a:ext>
                </a:extLst>
              </p:cNvPr>
              <p:cNvSpPr/>
              <p:nvPr/>
            </p:nvSpPr>
            <p:spPr>
              <a:xfrm>
                <a:off x="5889605" y="3563723"/>
                <a:ext cx="305920" cy="314385"/>
              </a:xfrm>
              <a:custGeom>
                <a:avLst/>
                <a:gdLst>
                  <a:gd name="connsiteX0" fmla="*/ 286949 w 305920"/>
                  <a:gd name="connsiteY0" fmla="*/ 80106 h 314385"/>
                  <a:gd name="connsiteX1" fmla="*/ 281557 w 305920"/>
                  <a:gd name="connsiteY1" fmla="*/ 62789 h 314385"/>
                  <a:gd name="connsiteX2" fmla="*/ 274423 w 305920"/>
                  <a:gd name="connsiteY2" fmla="*/ 52379 h 314385"/>
                  <a:gd name="connsiteX3" fmla="*/ 153046 w 305920"/>
                  <a:gd name="connsiteY3" fmla="*/ 1 h 314385"/>
                  <a:gd name="connsiteX4" fmla="*/ 99706 w 305920"/>
                  <a:gd name="connsiteY4" fmla="*/ 8868 h 314385"/>
                  <a:gd name="connsiteX5" fmla="*/ 31126 w 305920"/>
                  <a:gd name="connsiteY5" fmla="*/ 52807 h 314385"/>
                  <a:gd name="connsiteX6" fmla="*/ 24392 w 305920"/>
                  <a:gd name="connsiteY6" fmla="*/ 62780 h 314385"/>
                  <a:gd name="connsiteX7" fmla="*/ 18944 w 305920"/>
                  <a:gd name="connsiteY7" fmla="*/ 80573 h 314385"/>
                  <a:gd name="connsiteX8" fmla="*/ 903 w 305920"/>
                  <a:gd name="connsiteY8" fmla="*/ 268768 h 314385"/>
                  <a:gd name="connsiteX9" fmla="*/ 8704 w 305920"/>
                  <a:gd name="connsiteY9" fmla="*/ 303058 h 314385"/>
                  <a:gd name="connsiteX10" fmla="*/ 36546 w 305920"/>
                  <a:gd name="connsiteY10" fmla="*/ 314326 h 314385"/>
                  <a:gd name="connsiteX11" fmla="*/ 46071 w 305920"/>
                  <a:gd name="connsiteY11" fmla="*/ 304801 h 314385"/>
                  <a:gd name="connsiteX12" fmla="*/ 36546 w 305920"/>
                  <a:gd name="connsiteY12" fmla="*/ 295276 h 314385"/>
                  <a:gd name="connsiteX13" fmla="*/ 23068 w 305920"/>
                  <a:gd name="connsiteY13" fmla="*/ 290570 h 314385"/>
                  <a:gd name="connsiteX14" fmla="*/ 19810 w 305920"/>
                  <a:gd name="connsiteY14" fmla="*/ 270977 h 314385"/>
                  <a:gd name="connsiteX15" fmla="*/ 37813 w 305920"/>
                  <a:gd name="connsiteY15" fmla="*/ 82868 h 314385"/>
                  <a:gd name="connsiteX16" fmla="*/ 41156 w 305920"/>
                  <a:gd name="connsiteY16" fmla="*/ 71800 h 314385"/>
                  <a:gd name="connsiteX17" fmla="*/ 45347 w 305920"/>
                  <a:gd name="connsiteY17" fmla="*/ 65456 h 314385"/>
                  <a:gd name="connsiteX18" fmla="*/ 105831 w 305920"/>
                  <a:gd name="connsiteY18" fmla="*/ 26928 h 314385"/>
                  <a:gd name="connsiteX19" fmla="*/ 153046 w 305920"/>
                  <a:gd name="connsiteY19" fmla="*/ 19051 h 314385"/>
                  <a:gd name="connsiteX20" fmla="*/ 200233 w 305920"/>
                  <a:gd name="connsiteY20" fmla="*/ 26956 h 314385"/>
                  <a:gd name="connsiteX21" fmla="*/ 260193 w 305920"/>
                  <a:gd name="connsiteY21" fmla="*/ 65056 h 314385"/>
                  <a:gd name="connsiteX22" fmla="*/ 264755 w 305920"/>
                  <a:gd name="connsiteY22" fmla="*/ 71829 h 314385"/>
                  <a:gd name="connsiteX23" fmla="*/ 268051 w 305920"/>
                  <a:gd name="connsiteY23" fmla="*/ 82420 h 314385"/>
                  <a:gd name="connsiteX24" fmla="*/ 286148 w 305920"/>
                  <a:gd name="connsiteY24" fmla="*/ 271415 h 314385"/>
                  <a:gd name="connsiteX25" fmla="*/ 282843 w 305920"/>
                  <a:gd name="connsiteY25" fmla="*/ 290608 h 314385"/>
                  <a:gd name="connsiteX26" fmla="*/ 269365 w 305920"/>
                  <a:gd name="connsiteY26" fmla="*/ 295276 h 314385"/>
                  <a:gd name="connsiteX27" fmla="*/ 259840 w 305920"/>
                  <a:gd name="connsiteY27" fmla="*/ 304801 h 314385"/>
                  <a:gd name="connsiteX28" fmla="*/ 269365 w 305920"/>
                  <a:gd name="connsiteY28" fmla="*/ 314326 h 314385"/>
                  <a:gd name="connsiteX29" fmla="*/ 297207 w 305920"/>
                  <a:gd name="connsiteY29" fmla="*/ 303077 h 314385"/>
                  <a:gd name="connsiteX30" fmla="*/ 305065 w 305920"/>
                  <a:gd name="connsiteY30" fmla="*/ 269168 h 314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5920" h="314385">
                    <a:moveTo>
                      <a:pt x="286949" y="80106"/>
                    </a:moveTo>
                    <a:cubicBezTo>
                      <a:pt x="286186" y="74061"/>
                      <a:pt x="284361" y="68199"/>
                      <a:pt x="281557" y="62789"/>
                    </a:cubicBezTo>
                    <a:cubicBezTo>
                      <a:pt x="279555" y="59076"/>
                      <a:pt x="277164" y="55587"/>
                      <a:pt x="274423" y="52379"/>
                    </a:cubicBezTo>
                    <a:cubicBezTo>
                      <a:pt x="242776" y="19131"/>
                      <a:pt x="198947" y="217"/>
                      <a:pt x="153046" y="1"/>
                    </a:cubicBezTo>
                    <a:cubicBezTo>
                      <a:pt x="134895" y="-48"/>
                      <a:pt x="116865" y="2950"/>
                      <a:pt x="99706" y="8868"/>
                    </a:cubicBezTo>
                    <a:cubicBezTo>
                      <a:pt x="73551" y="17590"/>
                      <a:pt x="49982" y="32691"/>
                      <a:pt x="31126" y="52807"/>
                    </a:cubicBezTo>
                    <a:cubicBezTo>
                      <a:pt x="28551" y="55896"/>
                      <a:pt x="26295" y="59238"/>
                      <a:pt x="24392" y="62780"/>
                    </a:cubicBezTo>
                    <a:cubicBezTo>
                      <a:pt x="21528" y="68338"/>
                      <a:pt x="19682" y="74364"/>
                      <a:pt x="18944" y="80573"/>
                    </a:cubicBezTo>
                    <a:lnTo>
                      <a:pt x="903" y="268768"/>
                    </a:lnTo>
                    <a:cubicBezTo>
                      <a:pt x="-1628" y="280788"/>
                      <a:pt x="1221" y="293315"/>
                      <a:pt x="8704" y="303058"/>
                    </a:cubicBezTo>
                    <a:cubicBezTo>
                      <a:pt x="15829" y="310794"/>
                      <a:pt x="26046" y="314929"/>
                      <a:pt x="36546" y="314326"/>
                    </a:cubicBezTo>
                    <a:cubicBezTo>
                      <a:pt x="41806" y="314326"/>
                      <a:pt x="46071" y="310061"/>
                      <a:pt x="46071" y="304801"/>
                    </a:cubicBezTo>
                    <a:cubicBezTo>
                      <a:pt x="46071" y="299540"/>
                      <a:pt x="41806" y="295276"/>
                      <a:pt x="36546" y="295276"/>
                    </a:cubicBezTo>
                    <a:cubicBezTo>
                      <a:pt x="31582" y="295741"/>
                      <a:pt x="26663" y="294023"/>
                      <a:pt x="23068" y="290570"/>
                    </a:cubicBezTo>
                    <a:cubicBezTo>
                      <a:pt x="19296" y="284780"/>
                      <a:pt x="18115" y="277676"/>
                      <a:pt x="19810" y="270977"/>
                    </a:cubicBezTo>
                    <a:lnTo>
                      <a:pt x="37813" y="82868"/>
                    </a:lnTo>
                    <a:cubicBezTo>
                      <a:pt x="38274" y="79012"/>
                      <a:pt x="39405" y="75266"/>
                      <a:pt x="41156" y="71800"/>
                    </a:cubicBezTo>
                    <a:cubicBezTo>
                      <a:pt x="42349" y="69558"/>
                      <a:pt x="43752" y="67434"/>
                      <a:pt x="45347" y="65456"/>
                    </a:cubicBezTo>
                    <a:cubicBezTo>
                      <a:pt x="62005" y="47801"/>
                      <a:pt x="82789" y="34561"/>
                      <a:pt x="105831" y="26928"/>
                    </a:cubicBezTo>
                    <a:cubicBezTo>
                      <a:pt x="121003" y="21620"/>
                      <a:pt x="136973" y="18956"/>
                      <a:pt x="153046" y="19051"/>
                    </a:cubicBezTo>
                    <a:cubicBezTo>
                      <a:pt x="169114" y="18933"/>
                      <a:pt x="185081" y="21608"/>
                      <a:pt x="200233" y="26956"/>
                    </a:cubicBezTo>
                    <a:cubicBezTo>
                      <a:pt x="223049" y="34531"/>
                      <a:pt x="243645" y="47617"/>
                      <a:pt x="260193" y="65056"/>
                    </a:cubicBezTo>
                    <a:cubicBezTo>
                      <a:pt x="261942" y="67151"/>
                      <a:pt x="263470" y="69421"/>
                      <a:pt x="264755" y="71829"/>
                    </a:cubicBezTo>
                    <a:cubicBezTo>
                      <a:pt x="266448" y="75146"/>
                      <a:pt x="267562" y="78729"/>
                      <a:pt x="268051" y="82420"/>
                    </a:cubicBezTo>
                    <a:lnTo>
                      <a:pt x="286148" y="271415"/>
                    </a:lnTo>
                    <a:cubicBezTo>
                      <a:pt x="287774" y="277994"/>
                      <a:pt x="286576" y="284952"/>
                      <a:pt x="282843" y="290608"/>
                    </a:cubicBezTo>
                    <a:cubicBezTo>
                      <a:pt x="279242" y="294048"/>
                      <a:pt x="274322" y="295751"/>
                      <a:pt x="269365" y="295276"/>
                    </a:cubicBezTo>
                    <a:cubicBezTo>
                      <a:pt x="264105" y="295276"/>
                      <a:pt x="259840" y="299540"/>
                      <a:pt x="259840" y="304801"/>
                    </a:cubicBezTo>
                    <a:cubicBezTo>
                      <a:pt x="259840" y="310061"/>
                      <a:pt x="264105" y="314326"/>
                      <a:pt x="269365" y="314326"/>
                    </a:cubicBezTo>
                    <a:cubicBezTo>
                      <a:pt x="279863" y="314938"/>
                      <a:pt x="290081" y="310810"/>
                      <a:pt x="297207" y="303077"/>
                    </a:cubicBezTo>
                    <a:cubicBezTo>
                      <a:pt x="304644" y="293459"/>
                      <a:pt x="307514" y="281076"/>
                      <a:pt x="305065" y="2691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EC073D-C5FD-2E71-11AE-237F003443C7}"/>
                </a:ext>
              </a:extLst>
            </p:cNvPr>
            <p:cNvSpPr txBox="1"/>
            <p:nvPr/>
          </p:nvSpPr>
          <p:spPr>
            <a:xfrm>
              <a:off x="5473529" y="4213102"/>
              <a:ext cx="1205266" cy="2675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 Analysts</a:t>
              </a:r>
              <a:endParaRPr lang="en-DE" dirty="0"/>
            </a:p>
          </p:txBody>
        </p:sp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560A060-A637-C6D6-522A-3AF29FFFACC9}"/>
              </a:ext>
            </a:extLst>
          </p:cNvPr>
          <p:cNvSpPr/>
          <p:nvPr/>
        </p:nvSpPr>
        <p:spPr>
          <a:xfrm>
            <a:off x="3731460" y="1545085"/>
            <a:ext cx="1699370" cy="638825"/>
          </a:xfrm>
          <a:prstGeom prst="wedgeRectCallout">
            <a:avLst>
              <a:gd name="adj1" fmla="val 40424"/>
              <a:gd name="adj2" fmla="val 869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What have I selected and what as left out?</a:t>
            </a:r>
            <a:endParaRPr lang="en-DE" sz="1200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7876A97-AE21-F275-3BF1-7E03DDB062DD}"/>
              </a:ext>
            </a:extLst>
          </p:cNvPr>
          <p:cNvSpPr/>
          <p:nvPr/>
        </p:nvSpPr>
        <p:spPr>
          <a:xfrm>
            <a:off x="2785834" y="2465731"/>
            <a:ext cx="1792094" cy="504826"/>
          </a:xfrm>
          <a:prstGeom prst="wedgeRectCallout">
            <a:avLst>
              <a:gd name="adj1" fmla="val 68549"/>
              <a:gd name="adj2" fmla="val 283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Did my query yield the</a:t>
            </a:r>
          </a:p>
          <a:p>
            <a:r>
              <a:rPr lang="en-US" sz="1200" dirty="0"/>
              <a:t>expected results?</a:t>
            </a:r>
            <a:endParaRPr lang="en-DE" sz="12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70AC96B-2CA8-2BBF-19EB-193CF905F622}"/>
              </a:ext>
            </a:extLst>
          </p:cNvPr>
          <p:cNvSpPr/>
          <p:nvPr/>
        </p:nvSpPr>
        <p:spPr>
          <a:xfrm>
            <a:off x="7502447" y="2578643"/>
            <a:ext cx="2140587" cy="551925"/>
          </a:xfrm>
          <a:prstGeom prst="wedgeRectCallout">
            <a:avLst>
              <a:gd name="adj1" fmla="val -74371"/>
              <a:gd name="adj2" fmla="val 384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Did any two queries I ran produced the (same) desired result?</a:t>
            </a:r>
            <a:endParaRPr lang="en-DE" sz="1200" dirty="0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6A619E16-AFAE-B5DA-69BF-9377DD2B5C6C}"/>
              </a:ext>
            </a:extLst>
          </p:cNvPr>
          <p:cNvSpPr/>
          <p:nvPr/>
        </p:nvSpPr>
        <p:spPr>
          <a:xfrm>
            <a:off x="6845971" y="1557438"/>
            <a:ext cx="1792094" cy="626472"/>
          </a:xfrm>
          <a:prstGeom prst="wedgeRectCallout">
            <a:avLst>
              <a:gd name="adj1" fmla="val -69654"/>
              <a:gd name="adj2" fmla="val 502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What is the impact of</a:t>
            </a:r>
          </a:p>
          <a:p>
            <a:r>
              <a:rPr lang="en-US" sz="1200" dirty="0"/>
              <a:t>the refinement on the results?</a:t>
            </a:r>
            <a:endParaRPr lang="en-DE" sz="1200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F7CA5D60-F60A-3C7C-CACD-E10F0F632F0D}"/>
              </a:ext>
            </a:extLst>
          </p:cNvPr>
          <p:cNvSpPr/>
          <p:nvPr/>
        </p:nvSpPr>
        <p:spPr>
          <a:xfrm>
            <a:off x="7742018" y="4404027"/>
            <a:ext cx="2140587" cy="551925"/>
          </a:xfrm>
          <a:prstGeom prst="wedgeRectCallout">
            <a:avLst>
              <a:gd name="adj1" fmla="val -68390"/>
              <a:gd name="adj2" fmla="val -426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Did my new query help refining my previous one?</a:t>
            </a:r>
            <a:endParaRPr lang="en-DE" sz="1200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FD68BA1-AF29-3AB9-A714-AACD7C7CD68A}"/>
              </a:ext>
            </a:extLst>
          </p:cNvPr>
          <p:cNvSpPr/>
          <p:nvPr/>
        </p:nvSpPr>
        <p:spPr>
          <a:xfrm>
            <a:off x="3593450" y="5391126"/>
            <a:ext cx="2140587" cy="460886"/>
          </a:xfrm>
          <a:prstGeom prst="wedgeRectCallout">
            <a:avLst>
              <a:gd name="adj1" fmla="val 37976"/>
              <a:gd name="adj2" fmla="val -149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Are there overlaps among the results I’ve obtained?</a:t>
            </a:r>
            <a:endParaRPr lang="en-DE" sz="1200" dirty="0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1675ED5-8D94-70DF-EC1C-8BDE68EEA55D}"/>
              </a:ext>
            </a:extLst>
          </p:cNvPr>
          <p:cNvSpPr/>
          <p:nvPr/>
        </p:nvSpPr>
        <p:spPr>
          <a:xfrm>
            <a:off x="2207776" y="3959100"/>
            <a:ext cx="2140587" cy="487459"/>
          </a:xfrm>
          <a:prstGeom prst="wedgeRectCallout">
            <a:avLst>
              <a:gd name="adj1" fmla="val 65742"/>
              <a:gd name="adj2" fmla="val -264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What queries have I ran so far?</a:t>
            </a:r>
            <a:endParaRPr lang="en-DE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8655-B8A3-83CD-FD90-B3637AA69BF9}"/>
              </a:ext>
            </a:extLst>
          </p:cNvPr>
          <p:cNvSpPr txBox="1"/>
          <p:nvPr/>
        </p:nvSpPr>
        <p:spPr>
          <a:xfrm>
            <a:off x="695791" y="1495211"/>
            <a:ext cx="139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Query result characterization</a:t>
            </a:r>
            <a:endParaRPr lang="en-DE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186C02-9C65-7B1D-7BC9-2EE6439751C3}"/>
              </a:ext>
            </a:extLst>
          </p:cNvPr>
          <p:cNvSpPr txBox="1"/>
          <p:nvPr/>
        </p:nvSpPr>
        <p:spPr>
          <a:xfrm>
            <a:off x="9643034" y="1414700"/>
            <a:ext cx="151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Query refinement assessment</a:t>
            </a:r>
            <a:endParaRPr lang="en-DE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479A92-95D3-A7A4-DC3A-69427E457A28}"/>
              </a:ext>
            </a:extLst>
          </p:cNvPr>
          <p:cNvSpPr txBox="1"/>
          <p:nvPr/>
        </p:nvSpPr>
        <p:spPr>
          <a:xfrm>
            <a:off x="9657144" y="5437747"/>
            <a:ext cx="151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Query dependencies</a:t>
            </a:r>
            <a:endParaRPr lang="en-DE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1E02BD-0180-5E1A-1998-946AC0FA92E2}"/>
              </a:ext>
            </a:extLst>
          </p:cNvPr>
          <p:cNvSpPr txBox="1"/>
          <p:nvPr/>
        </p:nvSpPr>
        <p:spPr>
          <a:xfrm>
            <a:off x="637741" y="5464478"/>
            <a:ext cx="151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Analysis result summarization</a:t>
            </a:r>
            <a:endParaRPr lang="en-DE" sz="1200" b="1" dirty="0"/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2175CD6B-831A-2283-26BB-CBAA7F688D81}"/>
              </a:ext>
            </a:extLst>
          </p:cNvPr>
          <p:cNvSpPr/>
          <p:nvPr/>
        </p:nvSpPr>
        <p:spPr>
          <a:xfrm>
            <a:off x="2805754" y="4637673"/>
            <a:ext cx="1772174" cy="551925"/>
          </a:xfrm>
          <a:prstGeom prst="wedgeRectCallout">
            <a:avLst>
              <a:gd name="adj1" fmla="val 66016"/>
              <a:gd name="adj2" fmla="val -398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What subsets of the log</a:t>
            </a:r>
          </a:p>
          <a:p>
            <a:r>
              <a:rPr lang="en-US" sz="1200" dirty="0"/>
              <a:t>have I analyzed? </a:t>
            </a:r>
            <a:endParaRPr lang="en-DE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5DFFA0-49F6-7EDB-AFF1-3F7936621563}"/>
              </a:ext>
            </a:extLst>
          </p:cNvPr>
          <p:cNvCxnSpPr/>
          <p:nvPr/>
        </p:nvCxnSpPr>
        <p:spPr>
          <a:xfrm>
            <a:off x="6096000" y="1144526"/>
            <a:ext cx="0" cy="1311735"/>
          </a:xfrm>
          <a:prstGeom prst="line">
            <a:avLst/>
          </a:prstGeom>
          <a:ln>
            <a:solidFill>
              <a:srgbClr val="C8191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573833-AAFD-461D-93AB-0E4E859EB504}"/>
              </a:ext>
            </a:extLst>
          </p:cNvPr>
          <p:cNvCxnSpPr/>
          <p:nvPr/>
        </p:nvCxnSpPr>
        <p:spPr>
          <a:xfrm>
            <a:off x="6096000" y="4889817"/>
            <a:ext cx="0" cy="1311735"/>
          </a:xfrm>
          <a:prstGeom prst="line">
            <a:avLst/>
          </a:prstGeom>
          <a:ln>
            <a:solidFill>
              <a:srgbClr val="C8191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93ED5A-82C7-657F-1CE7-93D9B164E091}"/>
              </a:ext>
            </a:extLst>
          </p:cNvPr>
          <p:cNvCxnSpPr>
            <a:cxnSpLocks/>
          </p:cNvCxnSpPr>
          <p:nvPr/>
        </p:nvCxnSpPr>
        <p:spPr>
          <a:xfrm flipH="1">
            <a:off x="637741" y="3502152"/>
            <a:ext cx="4026002" cy="0"/>
          </a:xfrm>
          <a:prstGeom prst="line">
            <a:avLst/>
          </a:prstGeom>
          <a:ln>
            <a:solidFill>
              <a:srgbClr val="C8191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A6A09-FD94-CA5E-4118-21587B976019}"/>
              </a:ext>
            </a:extLst>
          </p:cNvPr>
          <p:cNvCxnSpPr>
            <a:cxnSpLocks/>
          </p:cNvCxnSpPr>
          <p:nvPr/>
        </p:nvCxnSpPr>
        <p:spPr>
          <a:xfrm flipH="1">
            <a:off x="7502447" y="3502152"/>
            <a:ext cx="3851353" cy="0"/>
          </a:xfrm>
          <a:prstGeom prst="line">
            <a:avLst/>
          </a:prstGeom>
          <a:ln>
            <a:solidFill>
              <a:srgbClr val="C8191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61C7-864A-CC9C-3977-458F05EC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  <a:endParaRPr lang="en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9B3309-EC89-8DD2-F9C1-FA3D53F44AB9}"/>
              </a:ext>
            </a:extLst>
          </p:cNvPr>
          <p:cNvGrpSpPr/>
          <p:nvPr/>
        </p:nvGrpSpPr>
        <p:grpSpPr>
          <a:xfrm>
            <a:off x="4129031" y="1410027"/>
            <a:ext cx="6040557" cy="4489704"/>
            <a:chOff x="4165607" y="1371600"/>
            <a:chExt cx="6040557" cy="44897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CC2B7A-7BC1-79BB-B5FD-5C829B58146D}"/>
                </a:ext>
              </a:extLst>
            </p:cNvPr>
            <p:cNvSpPr/>
            <p:nvPr/>
          </p:nvSpPr>
          <p:spPr>
            <a:xfrm>
              <a:off x="4343400" y="1928760"/>
              <a:ext cx="5718048" cy="345224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1C0632-AB14-C2CD-9170-2DDD16BBCD94}"/>
                </a:ext>
              </a:extLst>
            </p:cNvPr>
            <p:cNvSpPr/>
            <p:nvPr/>
          </p:nvSpPr>
          <p:spPr>
            <a:xfrm>
              <a:off x="4165607" y="1928760"/>
              <a:ext cx="1867858" cy="3452241"/>
            </a:xfrm>
            <a:custGeom>
              <a:avLst/>
              <a:gdLst>
                <a:gd name="connsiteX0" fmla="*/ 0 w 1867858"/>
                <a:gd name="connsiteY0" fmla="*/ 186786 h 3452241"/>
                <a:gd name="connsiteX1" fmla="*/ 186786 w 1867858"/>
                <a:gd name="connsiteY1" fmla="*/ 0 h 3452241"/>
                <a:gd name="connsiteX2" fmla="*/ 1681072 w 1867858"/>
                <a:gd name="connsiteY2" fmla="*/ 0 h 3452241"/>
                <a:gd name="connsiteX3" fmla="*/ 1867858 w 1867858"/>
                <a:gd name="connsiteY3" fmla="*/ 186786 h 3452241"/>
                <a:gd name="connsiteX4" fmla="*/ 1867858 w 1867858"/>
                <a:gd name="connsiteY4" fmla="*/ 3265455 h 3452241"/>
                <a:gd name="connsiteX5" fmla="*/ 1681072 w 1867858"/>
                <a:gd name="connsiteY5" fmla="*/ 3452241 h 3452241"/>
                <a:gd name="connsiteX6" fmla="*/ 186786 w 1867858"/>
                <a:gd name="connsiteY6" fmla="*/ 3452241 h 3452241"/>
                <a:gd name="connsiteX7" fmla="*/ 0 w 1867858"/>
                <a:gd name="connsiteY7" fmla="*/ 3265455 h 3452241"/>
                <a:gd name="connsiteX8" fmla="*/ 0 w 1867858"/>
                <a:gd name="connsiteY8" fmla="*/ 186786 h 345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858" h="3452241">
                  <a:moveTo>
                    <a:pt x="0" y="186786"/>
                  </a:moveTo>
                  <a:cubicBezTo>
                    <a:pt x="0" y="83627"/>
                    <a:pt x="83627" y="0"/>
                    <a:pt x="186786" y="0"/>
                  </a:cubicBezTo>
                  <a:lnTo>
                    <a:pt x="1681072" y="0"/>
                  </a:lnTo>
                  <a:cubicBezTo>
                    <a:pt x="1784231" y="0"/>
                    <a:pt x="1867858" y="83627"/>
                    <a:pt x="1867858" y="186786"/>
                  </a:cubicBezTo>
                  <a:lnTo>
                    <a:pt x="1867858" y="3265455"/>
                  </a:lnTo>
                  <a:cubicBezTo>
                    <a:pt x="1867858" y="3368614"/>
                    <a:pt x="1784231" y="3452241"/>
                    <a:pt x="1681072" y="3452241"/>
                  </a:cubicBezTo>
                  <a:lnTo>
                    <a:pt x="186786" y="3452241"/>
                  </a:lnTo>
                  <a:cubicBezTo>
                    <a:pt x="83627" y="3452241"/>
                    <a:pt x="0" y="3368614"/>
                    <a:pt x="0" y="3265455"/>
                  </a:cubicBezTo>
                  <a:lnTo>
                    <a:pt x="0" y="186786"/>
                  </a:lnTo>
                  <a:close/>
                </a:path>
              </a:pathLst>
            </a:custGeom>
            <a:solidFill>
              <a:srgbClr val="C8191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494688" rIns="113792" bIns="804241" numCol="1" spcCol="1270" anchor="t" anchorCtr="1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Query Evaluator</a:t>
              </a:r>
              <a:endParaRPr lang="en-DE" sz="16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Result Set</a:t>
              </a:r>
              <a:endParaRPr lang="en-DE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Complement</a:t>
              </a:r>
              <a:endParaRPr lang="en-DE" sz="1200" kern="1200" dirty="0"/>
            </a:p>
          </p:txBody>
        </p:sp>
        <p:sp>
          <p:nvSpPr>
            <p:cNvPr id="11" name="Oval 10" descr="Badge Question Mark with solid fill">
              <a:extLst>
                <a:ext uri="{FF2B5EF4-FFF2-40B4-BE49-F238E27FC236}">
                  <a16:creationId xmlns:a16="http://schemas.microsoft.com/office/drawing/2014/main" id="{D2577B81-BE66-6502-F304-9275B31AFA74}"/>
                </a:ext>
              </a:extLst>
            </p:cNvPr>
            <p:cNvSpPr/>
            <p:nvPr/>
          </p:nvSpPr>
          <p:spPr>
            <a:xfrm>
              <a:off x="4510254" y="2135894"/>
              <a:ext cx="1149596" cy="1149596"/>
            </a:xfrm>
            <a:prstGeom prst="ellipse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6111F9-C8DE-70F8-501C-B72695E14A94}"/>
                </a:ext>
              </a:extLst>
            </p:cNvPr>
            <p:cNvSpPr/>
            <p:nvPr/>
          </p:nvSpPr>
          <p:spPr>
            <a:xfrm>
              <a:off x="6147825" y="1371600"/>
              <a:ext cx="2109198" cy="4489704"/>
            </a:xfrm>
            <a:custGeom>
              <a:avLst/>
              <a:gdLst>
                <a:gd name="connsiteX0" fmla="*/ 0 w 1867858"/>
                <a:gd name="connsiteY0" fmla="*/ 186786 h 3452241"/>
                <a:gd name="connsiteX1" fmla="*/ 186786 w 1867858"/>
                <a:gd name="connsiteY1" fmla="*/ 0 h 3452241"/>
                <a:gd name="connsiteX2" fmla="*/ 1681072 w 1867858"/>
                <a:gd name="connsiteY2" fmla="*/ 0 h 3452241"/>
                <a:gd name="connsiteX3" fmla="*/ 1867858 w 1867858"/>
                <a:gd name="connsiteY3" fmla="*/ 186786 h 3452241"/>
                <a:gd name="connsiteX4" fmla="*/ 1867858 w 1867858"/>
                <a:gd name="connsiteY4" fmla="*/ 3265455 h 3452241"/>
                <a:gd name="connsiteX5" fmla="*/ 1681072 w 1867858"/>
                <a:gd name="connsiteY5" fmla="*/ 3452241 h 3452241"/>
                <a:gd name="connsiteX6" fmla="*/ 186786 w 1867858"/>
                <a:gd name="connsiteY6" fmla="*/ 3452241 h 3452241"/>
                <a:gd name="connsiteX7" fmla="*/ 0 w 1867858"/>
                <a:gd name="connsiteY7" fmla="*/ 3265455 h 3452241"/>
                <a:gd name="connsiteX8" fmla="*/ 0 w 1867858"/>
                <a:gd name="connsiteY8" fmla="*/ 186786 h 345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858" h="3452241">
                  <a:moveTo>
                    <a:pt x="0" y="186786"/>
                  </a:moveTo>
                  <a:cubicBezTo>
                    <a:pt x="0" y="83627"/>
                    <a:pt x="83627" y="0"/>
                    <a:pt x="186786" y="0"/>
                  </a:cubicBezTo>
                  <a:lnTo>
                    <a:pt x="1681072" y="0"/>
                  </a:lnTo>
                  <a:cubicBezTo>
                    <a:pt x="1784231" y="0"/>
                    <a:pt x="1867858" y="83627"/>
                    <a:pt x="1867858" y="186786"/>
                  </a:cubicBezTo>
                  <a:lnTo>
                    <a:pt x="1867858" y="3265455"/>
                  </a:lnTo>
                  <a:cubicBezTo>
                    <a:pt x="1867858" y="3368614"/>
                    <a:pt x="1784231" y="3452241"/>
                    <a:pt x="1681072" y="3452241"/>
                  </a:cubicBezTo>
                  <a:lnTo>
                    <a:pt x="186786" y="3452241"/>
                  </a:lnTo>
                  <a:cubicBezTo>
                    <a:pt x="83627" y="3452241"/>
                    <a:pt x="0" y="3368614"/>
                    <a:pt x="0" y="3265455"/>
                  </a:cubicBezTo>
                  <a:lnTo>
                    <a:pt x="0" y="186786"/>
                  </a:lnTo>
                  <a:close/>
                </a:path>
              </a:pathLst>
            </a:custGeom>
            <a:solidFill>
              <a:srgbClr val="C81919"/>
            </a:solidFill>
            <a:ln>
              <a:solidFill>
                <a:srgbClr val="C81919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494688" rIns="113792" bIns="804241" numCol="1" spcCol="1270" anchor="t" anchorCtr="1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Registry</a:t>
              </a:r>
              <a:endParaRPr lang="en-DE" sz="16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Recording</a:t>
              </a:r>
              <a:endParaRPr lang="en-DE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Labelling</a:t>
              </a:r>
              <a:endParaRPr lang="en-DE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Retrieval</a:t>
              </a:r>
              <a:endParaRPr lang="en-DE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Visualization</a:t>
              </a:r>
              <a:endParaRPr lang="en-DE" sz="1200" kern="1200" dirty="0"/>
            </a:p>
          </p:txBody>
        </p:sp>
        <p:sp>
          <p:nvSpPr>
            <p:cNvPr id="13" name="Oval 12" descr="Database with solid fill">
              <a:extLst>
                <a:ext uri="{FF2B5EF4-FFF2-40B4-BE49-F238E27FC236}">
                  <a16:creationId xmlns:a16="http://schemas.microsoft.com/office/drawing/2014/main" id="{6D6E2714-270D-4917-4228-357464B999E6}"/>
                </a:ext>
              </a:extLst>
            </p:cNvPr>
            <p:cNvSpPr/>
            <p:nvPr/>
          </p:nvSpPr>
          <p:spPr>
            <a:xfrm>
              <a:off x="6627625" y="1745249"/>
              <a:ext cx="1149596" cy="1149596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B2DAE4-5C56-F4A0-A114-5269F9D9A82E}"/>
                </a:ext>
              </a:extLst>
            </p:cNvPr>
            <p:cNvSpPr/>
            <p:nvPr/>
          </p:nvSpPr>
          <p:spPr>
            <a:xfrm>
              <a:off x="8338306" y="1928760"/>
              <a:ext cx="1867858" cy="3452241"/>
            </a:xfrm>
            <a:custGeom>
              <a:avLst/>
              <a:gdLst>
                <a:gd name="connsiteX0" fmla="*/ 0 w 1867858"/>
                <a:gd name="connsiteY0" fmla="*/ 186786 h 3452241"/>
                <a:gd name="connsiteX1" fmla="*/ 186786 w 1867858"/>
                <a:gd name="connsiteY1" fmla="*/ 0 h 3452241"/>
                <a:gd name="connsiteX2" fmla="*/ 1681072 w 1867858"/>
                <a:gd name="connsiteY2" fmla="*/ 0 h 3452241"/>
                <a:gd name="connsiteX3" fmla="*/ 1867858 w 1867858"/>
                <a:gd name="connsiteY3" fmla="*/ 186786 h 3452241"/>
                <a:gd name="connsiteX4" fmla="*/ 1867858 w 1867858"/>
                <a:gd name="connsiteY4" fmla="*/ 3265455 h 3452241"/>
                <a:gd name="connsiteX5" fmla="*/ 1681072 w 1867858"/>
                <a:gd name="connsiteY5" fmla="*/ 3452241 h 3452241"/>
                <a:gd name="connsiteX6" fmla="*/ 186786 w 1867858"/>
                <a:gd name="connsiteY6" fmla="*/ 3452241 h 3452241"/>
                <a:gd name="connsiteX7" fmla="*/ 0 w 1867858"/>
                <a:gd name="connsiteY7" fmla="*/ 3265455 h 3452241"/>
                <a:gd name="connsiteX8" fmla="*/ 0 w 1867858"/>
                <a:gd name="connsiteY8" fmla="*/ 186786 h 345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858" h="3452241">
                  <a:moveTo>
                    <a:pt x="0" y="186786"/>
                  </a:moveTo>
                  <a:cubicBezTo>
                    <a:pt x="0" y="83627"/>
                    <a:pt x="83627" y="0"/>
                    <a:pt x="186786" y="0"/>
                  </a:cubicBezTo>
                  <a:lnTo>
                    <a:pt x="1681072" y="0"/>
                  </a:lnTo>
                  <a:cubicBezTo>
                    <a:pt x="1784231" y="0"/>
                    <a:pt x="1867858" y="83627"/>
                    <a:pt x="1867858" y="186786"/>
                  </a:cubicBezTo>
                  <a:lnTo>
                    <a:pt x="1867858" y="3265455"/>
                  </a:lnTo>
                  <a:cubicBezTo>
                    <a:pt x="1867858" y="3368614"/>
                    <a:pt x="1784231" y="3452241"/>
                    <a:pt x="1681072" y="3452241"/>
                  </a:cubicBezTo>
                  <a:lnTo>
                    <a:pt x="186786" y="3452241"/>
                  </a:lnTo>
                  <a:cubicBezTo>
                    <a:pt x="83627" y="3452241"/>
                    <a:pt x="0" y="3368614"/>
                    <a:pt x="0" y="3265455"/>
                  </a:cubicBezTo>
                  <a:lnTo>
                    <a:pt x="0" y="186786"/>
                  </a:lnTo>
                  <a:close/>
                </a:path>
              </a:pathLst>
            </a:custGeom>
            <a:solidFill>
              <a:srgbClr val="C8191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494688" rIns="113792" bIns="804241" numCol="1" spcCol="1270" anchor="t" anchorCtr="1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Result Set characterization </a:t>
              </a:r>
              <a:endParaRPr lang="en-DE" sz="16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Set Level</a:t>
              </a:r>
              <a:endParaRPr lang="en-DE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Element Level</a:t>
              </a:r>
              <a:endParaRPr lang="en-DE" sz="1200" kern="1200" dirty="0"/>
            </a:p>
          </p:txBody>
        </p:sp>
        <p:sp>
          <p:nvSpPr>
            <p:cNvPr id="15" name="Oval 14" descr="Pie chart with solid fill">
              <a:extLst>
                <a:ext uri="{FF2B5EF4-FFF2-40B4-BE49-F238E27FC236}">
                  <a16:creationId xmlns:a16="http://schemas.microsoft.com/office/drawing/2014/main" id="{5FB135CF-4130-D71F-87D5-B627A20205FC}"/>
                </a:ext>
              </a:extLst>
            </p:cNvPr>
            <p:cNvSpPr/>
            <p:nvPr/>
          </p:nvSpPr>
          <p:spPr>
            <a:xfrm>
              <a:off x="8632803" y="2135894"/>
              <a:ext cx="1149596" cy="1149596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DBCE2F82-EFFA-2F86-056A-31E78CD75827}"/>
                </a:ext>
              </a:extLst>
            </p:cNvPr>
            <p:cNvSpPr/>
            <p:nvPr/>
          </p:nvSpPr>
          <p:spPr>
            <a:xfrm>
              <a:off x="4572121" y="4690552"/>
              <a:ext cx="5260604" cy="517836"/>
            </a:xfrm>
            <a:prstGeom prst="left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866A7-F344-CDC4-445B-578795C6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3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9EAF3-CA40-3085-E3C5-8C555F92232D}"/>
              </a:ext>
            </a:extLst>
          </p:cNvPr>
          <p:cNvSpPr txBox="1"/>
          <p:nvPr/>
        </p:nvSpPr>
        <p:spPr>
          <a:xfrm>
            <a:off x="838200" y="3362492"/>
            <a:ext cx="183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LogView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60215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BEE0-EA5B-DFD0-1047-7D5C1B5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Usage scenario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015F0-B684-AFE0-166C-AD58A6B8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4</a:t>
            </a:fld>
            <a:endParaRPr lang="en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AB947E-9E06-1F7B-0E5D-60F1B55CE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638" y="1791268"/>
            <a:ext cx="7425162" cy="3275464"/>
          </a:xfrm>
        </p:spPr>
      </p:pic>
    </p:spTree>
    <p:extLst>
      <p:ext uri="{BB962C8B-B14F-4D97-AF65-F5344CB8AC3E}">
        <p14:creationId xmlns:p14="http://schemas.microsoft.com/office/powerpoint/2010/main" val="309897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B213-629D-4E01-86A0-B29292BC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Paper Highlights</a:t>
            </a:r>
            <a:endParaRPr lang="en-DE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11F1735-F5C0-564D-5521-50368713A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943808"/>
              </p:ext>
            </p:extLst>
          </p:nvPr>
        </p:nvGraphicFramePr>
        <p:xfrm>
          <a:off x="838200" y="1918404"/>
          <a:ext cx="10674096" cy="346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8B736-9187-A469-C0C8-2F52C1C1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645-3311-4E2A-84A7-13233ABB0CC1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181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160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Gilroy</vt:lpstr>
      <vt:lpstr>Office Theme</vt:lpstr>
      <vt:lpstr>‎PhD in Explainable Process Analytics</vt:lpstr>
      <vt:lpstr>Motivation</vt:lpstr>
      <vt:lpstr>Solution</vt:lpstr>
      <vt:lpstr>Usage scenario</vt:lpstr>
      <vt:lpstr>Paper 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Hundogan, O.A. (Olusanmi)</dc:creator>
  <cp:lastModifiedBy>Hundogan, O.A. (Olusanmi)</cp:lastModifiedBy>
  <cp:revision>6</cp:revision>
  <dcterms:created xsi:type="dcterms:W3CDTF">2024-08-22T17:46:01Z</dcterms:created>
  <dcterms:modified xsi:type="dcterms:W3CDTF">2024-08-22T21:48:25Z</dcterms:modified>
</cp:coreProperties>
</file>