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67" r:id="rId13"/>
    <p:sldId id="268" r:id="rId14"/>
    <p:sldId id="265" r:id="rId15"/>
    <p:sldId id="269" r:id="rId16"/>
    <p:sldId id="273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F4119-1380-4F7A-88D9-707333CACEB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DE"/>
        </a:p>
      </dgm:t>
    </dgm:pt>
    <dgm:pt modelId="{E2C7C5FA-0566-4CD5-8925-AF2B1634C032}">
      <dgm:prSet phldrT="[Text]"/>
      <dgm:spPr/>
      <dgm:t>
        <a:bodyPr/>
        <a:lstStyle/>
        <a:p>
          <a:r>
            <a:rPr lang="en-US" dirty="0"/>
            <a:t>Naïve Approach</a:t>
          </a:r>
          <a:endParaRPr lang="en-DE" dirty="0"/>
        </a:p>
      </dgm:t>
    </dgm:pt>
    <dgm:pt modelId="{61EECD25-3E1F-48B6-9902-10CF07B6E181}" type="parTrans" cxnId="{30907EFA-C109-4104-8CF5-A0B1FC725F2A}">
      <dgm:prSet/>
      <dgm:spPr/>
      <dgm:t>
        <a:bodyPr/>
        <a:lstStyle/>
        <a:p>
          <a:endParaRPr lang="en-DE"/>
        </a:p>
      </dgm:t>
    </dgm:pt>
    <dgm:pt modelId="{3F2948FE-BD2D-40BE-AFB8-9EB14D2DC6E9}" type="sibTrans" cxnId="{30907EFA-C109-4104-8CF5-A0B1FC725F2A}">
      <dgm:prSet/>
      <dgm:spPr/>
      <dgm:t>
        <a:bodyPr/>
        <a:lstStyle/>
        <a:p>
          <a:endParaRPr lang="en-DE"/>
        </a:p>
      </dgm:t>
    </dgm:pt>
    <dgm:pt modelId="{5D2BDA69-1A85-4D2B-A8ED-71882ACDB4B2}">
      <dgm:prSet phldrT="[Text]"/>
      <dgm:spPr/>
      <dgm:t>
        <a:bodyPr/>
        <a:lstStyle/>
        <a:p>
          <a:r>
            <a:rPr lang="en-US" dirty="0"/>
            <a:t>Deterministic</a:t>
          </a:r>
          <a:endParaRPr lang="en-DE" dirty="0"/>
        </a:p>
      </dgm:t>
    </dgm:pt>
    <dgm:pt modelId="{2BEA69F3-261C-40B2-B584-869DBB26775D}" type="parTrans" cxnId="{CF9A3A60-57B9-4347-9453-E8225868516A}">
      <dgm:prSet/>
      <dgm:spPr/>
      <dgm:t>
        <a:bodyPr/>
        <a:lstStyle/>
        <a:p>
          <a:endParaRPr lang="en-DE"/>
        </a:p>
      </dgm:t>
    </dgm:pt>
    <dgm:pt modelId="{94531740-90BD-4E42-AE03-48DB6E11985D}" type="sibTrans" cxnId="{CF9A3A60-57B9-4347-9453-E8225868516A}">
      <dgm:prSet/>
      <dgm:spPr/>
      <dgm:t>
        <a:bodyPr/>
        <a:lstStyle/>
        <a:p>
          <a:endParaRPr lang="en-DE"/>
        </a:p>
      </dgm:t>
    </dgm:pt>
    <dgm:pt modelId="{46999551-02DD-4D27-811D-D27C7FEEB5AB}">
      <dgm:prSet phldrT="[Text]"/>
      <dgm:spPr/>
      <dgm:t>
        <a:bodyPr/>
        <a:lstStyle/>
        <a:p>
          <a:r>
            <a:rPr lang="en-US" dirty="0"/>
            <a:t>Simple</a:t>
          </a:r>
        </a:p>
      </dgm:t>
    </dgm:pt>
    <dgm:pt modelId="{D7023328-9854-49F1-B3F6-A0DF31542565}" type="parTrans" cxnId="{04709C53-F123-41D1-8B75-1998E568854F}">
      <dgm:prSet/>
      <dgm:spPr/>
      <dgm:t>
        <a:bodyPr/>
        <a:lstStyle/>
        <a:p>
          <a:endParaRPr lang="en-DE"/>
        </a:p>
      </dgm:t>
    </dgm:pt>
    <dgm:pt modelId="{F887C9D9-C8AF-4686-BC1E-55433090E1C1}" type="sibTrans" cxnId="{04709C53-F123-41D1-8B75-1998E568854F}">
      <dgm:prSet/>
      <dgm:spPr/>
      <dgm:t>
        <a:bodyPr/>
        <a:lstStyle/>
        <a:p>
          <a:endParaRPr lang="en-DE"/>
        </a:p>
      </dgm:t>
    </dgm:pt>
    <dgm:pt modelId="{3CA8D365-0E19-4EC0-B46E-D1EA5A447A4D}">
      <dgm:prSet phldrT="[Text]"/>
      <dgm:spPr/>
      <dgm:t>
        <a:bodyPr/>
        <a:lstStyle/>
        <a:p>
          <a:r>
            <a:rPr lang="en-US" dirty="0"/>
            <a:t>Spacy NER</a:t>
          </a:r>
        </a:p>
      </dgm:t>
    </dgm:pt>
    <dgm:pt modelId="{8E82D28A-C87F-4AE0-BDE8-F47674C1B328}" type="parTrans" cxnId="{D0A159E4-0997-4CB2-8E9D-5CE391A2F069}">
      <dgm:prSet/>
      <dgm:spPr/>
      <dgm:t>
        <a:bodyPr/>
        <a:lstStyle/>
        <a:p>
          <a:endParaRPr lang="en-DE"/>
        </a:p>
      </dgm:t>
    </dgm:pt>
    <dgm:pt modelId="{CED9EDB9-B824-4DFB-A2B9-FB07C6B78302}" type="sibTrans" cxnId="{D0A159E4-0997-4CB2-8E9D-5CE391A2F069}">
      <dgm:prSet/>
      <dgm:spPr/>
      <dgm:t>
        <a:bodyPr/>
        <a:lstStyle/>
        <a:p>
          <a:endParaRPr lang="en-DE"/>
        </a:p>
      </dgm:t>
    </dgm:pt>
    <dgm:pt modelId="{1379B883-05F9-4302-A6D7-046CD9915453}">
      <dgm:prSet phldrT="[Text]"/>
      <dgm:spPr/>
      <dgm:t>
        <a:bodyPr/>
        <a:lstStyle/>
        <a:p>
          <a:r>
            <a:rPr lang="en-US" dirty="0"/>
            <a:t>LLM</a:t>
          </a:r>
        </a:p>
      </dgm:t>
    </dgm:pt>
    <dgm:pt modelId="{7590578F-C47B-409A-B477-4051FB1D7AC8}" type="parTrans" cxnId="{AF2B3ED3-7DDF-4D91-91A9-A0B13160C572}">
      <dgm:prSet/>
      <dgm:spPr/>
      <dgm:t>
        <a:bodyPr/>
        <a:lstStyle/>
        <a:p>
          <a:endParaRPr lang="en-DE"/>
        </a:p>
      </dgm:t>
    </dgm:pt>
    <dgm:pt modelId="{6DACC171-33BF-4594-B494-3C8CA539C956}" type="sibTrans" cxnId="{AF2B3ED3-7DDF-4D91-91A9-A0B13160C572}">
      <dgm:prSet/>
      <dgm:spPr/>
      <dgm:t>
        <a:bodyPr/>
        <a:lstStyle/>
        <a:p>
          <a:endParaRPr lang="en-DE"/>
        </a:p>
      </dgm:t>
    </dgm:pt>
    <dgm:pt modelId="{0FA82008-F16F-4897-82CB-916F00BE1672}">
      <dgm:prSet phldrT="[Text]"/>
      <dgm:spPr/>
      <dgm:t>
        <a:bodyPr/>
        <a:lstStyle/>
        <a:p>
          <a:r>
            <a:rPr lang="en-US" dirty="0" err="1"/>
            <a:t>Huggingface</a:t>
          </a:r>
          <a:r>
            <a:rPr lang="en-US" dirty="0"/>
            <a:t> NER Model</a:t>
          </a:r>
        </a:p>
      </dgm:t>
    </dgm:pt>
    <dgm:pt modelId="{00463148-F6BD-44CF-BB61-01A89704E916}" type="parTrans" cxnId="{1D48C527-0BD0-4C0A-ADB2-75707C190E88}">
      <dgm:prSet/>
      <dgm:spPr/>
      <dgm:t>
        <a:bodyPr/>
        <a:lstStyle/>
        <a:p>
          <a:endParaRPr lang="en-DE"/>
        </a:p>
      </dgm:t>
    </dgm:pt>
    <dgm:pt modelId="{5437A1C4-20C9-4C7D-A6FC-DCE9ABF9EC31}" type="sibTrans" cxnId="{1D48C527-0BD0-4C0A-ADB2-75707C190E88}">
      <dgm:prSet/>
      <dgm:spPr/>
      <dgm:t>
        <a:bodyPr/>
        <a:lstStyle/>
        <a:p>
          <a:endParaRPr lang="en-DE"/>
        </a:p>
      </dgm:t>
    </dgm:pt>
    <dgm:pt modelId="{02906610-1421-407E-8BDC-7025A1395CF0}">
      <dgm:prSet phldrT="[Text]"/>
      <dgm:spPr/>
      <dgm:t>
        <a:bodyPr/>
        <a:lstStyle/>
        <a:p>
          <a:r>
            <a:rPr lang="en-US" dirty="0"/>
            <a:t>Finetuned NER Model</a:t>
          </a:r>
        </a:p>
      </dgm:t>
    </dgm:pt>
    <dgm:pt modelId="{964C39C7-C31B-4B71-A7AE-8C30F51F05FA}" type="parTrans" cxnId="{98F34AA2-B1BE-418F-87D9-539EDC23556B}">
      <dgm:prSet/>
      <dgm:spPr/>
      <dgm:t>
        <a:bodyPr/>
        <a:lstStyle/>
        <a:p>
          <a:endParaRPr lang="en-DE"/>
        </a:p>
      </dgm:t>
    </dgm:pt>
    <dgm:pt modelId="{3F25ADC8-2CBB-4D84-AD6D-B8B31F68620D}" type="sibTrans" cxnId="{98F34AA2-B1BE-418F-87D9-539EDC23556B}">
      <dgm:prSet/>
      <dgm:spPr/>
      <dgm:t>
        <a:bodyPr/>
        <a:lstStyle/>
        <a:p>
          <a:endParaRPr lang="en-DE"/>
        </a:p>
      </dgm:t>
    </dgm:pt>
    <dgm:pt modelId="{F0DA88C8-52BF-44CB-BC9B-FF316E2D8E63}">
      <dgm:prSet phldrT="[Text]"/>
      <dgm:spPr/>
      <dgm:t>
        <a:bodyPr/>
        <a:lstStyle/>
        <a:p>
          <a:r>
            <a:rPr lang="en-US" dirty="0"/>
            <a:t>No generalization</a:t>
          </a:r>
        </a:p>
      </dgm:t>
    </dgm:pt>
    <dgm:pt modelId="{D3D1AE85-FB57-4FA4-AE5C-53EFE982F420}" type="parTrans" cxnId="{36F932F8-1F6F-4399-8B0C-381DC5BA2B19}">
      <dgm:prSet/>
      <dgm:spPr/>
      <dgm:t>
        <a:bodyPr/>
        <a:lstStyle/>
        <a:p>
          <a:endParaRPr lang="en-DE"/>
        </a:p>
      </dgm:t>
    </dgm:pt>
    <dgm:pt modelId="{34608F7D-0152-4971-81D8-CA0D96D0A041}" type="sibTrans" cxnId="{36F932F8-1F6F-4399-8B0C-381DC5BA2B19}">
      <dgm:prSet/>
      <dgm:spPr/>
      <dgm:t>
        <a:bodyPr/>
        <a:lstStyle/>
        <a:p>
          <a:endParaRPr lang="en-DE"/>
        </a:p>
      </dgm:t>
    </dgm:pt>
    <dgm:pt modelId="{996EDB18-6F23-4027-A8C6-4BDFD98AF1F3}">
      <dgm:prSet phldrT="[Text]"/>
      <dgm:spPr/>
      <dgm:t>
        <a:bodyPr/>
        <a:lstStyle/>
        <a:p>
          <a:r>
            <a:rPr lang="en-US" dirty="0"/>
            <a:t>Slow inference</a:t>
          </a:r>
        </a:p>
      </dgm:t>
    </dgm:pt>
    <dgm:pt modelId="{9AA27517-E8D2-4101-9303-3D01B771B90E}" type="parTrans" cxnId="{73E2BD27-3A25-4932-A1D8-C9E45271C51B}">
      <dgm:prSet/>
      <dgm:spPr/>
      <dgm:t>
        <a:bodyPr/>
        <a:lstStyle/>
        <a:p>
          <a:endParaRPr lang="en-DE"/>
        </a:p>
      </dgm:t>
    </dgm:pt>
    <dgm:pt modelId="{641EBBDC-1E1C-44C3-B09B-18E5ABF44F8F}" type="sibTrans" cxnId="{73E2BD27-3A25-4932-A1D8-C9E45271C51B}">
      <dgm:prSet/>
      <dgm:spPr/>
      <dgm:t>
        <a:bodyPr/>
        <a:lstStyle/>
        <a:p>
          <a:endParaRPr lang="en-DE"/>
        </a:p>
      </dgm:t>
    </dgm:pt>
    <dgm:pt modelId="{D8FA598F-8822-4ECD-83FC-E57BAD467482}">
      <dgm:prSet phldrT="[Text]"/>
      <dgm:spPr/>
      <dgm:t>
        <a:bodyPr/>
        <a:lstStyle/>
        <a:p>
          <a:r>
            <a:rPr lang="en-US" dirty="0"/>
            <a:t>Fast</a:t>
          </a:r>
        </a:p>
      </dgm:t>
    </dgm:pt>
    <dgm:pt modelId="{CD0F6437-B254-4B28-B31D-EB0043E4B086}" type="parTrans" cxnId="{87C1EEAD-E4A8-49AF-8E36-7C35822BEB2C}">
      <dgm:prSet/>
      <dgm:spPr/>
      <dgm:t>
        <a:bodyPr/>
        <a:lstStyle/>
        <a:p>
          <a:endParaRPr lang="en-DE"/>
        </a:p>
      </dgm:t>
    </dgm:pt>
    <dgm:pt modelId="{60E09A9E-909A-4CD9-B33E-EE8DC04EF7BA}" type="sibTrans" cxnId="{87C1EEAD-E4A8-49AF-8E36-7C35822BEB2C}">
      <dgm:prSet/>
      <dgm:spPr/>
      <dgm:t>
        <a:bodyPr/>
        <a:lstStyle/>
        <a:p>
          <a:endParaRPr lang="en-DE"/>
        </a:p>
      </dgm:t>
    </dgm:pt>
    <dgm:pt modelId="{6FE1CB7F-3B3B-4BB3-BAF1-0725CF066060}">
      <dgm:prSet phldrT="[Text]"/>
      <dgm:spPr/>
      <dgm:t>
        <a:bodyPr/>
        <a:lstStyle/>
        <a:p>
          <a:r>
            <a:rPr lang="en-US" dirty="0"/>
            <a:t>No Training Necessary</a:t>
          </a:r>
        </a:p>
      </dgm:t>
    </dgm:pt>
    <dgm:pt modelId="{C40FDAF5-339A-4CFC-AFFF-EAD08C203647}" type="parTrans" cxnId="{AF40E26D-0E3C-4411-9166-59BC7C3A5FA6}">
      <dgm:prSet/>
      <dgm:spPr/>
      <dgm:t>
        <a:bodyPr/>
        <a:lstStyle/>
        <a:p>
          <a:endParaRPr lang="en-DE"/>
        </a:p>
      </dgm:t>
    </dgm:pt>
    <dgm:pt modelId="{DAD7B06B-5B9D-4D3E-B445-85EC6109C3E8}" type="sibTrans" cxnId="{AF40E26D-0E3C-4411-9166-59BC7C3A5FA6}">
      <dgm:prSet/>
      <dgm:spPr/>
      <dgm:t>
        <a:bodyPr/>
        <a:lstStyle/>
        <a:p>
          <a:endParaRPr lang="en-DE"/>
        </a:p>
      </dgm:t>
    </dgm:pt>
    <dgm:pt modelId="{FC24BFDD-D4BA-4717-BD09-740D0C6CACCD}">
      <dgm:prSet phldrT="[Text]"/>
      <dgm:spPr/>
      <dgm:t>
        <a:bodyPr/>
        <a:lstStyle/>
        <a:p>
          <a:r>
            <a:rPr lang="en-US" dirty="0"/>
            <a:t>No Domain Specificity</a:t>
          </a:r>
        </a:p>
      </dgm:t>
    </dgm:pt>
    <dgm:pt modelId="{A7D829AD-8080-4620-A1E6-126842065C00}" type="parTrans" cxnId="{735A91F1-3D95-4151-AB4F-2043D55D836E}">
      <dgm:prSet/>
      <dgm:spPr/>
      <dgm:t>
        <a:bodyPr/>
        <a:lstStyle/>
        <a:p>
          <a:endParaRPr lang="en-DE"/>
        </a:p>
      </dgm:t>
    </dgm:pt>
    <dgm:pt modelId="{6A36ADE5-C74E-4653-AE56-A371C0D6C325}" type="sibTrans" cxnId="{735A91F1-3D95-4151-AB4F-2043D55D836E}">
      <dgm:prSet/>
      <dgm:spPr/>
      <dgm:t>
        <a:bodyPr/>
        <a:lstStyle/>
        <a:p>
          <a:endParaRPr lang="en-DE"/>
        </a:p>
      </dgm:t>
    </dgm:pt>
    <dgm:pt modelId="{55919F84-4989-4F6A-8CD8-B85838724BF5}">
      <dgm:prSet phldrT="[Text]"/>
      <dgm:spPr/>
      <dgm:t>
        <a:bodyPr/>
        <a:lstStyle/>
        <a:p>
          <a:r>
            <a:rPr lang="en-US" dirty="0"/>
            <a:t>Zero Shot</a:t>
          </a:r>
        </a:p>
      </dgm:t>
    </dgm:pt>
    <dgm:pt modelId="{7C793A72-81A3-486C-9431-F7C454E6D35B}" type="parTrans" cxnId="{BB525F00-39CE-4A9C-AF23-9CCDA81E8E09}">
      <dgm:prSet/>
      <dgm:spPr/>
      <dgm:t>
        <a:bodyPr/>
        <a:lstStyle/>
        <a:p>
          <a:endParaRPr lang="en-DE"/>
        </a:p>
      </dgm:t>
    </dgm:pt>
    <dgm:pt modelId="{44FB662F-C2A6-4D00-8303-8969DBD5B387}" type="sibTrans" cxnId="{BB525F00-39CE-4A9C-AF23-9CCDA81E8E09}">
      <dgm:prSet/>
      <dgm:spPr/>
      <dgm:t>
        <a:bodyPr/>
        <a:lstStyle/>
        <a:p>
          <a:endParaRPr lang="en-DE"/>
        </a:p>
      </dgm:t>
    </dgm:pt>
    <dgm:pt modelId="{88772899-7FB9-48CF-B070-62FD18688AB2}">
      <dgm:prSet phldrT="[Text]"/>
      <dgm:spPr/>
      <dgm:t>
        <a:bodyPr/>
        <a:lstStyle/>
        <a:p>
          <a:r>
            <a:rPr lang="en-US" dirty="0"/>
            <a:t>Flexible</a:t>
          </a:r>
        </a:p>
      </dgm:t>
    </dgm:pt>
    <dgm:pt modelId="{99B71071-F7D9-4A28-BAE8-3F70F728554B}" type="parTrans" cxnId="{BF56FFA3-5A71-42A5-817D-FA147F58736D}">
      <dgm:prSet/>
      <dgm:spPr/>
      <dgm:t>
        <a:bodyPr/>
        <a:lstStyle/>
        <a:p>
          <a:endParaRPr lang="en-DE"/>
        </a:p>
      </dgm:t>
    </dgm:pt>
    <dgm:pt modelId="{779CA117-34DA-4AD2-B34C-F2B82F53B9DA}" type="sibTrans" cxnId="{BF56FFA3-5A71-42A5-817D-FA147F58736D}">
      <dgm:prSet/>
      <dgm:spPr/>
      <dgm:t>
        <a:bodyPr/>
        <a:lstStyle/>
        <a:p>
          <a:endParaRPr lang="en-DE"/>
        </a:p>
      </dgm:t>
    </dgm:pt>
    <dgm:pt modelId="{F495CADD-84A8-4386-B59C-64C257C1B08A}">
      <dgm:prSet phldrT="[Text]"/>
      <dgm:spPr/>
      <dgm:t>
        <a:bodyPr/>
        <a:lstStyle/>
        <a:p>
          <a:r>
            <a:rPr lang="en-US" dirty="0"/>
            <a:t>Costly</a:t>
          </a:r>
        </a:p>
      </dgm:t>
    </dgm:pt>
    <dgm:pt modelId="{DF89EED4-2E09-4B7B-9CA2-FC5716D24E25}" type="parTrans" cxnId="{02F4C9BE-B6F9-4C75-835A-6654E61CD548}">
      <dgm:prSet/>
      <dgm:spPr/>
      <dgm:t>
        <a:bodyPr/>
        <a:lstStyle/>
        <a:p>
          <a:endParaRPr lang="en-DE"/>
        </a:p>
      </dgm:t>
    </dgm:pt>
    <dgm:pt modelId="{1B1D21E5-26A4-437D-B132-BAB9EECD1776}" type="sibTrans" cxnId="{02F4C9BE-B6F9-4C75-835A-6654E61CD548}">
      <dgm:prSet/>
      <dgm:spPr/>
      <dgm:t>
        <a:bodyPr/>
        <a:lstStyle/>
        <a:p>
          <a:endParaRPr lang="en-DE"/>
        </a:p>
      </dgm:t>
    </dgm:pt>
    <dgm:pt modelId="{40EE08E9-05E9-48CB-A2A9-2E076A6CDA34}">
      <dgm:prSet phldrT="[Text]"/>
      <dgm:spPr/>
      <dgm:t>
        <a:bodyPr/>
        <a:lstStyle/>
        <a:p>
          <a:r>
            <a:rPr lang="en-US" dirty="0"/>
            <a:t>Inconsistent</a:t>
          </a:r>
        </a:p>
      </dgm:t>
    </dgm:pt>
    <dgm:pt modelId="{6344A652-2A93-4D0A-A1DB-0B7D3B190BBC}" type="parTrans" cxnId="{700A4669-D1E8-4BC3-BACE-38733B457C45}">
      <dgm:prSet/>
      <dgm:spPr/>
      <dgm:t>
        <a:bodyPr/>
        <a:lstStyle/>
        <a:p>
          <a:endParaRPr lang="en-DE"/>
        </a:p>
      </dgm:t>
    </dgm:pt>
    <dgm:pt modelId="{35A8926C-23DC-45B4-BB2F-478ACE9686DC}" type="sibTrans" cxnId="{700A4669-D1E8-4BC3-BACE-38733B457C45}">
      <dgm:prSet/>
      <dgm:spPr/>
      <dgm:t>
        <a:bodyPr/>
        <a:lstStyle/>
        <a:p>
          <a:endParaRPr lang="en-DE"/>
        </a:p>
      </dgm:t>
    </dgm:pt>
    <dgm:pt modelId="{A82C81F0-6E8A-4F35-B712-F4705DF615F6}">
      <dgm:prSet phldrT="[Text]"/>
      <dgm:spPr/>
      <dgm:t>
        <a:bodyPr/>
        <a:lstStyle/>
        <a:p>
          <a:r>
            <a:rPr lang="en-US" dirty="0"/>
            <a:t>Slow</a:t>
          </a:r>
        </a:p>
      </dgm:t>
    </dgm:pt>
    <dgm:pt modelId="{6B1B6B85-3D8C-4134-8000-BF7A2F6511B5}" type="parTrans" cxnId="{B110941C-2678-4D02-913A-1336387CEA10}">
      <dgm:prSet/>
      <dgm:spPr/>
      <dgm:t>
        <a:bodyPr/>
        <a:lstStyle/>
        <a:p>
          <a:endParaRPr lang="en-DE"/>
        </a:p>
      </dgm:t>
    </dgm:pt>
    <dgm:pt modelId="{8188FDC1-6204-41AC-8CC1-A47E0C6BDEF7}" type="sibTrans" cxnId="{B110941C-2678-4D02-913A-1336387CEA10}">
      <dgm:prSet/>
      <dgm:spPr/>
      <dgm:t>
        <a:bodyPr/>
        <a:lstStyle/>
        <a:p>
          <a:endParaRPr lang="en-DE"/>
        </a:p>
      </dgm:t>
    </dgm:pt>
    <dgm:pt modelId="{2EA9E45A-31FF-486A-A6F3-19BB94F959E8}">
      <dgm:prSet phldrT="[Text]"/>
      <dgm:spPr/>
      <dgm:t>
        <a:bodyPr/>
        <a:lstStyle/>
        <a:p>
          <a:r>
            <a:rPr lang="en-US" dirty="0"/>
            <a:t>No Training Necessary</a:t>
          </a:r>
        </a:p>
      </dgm:t>
    </dgm:pt>
    <dgm:pt modelId="{4CC14BBC-C057-4D32-84B6-68F5F5E29A7D}" type="parTrans" cxnId="{99D1EEAD-AD33-402D-9C60-05598B0A1352}">
      <dgm:prSet/>
      <dgm:spPr/>
      <dgm:t>
        <a:bodyPr/>
        <a:lstStyle/>
        <a:p>
          <a:endParaRPr lang="en-DE"/>
        </a:p>
      </dgm:t>
    </dgm:pt>
    <dgm:pt modelId="{6C81EB22-13BF-42F9-9262-358C196D99B6}" type="sibTrans" cxnId="{99D1EEAD-AD33-402D-9C60-05598B0A1352}">
      <dgm:prSet/>
      <dgm:spPr/>
      <dgm:t>
        <a:bodyPr/>
        <a:lstStyle/>
        <a:p>
          <a:endParaRPr lang="en-DE"/>
        </a:p>
      </dgm:t>
    </dgm:pt>
    <dgm:pt modelId="{066ACA57-BB6F-41D8-A95D-A88B3D9FE5F3}">
      <dgm:prSet phldrT="[Text]"/>
      <dgm:spPr/>
      <dgm:t>
        <a:bodyPr/>
        <a:lstStyle/>
        <a:p>
          <a:r>
            <a:rPr lang="en-US" dirty="0"/>
            <a:t>Slow without GPU</a:t>
          </a:r>
        </a:p>
      </dgm:t>
    </dgm:pt>
    <dgm:pt modelId="{B64B4C44-CA55-4BAB-B9E2-5F6DB5DFB89C}" type="parTrans" cxnId="{FBD5E227-9207-4B03-8FE6-103EFEC0F131}">
      <dgm:prSet/>
      <dgm:spPr/>
      <dgm:t>
        <a:bodyPr/>
        <a:lstStyle/>
        <a:p>
          <a:endParaRPr lang="en-DE"/>
        </a:p>
      </dgm:t>
    </dgm:pt>
    <dgm:pt modelId="{031A9212-E816-4EC6-BCCE-23BB8BE185FB}" type="sibTrans" cxnId="{FBD5E227-9207-4B03-8FE6-103EFEC0F131}">
      <dgm:prSet/>
      <dgm:spPr/>
      <dgm:t>
        <a:bodyPr/>
        <a:lstStyle/>
        <a:p>
          <a:endParaRPr lang="en-DE"/>
        </a:p>
      </dgm:t>
    </dgm:pt>
    <dgm:pt modelId="{AA374100-99A2-47D7-BEC3-CF0A9C5DA944}">
      <dgm:prSet phldrT="[Text]"/>
      <dgm:spPr/>
      <dgm:t>
        <a:bodyPr/>
        <a:lstStyle/>
        <a:p>
          <a:r>
            <a:rPr lang="en-US" dirty="0"/>
            <a:t>No Domain Specificity</a:t>
          </a:r>
        </a:p>
      </dgm:t>
    </dgm:pt>
    <dgm:pt modelId="{F36CE18B-7AC8-4A27-9A26-6F4486CB91AD}" type="parTrans" cxnId="{3D0DD1E4-9184-4736-B2CB-A39563F7BCB8}">
      <dgm:prSet/>
      <dgm:spPr/>
      <dgm:t>
        <a:bodyPr/>
        <a:lstStyle/>
        <a:p>
          <a:endParaRPr lang="en-DE"/>
        </a:p>
      </dgm:t>
    </dgm:pt>
    <dgm:pt modelId="{F8CE141A-357A-413C-A6EB-C75D0792E468}" type="sibTrans" cxnId="{3D0DD1E4-9184-4736-B2CB-A39563F7BCB8}">
      <dgm:prSet/>
      <dgm:spPr/>
      <dgm:t>
        <a:bodyPr/>
        <a:lstStyle/>
        <a:p>
          <a:endParaRPr lang="en-DE"/>
        </a:p>
      </dgm:t>
    </dgm:pt>
    <dgm:pt modelId="{84A3AA33-AAF2-4F05-B5A6-25AD35F578C6}">
      <dgm:prSet phldrT="[Text]"/>
      <dgm:spPr/>
      <dgm:t>
        <a:bodyPr/>
        <a:lstStyle/>
        <a:p>
          <a:r>
            <a:rPr lang="en-US" dirty="0"/>
            <a:t>Allows for Domain Adaptation</a:t>
          </a:r>
        </a:p>
      </dgm:t>
    </dgm:pt>
    <dgm:pt modelId="{69899F67-82FC-42B3-B76C-847B9FA2C7BE}" type="parTrans" cxnId="{72B7A31E-95DA-46E1-994C-A24D85C293A7}">
      <dgm:prSet/>
      <dgm:spPr/>
      <dgm:t>
        <a:bodyPr/>
        <a:lstStyle/>
        <a:p>
          <a:endParaRPr lang="en-DE"/>
        </a:p>
      </dgm:t>
    </dgm:pt>
    <dgm:pt modelId="{3D9C0278-56F8-4EE7-8A73-42623892B2A3}" type="sibTrans" cxnId="{72B7A31E-95DA-46E1-994C-A24D85C293A7}">
      <dgm:prSet/>
      <dgm:spPr/>
      <dgm:t>
        <a:bodyPr/>
        <a:lstStyle/>
        <a:p>
          <a:endParaRPr lang="en-DE"/>
        </a:p>
      </dgm:t>
    </dgm:pt>
    <dgm:pt modelId="{C0700F3A-E641-483A-A442-EAE91B7CCAF5}">
      <dgm:prSet phldrT="[Text]"/>
      <dgm:spPr/>
      <dgm:t>
        <a:bodyPr/>
        <a:lstStyle/>
        <a:p>
          <a:r>
            <a:rPr lang="en-US" dirty="0"/>
            <a:t>Slow without GPU</a:t>
          </a:r>
        </a:p>
        <a:p>
          <a:r>
            <a:rPr lang="en-US" dirty="0"/>
            <a:t>Requires quality training data</a:t>
          </a:r>
        </a:p>
      </dgm:t>
    </dgm:pt>
    <dgm:pt modelId="{0CB9DD58-81A5-4B3B-9B1F-880EA6453499}" type="parTrans" cxnId="{76388CD1-A9C2-43C5-BC21-43229E467875}">
      <dgm:prSet/>
      <dgm:spPr/>
      <dgm:t>
        <a:bodyPr/>
        <a:lstStyle/>
        <a:p>
          <a:endParaRPr lang="en-DE"/>
        </a:p>
      </dgm:t>
    </dgm:pt>
    <dgm:pt modelId="{5014EDFA-2ED9-4EFA-A58F-69DF7FF311A2}" type="sibTrans" cxnId="{76388CD1-A9C2-43C5-BC21-43229E467875}">
      <dgm:prSet/>
      <dgm:spPr/>
      <dgm:t>
        <a:bodyPr/>
        <a:lstStyle/>
        <a:p>
          <a:endParaRPr lang="en-DE"/>
        </a:p>
      </dgm:t>
    </dgm:pt>
    <dgm:pt modelId="{00822FEF-3FFA-449D-A961-0C333BCD5318}" type="pres">
      <dgm:prSet presAssocID="{A02F4119-1380-4F7A-88D9-707333CACEB6}" presName="Name0" presStyleCnt="0">
        <dgm:presLayoutVars>
          <dgm:chMax/>
          <dgm:chPref/>
          <dgm:dir/>
          <dgm:animLvl val="lvl"/>
        </dgm:presLayoutVars>
      </dgm:prSet>
      <dgm:spPr/>
    </dgm:pt>
    <dgm:pt modelId="{46FEFC03-43CB-4FCB-B3B7-A57B50EA7139}" type="pres">
      <dgm:prSet presAssocID="{E2C7C5FA-0566-4CD5-8925-AF2B1634C032}" presName="composite" presStyleCnt="0"/>
      <dgm:spPr/>
    </dgm:pt>
    <dgm:pt modelId="{2926C1FB-0494-47FC-A808-58EC3BCEC971}" type="pres">
      <dgm:prSet presAssocID="{E2C7C5FA-0566-4CD5-8925-AF2B1634C032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144046EC-540F-4092-B882-D1ED595B751F}" type="pres">
      <dgm:prSet presAssocID="{E2C7C5FA-0566-4CD5-8925-AF2B1634C032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93E9D306-10A7-4F2B-B5EB-C37FF2841116}" type="pres">
      <dgm:prSet presAssocID="{E2C7C5FA-0566-4CD5-8925-AF2B1634C032}" presName="BalanceSpacing" presStyleCnt="0"/>
      <dgm:spPr/>
    </dgm:pt>
    <dgm:pt modelId="{78F0BF44-503B-4210-919A-2E83D58DBA81}" type="pres">
      <dgm:prSet presAssocID="{E2C7C5FA-0566-4CD5-8925-AF2B1634C032}" presName="BalanceSpacing1" presStyleCnt="0"/>
      <dgm:spPr/>
    </dgm:pt>
    <dgm:pt modelId="{2EB8F51B-2E3A-4202-9B78-B4A6093BF59F}" type="pres">
      <dgm:prSet presAssocID="{3F2948FE-BD2D-40BE-AFB8-9EB14D2DC6E9}" presName="Accent1Text" presStyleLbl="node1" presStyleIdx="1" presStyleCnt="10"/>
      <dgm:spPr/>
    </dgm:pt>
    <dgm:pt modelId="{67358060-FC13-48FA-A634-C2F269E59E06}" type="pres">
      <dgm:prSet presAssocID="{3F2948FE-BD2D-40BE-AFB8-9EB14D2DC6E9}" presName="spaceBetweenRectangles" presStyleCnt="0"/>
      <dgm:spPr/>
    </dgm:pt>
    <dgm:pt modelId="{82484610-A24C-4CFF-8E72-089AEB0A052B}" type="pres">
      <dgm:prSet presAssocID="{3CA8D365-0E19-4EC0-B46E-D1EA5A447A4D}" presName="composite" presStyleCnt="0"/>
      <dgm:spPr/>
    </dgm:pt>
    <dgm:pt modelId="{DB8614A7-362B-4EDC-9A08-F8FB36C4C5F7}" type="pres">
      <dgm:prSet presAssocID="{3CA8D365-0E19-4EC0-B46E-D1EA5A447A4D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E42C83EA-003C-45F7-951F-77CAC15C1946}" type="pres">
      <dgm:prSet presAssocID="{3CA8D365-0E19-4EC0-B46E-D1EA5A447A4D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FDF6D62E-AFCE-44E0-B116-CDB99837DB9D}" type="pres">
      <dgm:prSet presAssocID="{3CA8D365-0E19-4EC0-B46E-D1EA5A447A4D}" presName="BalanceSpacing" presStyleCnt="0"/>
      <dgm:spPr/>
    </dgm:pt>
    <dgm:pt modelId="{8F5E8A12-C46F-4E8D-ADEA-E64B9DE263CF}" type="pres">
      <dgm:prSet presAssocID="{3CA8D365-0E19-4EC0-B46E-D1EA5A447A4D}" presName="BalanceSpacing1" presStyleCnt="0"/>
      <dgm:spPr/>
    </dgm:pt>
    <dgm:pt modelId="{19986245-D638-4282-9DBD-A05A58EEF86D}" type="pres">
      <dgm:prSet presAssocID="{CED9EDB9-B824-4DFB-A2B9-FB07C6B78302}" presName="Accent1Text" presStyleLbl="node1" presStyleIdx="3" presStyleCnt="10"/>
      <dgm:spPr/>
    </dgm:pt>
    <dgm:pt modelId="{3986D3D9-16C9-4E33-8108-9FA6FF3B0109}" type="pres">
      <dgm:prSet presAssocID="{CED9EDB9-B824-4DFB-A2B9-FB07C6B78302}" presName="spaceBetweenRectangles" presStyleCnt="0"/>
      <dgm:spPr/>
    </dgm:pt>
    <dgm:pt modelId="{64E911AC-2678-42C3-AB9E-7B6ABA6D97CD}" type="pres">
      <dgm:prSet presAssocID="{1379B883-05F9-4302-A6D7-046CD9915453}" presName="composite" presStyleCnt="0"/>
      <dgm:spPr/>
    </dgm:pt>
    <dgm:pt modelId="{F208A75B-9055-4D49-8B4E-C7266FA85E2A}" type="pres">
      <dgm:prSet presAssocID="{1379B883-05F9-4302-A6D7-046CD9915453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C6CCE7AA-3C1A-4D8B-AAE5-C253CC28BFA2}" type="pres">
      <dgm:prSet presAssocID="{1379B883-05F9-4302-A6D7-046CD9915453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BD83CC7A-C98B-4E8C-9E18-4E3F3FE6844E}" type="pres">
      <dgm:prSet presAssocID="{1379B883-05F9-4302-A6D7-046CD9915453}" presName="BalanceSpacing" presStyleCnt="0"/>
      <dgm:spPr/>
    </dgm:pt>
    <dgm:pt modelId="{8494EFA6-095B-40BB-96F7-89168DA67AA0}" type="pres">
      <dgm:prSet presAssocID="{1379B883-05F9-4302-A6D7-046CD9915453}" presName="BalanceSpacing1" presStyleCnt="0"/>
      <dgm:spPr/>
    </dgm:pt>
    <dgm:pt modelId="{4B02E256-A881-4827-8698-9409A5ADBDA1}" type="pres">
      <dgm:prSet presAssocID="{6DACC171-33BF-4594-B494-3C8CA539C956}" presName="Accent1Text" presStyleLbl="node1" presStyleIdx="5" presStyleCnt="10"/>
      <dgm:spPr/>
    </dgm:pt>
    <dgm:pt modelId="{39930EDD-C907-4E15-9B6F-D83E9C3D687B}" type="pres">
      <dgm:prSet presAssocID="{6DACC171-33BF-4594-B494-3C8CA539C956}" presName="spaceBetweenRectangles" presStyleCnt="0"/>
      <dgm:spPr/>
    </dgm:pt>
    <dgm:pt modelId="{514DF4D8-C1D5-498B-B1B1-412C131ACF9E}" type="pres">
      <dgm:prSet presAssocID="{0FA82008-F16F-4897-82CB-916F00BE1672}" presName="composite" presStyleCnt="0"/>
      <dgm:spPr/>
    </dgm:pt>
    <dgm:pt modelId="{D54055A0-5D2A-4D2B-A56A-9BC0F43519F9}" type="pres">
      <dgm:prSet presAssocID="{0FA82008-F16F-4897-82CB-916F00BE1672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96FFC2FD-8463-4A99-AEAB-DF313604A16C}" type="pres">
      <dgm:prSet presAssocID="{0FA82008-F16F-4897-82CB-916F00BE1672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C0E5FEE-E7CF-4FDF-A303-A38AE7974006}" type="pres">
      <dgm:prSet presAssocID="{0FA82008-F16F-4897-82CB-916F00BE1672}" presName="BalanceSpacing" presStyleCnt="0"/>
      <dgm:spPr/>
    </dgm:pt>
    <dgm:pt modelId="{2F7E224A-A18C-41C5-AB43-F523F00E2033}" type="pres">
      <dgm:prSet presAssocID="{0FA82008-F16F-4897-82CB-916F00BE1672}" presName="BalanceSpacing1" presStyleCnt="0"/>
      <dgm:spPr/>
    </dgm:pt>
    <dgm:pt modelId="{2B4CD850-CA56-4B33-AAF0-0E64549975D6}" type="pres">
      <dgm:prSet presAssocID="{5437A1C4-20C9-4C7D-A6FC-DCE9ABF9EC31}" presName="Accent1Text" presStyleLbl="node1" presStyleIdx="7" presStyleCnt="10"/>
      <dgm:spPr/>
    </dgm:pt>
    <dgm:pt modelId="{63242F20-170F-4C6E-8CC9-20684FB4147E}" type="pres">
      <dgm:prSet presAssocID="{5437A1C4-20C9-4C7D-A6FC-DCE9ABF9EC31}" presName="spaceBetweenRectangles" presStyleCnt="0"/>
      <dgm:spPr/>
    </dgm:pt>
    <dgm:pt modelId="{192D5B99-3FD3-4027-888C-599F99A62A68}" type="pres">
      <dgm:prSet presAssocID="{02906610-1421-407E-8BDC-7025A1395CF0}" presName="composite" presStyleCnt="0"/>
      <dgm:spPr/>
    </dgm:pt>
    <dgm:pt modelId="{8D529F1B-8856-479A-9EAA-02E88463909F}" type="pres">
      <dgm:prSet presAssocID="{02906610-1421-407E-8BDC-7025A1395CF0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C854AD79-525C-4180-8075-DBD733030AD0}" type="pres">
      <dgm:prSet presAssocID="{02906610-1421-407E-8BDC-7025A1395CF0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F73757F2-DCEF-4C3E-8BBE-3338F1246518}" type="pres">
      <dgm:prSet presAssocID="{02906610-1421-407E-8BDC-7025A1395CF0}" presName="BalanceSpacing" presStyleCnt="0"/>
      <dgm:spPr/>
    </dgm:pt>
    <dgm:pt modelId="{ED8CDB6A-4E4B-497A-8F2A-19484893B02C}" type="pres">
      <dgm:prSet presAssocID="{02906610-1421-407E-8BDC-7025A1395CF0}" presName="BalanceSpacing1" presStyleCnt="0"/>
      <dgm:spPr/>
    </dgm:pt>
    <dgm:pt modelId="{20CD5EC3-1156-4C5A-8507-211D994A4C1D}" type="pres">
      <dgm:prSet presAssocID="{3F25ADC8-2CBB-4D84-AD6D-B8B31F68620D}" presName="Accent1Text" presStyleLbl="node1" presStyleIdx="9" presStyleCnt="10"/>
      <dgm:spPr/>
    </dgm:pt>
  </dgm:ptLst>
  <dgm:cxnLst>
    <dgm:cxn modelId="{BB525F00-39CE-4A9C-AF23-9CCDA81E8E09}" srcId="{1379B883-05F9-4302-A6D7-046CD9915453}" destId="{55919F84-4989-4F6A-8CD8-B85838724BF5}" srcOrd="0" destOrd="0" parTransId="{7C793A72-81A3-486C-9431-F7C454E6D35B}" sibTransId="{44FB662F-C2A6-4D00-8303-8969DBD5B387}"/>
    <dgm:cxn modelId="{1E495306-E727-404C-BC76-8B4FB546017C}" type="presOf" srcId="{A02F4119-1380-4F7A-88D9-707333CACEB6}" destId="{00822FEF-3FFA-449D-A961-0C333BCD5318}" srcOrd="0" destOrd="0" presId="urn:microsoft.com/office/officeart/2008/layout/AlternatingHexagons"/>
    <dgm:cxn modelId="{51FE3D07-D1BC-4DCF-A1C1-9155E72C2CFC}" type="presOf" srcId="{066ACA57-BB6F-41D8-A95D-A88B3D9FE5F3}" destId="{96FFC2FD-8463-4A99-AEAB-DF313604A16C}" srcOrd="0" destOrd="1" presId="urn:microsoft.com/office/officeart/2008/layout/AlternatingHexagons"/>
    <dgm:cxn modelId="{B110941C-2678-4D02-913A-1336387CEA10}" srcId="{1379B883-05F9-4302-A6D7-046CD9915453}" destId="{A82C81F0-6E8A-4F35-B712-F4705DF615F6}" srcOrd="4" destOrd="0" parTransId="{6B1B6B85-3D8C-4134-8000-BF7A2F6511B5}" sibTransId="{8188FDC1-6204-41AC-8CC1-A47E0C6BDEF7}"/>
    <dgm:cxn modelId="{72B7A31E-95DA-46E1-994C-A24D85C293A7}" srcId="{02906610-1421-407E-8BDC-7025A1395CF0}" destId="{84A3AA33-AAF2-4F05-B5A6-25AD35F578C6}" srcOrd="0" destOrd="0" parTransId="{69899F67-82FC-42B3-B76C-847B9FA2C7BE}" sibTransId="{3D9C0278-56F8-4EE7-8A73-42623892B2A3}"/>
    <dgm:cxn modelId="{42FBA920-4653-4BE6-91FA-89D3806BF5AE}" type="presOf" srcId="{02906610-1421-407E-8BDC-7025A1395CF0}" destId="{8D529F1B-8856-479A-9EAA-02E88463909F}" srcOrd="0" destOrd="0" presId="urn:microsoft.com/office/officeart/2008/layout/AlternatingHexagons"/>
    <dgm:cxn modelId="{73E2BD27-3A25-4932-A1D8-C9E45271C51B}" srcId="{E2C7C5FA-0566-4CD5-8925-AF2B1634C032}" destId="{996EDB18-6F23-4027-A8C6-4BDFD98AF1F3}" srcOrd="3" destOrd="0" parTransId="{9AA27517-E8D2-4101-9303-3D01B771B90E}" sibTransId="{641EBBDC-1E1C-44C3-B09B-18E5ABF44F8F}"/>
    <dgm:cxn modelId="{1D48C527-0BD0-4C0A-ADB2-75707C190E88}" srcId="{A02F4119-1380-4F7A-88D9-707333CACEB6}" destId="{0FA82008-F16F-4897-82CB-916F00BE1672}" srcOrd="3" destOrd="0" parTransId="{00463148-F6BD-44CF-BB61-01A89704E916}" sibTransId="{5437A1C4-20C9-4C7D-A6FC-DCE9ABF9EC31}"/>
    <dgm:cxn modelId="{FBD5E227-9207-4B03-8FE6-103EFEC0F131}" srcId="{0FA82008-F16F-4897-82CB-916F00BE1672}" destId="{066ACA57-BB6F-41D8-A95D-A88B3D9FE5F3}" srcOrd="1" destOrd="0" parTransId="{B64B4C44-CA55-4BAB-B9E2-5F6DB5DFB89C}" sibTransId="{031A9212-E816-4EC6-BCCE-23BB8BE185FB}"/>
    <dgm:cxn modelId="{A472B02C-42E4-41DC-A469-6AD4ADC9DD3D}" type="presOf" srcId="{F495CADD-84A8-4386-B59C-64C257C1B08A}" destId="{C6CCE7AA-3C1A-4D8B-AAE5-C253CC28BFA2}" srcOrd="0" destOrd="2" presId="urn:microsoft.com/office/officeart/2008/layout/AlternatingHexagons"/>
    <dgm:cxn modelId="{A6228430-A2AB-4DC8-89CB-0D75B182C7F2}" type="presOf" srcId="{E2C7C5FA-0566-4CD5-8925-AF2B1634C032}" destId="{2926C1FB-0494-47FC-A808-58EC3BCEC971}" srcOrd="0" destOrd="0" presId="urn:microsoft.com/office/officeart/2008/layout/AlternatingHexagons"/>
    <dgm:cxn modelId="{BB4FE230-1481-4136-B45E-592C98307C7D}" type="presOf" srcId="{55919F84-4989-4F6A-8CD8-B85838724BF5}" destId="{C6CCE7AA-3C1A-4D8B-AAE5-C253CC28BFA2}" srcOrd="0" destOrd="0" presId="urn:microsoft.com/office/officeart/2008/layout/AlternatingHexagons"/>
    <dgm:cxn modelId="{0B48F331-3876-4E3D-802A-B65AD0A5811E}" type="presOf" srcId="{5D2BDA69-1A85-4D2B-A8ED-71882ACDB4B2}" destId="{144046EC-540F-4092-B882-D1ED595B751F}" srcOrd="0" destOrd="0" presId="urn:microsoft.com/office/officeart/2008/layout/AlternatingHexagons"/>
    <dgm:cxn modelId="{1FF7F434-2A37-45F7-9B16-F754CEC58C90}" type="presOf" srcId="{3CA8D365-0E19-4EC0-B46E-D1EA5A447A4D}" destId="{DB8614A7-362B-4EDC-9A08-F8FB36C4C5F7}" srcOrd="0" destOrd="0" presId="urn:microsoft.com/office/officeart/2008/layout/AlternatingHexagons"/>
    <dgm:cxn modelId="{7EAB035F-C087-4CEA-8C9E-39C33CD88F14}" type="presOf" srcId="{C0700F3A-E641-483A-A442-EAE91B7CCAF5}" destId="{C854AD79-525C-4180-8075-DBD733030AD0}" srcOrd="0" destOrd="1" presId="urn:microsoft.com/office/officeart/2008/layout/AlternatingHexagons"/>
    <dgm:cxn modelId="{CF9A3A60-57B9-4347-9453-E8225868516A}" srcId="{E2C7C5FA-0566-4CD5-8925-AF2B1634C032}" destId="{5D2BDA69-1A85-4D2B-A8ED-71882ACDB4B2}" srcOrd="0" destOrd="0" parTransId="{2BEA69F3-261C-40B2-B584-869DBB26775D}" sibTransId="{94531740-90BD-4E42-AE03-48DB6E11985D}"/>
    <dgm:cxn modelId="{1F449D42-C5CA-41DE-975E-EB9912CBED7F}" type="presOf" srcId="{84A3AA33-AAF2-4F05-B5A6-25AD35F578C6}" destId="{C854AD79-525C-4180-8075-DBD733030AD0}" srcOrd="0" destOrd="0" presId="urn:microsoft.com/office/officeart/2008/layout/AlternatingHexagons"/>
    <dgm:cxn modelId="{5F727147-6759-4BEA-8D43-7354C4C3787C}" type="presOf" srcId="{40EE08E9-05E9-48CB-A2A9-2E076A6CDA34}" destId="{C6CCE7AA-3C1A-4D8B-AAE5-C253CC28BFA2}" srcOrd="0" destOrd="3" presId="urn:microsoft.com/office/officeart/2008/layout/AlternatingHexagons"/>
    <dgm:cxn modelId="{700A4669-D1E8-4BC3-BACE-38733B457C45}" srcId="{1379B883-05F9-4302-A6D7-046CD9915453}" destId="{40EE08E9-05E9-48CB-A2A9-2E076A6CDA34}" srcOrd="3" destOrd="0" parTransId="{6344A652-2A93-4D0A-A1DB-0B7D3B190BBC}" sibTransId="{35A8926C-23DC-45B4-BB2F-478ACE9686DC}"/>
    <dgm:cxn modelId="{1230FC4A-A658-4615-9D17-E2ABC979C45A}" type="presOf" srcId="{3F2948FE-BD2D-40BE-AFB8-9EB14D2DC6E9}" destId="{2EB8F51B-2E3A-4202-9B78-B4A6093BF59F}" srcOrd="0" destOrd="0" presId="urn:microsoft.com/office/officeart/2008/layout/AlternatingHexagons"/>
    <dgm:cxn modelId="{0D2D9E6D-D26E-4E03-9975-D99E0B10DFC5}" type="presOf" srcId="{F0DA88C8-52BF-44CB-BC9B-FF316E2D8E63}" destId="{144046EC-540F-4092-B882-D1ED595B751F}" srcOrd="0" destOrd="2" presId="urn:microsoft.com/office/officeart/2008/layout/AlternatingHexagons"/>
    <dgm:cxn modelId="{AF40E26D-0E3C-4411-9166-59BC7C3A5FA6}" srcId="{3CA8D365-0E19-4EC0-B46E-D1EA5A447A4D}" destId="{6FE1CB7F-3B3B-4BB3-BAF1-0725CF066060}" srcOrd="1" destOrd="0" parTransId="{C40FDAF5-339A-4CFC-AFFF-EAD08C203647}" sibTransId="{DAD7B06B-5B9D-4D3E-B445-85EC6109C3E8}"/>
    <dgm:cxn modelId="{04709C53-F123-41D1-8B75-1998E568854F}" srcId="{E2C7C5FA-0566-4CD5-8925-AF2B1634C032}" destId="{46999551-02DD-4D27-811D-D27C7FEEB5AB}" srcOrd="1" destOrd="0" parTransId="{D7023328-9854-49F1-B3F6-A0DF31542565}" sibTransId="{F887C9D9-C8AF-4686-BC1E-55433090E1C1}"/>
    <dgm:cxn modelId="{5CACC274-105B-4CF5-BDD0-7247F81B4A6B}" type="presOf" srcId="{46999551-02DD-4D27-811D-D27C7FEEB5AB}" destId="{144046EC-540F-4092-B882-D1ED595B751F}" srcOrd="0" destOrd="1" presId="urn:microsoft.com/office/officeart/2008/layout/AlternatingHexagons"/>
    <dgm:cxn modelId="{DD236282-A338-42AA-8DFF-73D130F814C7}" type="presOf" srcId="{0FA82008-F16F-4897-82CB-916F00BE1672}" destId="{D54055A0-5D2A-4D2B-A56A-9BC0F43519F9}" srcOrd="0" destOrd="0" presId="urn:microsoft.com/office/officeart/2008/layout/AlternatingHexagons"/>
    <dgm:cxn modelId="{9010C1A1-A988-4A51-BC06-A1F9A80ADEDF}" type="presOf" srcId="{FC24BFDD-D4BA-4717-BD09-740D0C6CACCD}" destId="{E42C83EA-003C-45F7-951F-77CAC15C1946}" srcOrd="0" destOrd="2" presId="urn:microsoft.com/office/officeart/2008/layout/AlternatingHexagons"/>
    <dgm:cxn modelId="{98F34AA2-B1BE-418F-87D9-539EDC23556B}" srcId="{A02F4119-1380-4F7A-88D9-707333CACEB6}" destId="{02906610-1421-407E-8BDC-7025A1395CF0}" srcOrd="4" destOrd="0" parTransId="{964C39C7-C31B-4B71-A7AE-8C30F51F05FA}" sibTransId="{3F25ADC8-2CBB-4D84-AD6D-B8B31F68620D}"/>
    <dgm:cxn modelId="{273000A3-327B-4264-8820-95D8C738C1E5}" type="presOf" srcId="{1379B883-05F9-4302-A6D7-046CD9915453}" destId="{F208A75B-9055-4D49-8B4E-C7266FA85E2A}" srcOrd="0" destOrd="0" presId="urn:microsoft.com/office/officeart/2008/layout/AlternatingHexagons"/>
    <dgm:cxn modelId="{BF56FFA3-5A71-42A5-817D-FA147F58736D}" srcId="{1379B883-05F9-4302-A6D7-046CD9915453}" destId="{88772899-7FB9-48CF-B070-62FD18688AB2}" srcOrd="1" destOrd="0" parTransId="{99B71071-F7D9-4A28-BAE8-3F70F728554B}" sibTransId="{779CA117-34DA-4AD2-B34C-F2B82F53B9DA}"/>
    <dgm:cxn modelId="{87C1EEAD-E4A8-49AF-8E36-7C35822BEB2C}" srcId="{3CA8D365-0E19-4EC0-B46E-D1EA5A447A4D}" destId="{D8FA598F-8822-4ECD-83FC-E57BAD467482}" srcOrd="0" destOrd="0" parTransId="{CD0F6437-B254-4B28-B31D-EB0043E4B086}" sibTransId="{60E09A9E-909A-4CD9-B33E-EE8DC04EF7BA}"/>
    <dgm:cxn modelId="{99D1EEAD-AD33-402D-9C60-05598B0A1352}" srcId="{0FA82008-F16F-4897-82CB-916F00BE1672}" destId="{2EA9E45A-31FF-486A-A6F3-19BB94F959E8}" srcOrd="0" destOrd="0" parTransId="{4CC14BBC-C057-4D32-84B6-68F5F5E29A7D}" sibTransId="{6C81EB22-13BF-42F9-9262-358C196D99B6}"/>
    <dgm:cxn modelId="{CFCD42B0-F076-4163-AEDC-34B70569CF34}" type="presOf" srcId="{6DACC171-33BF-4594-B494-3C8CA539C956}" destId="{4B02E256-A881-4827-8698-9409A5ADBDA1}" srcOrd="0" destOrd="0" presId="urn:microsoft.com/office/officeart/2008/layout/AlternatingHexagons"/>
    <dgm:cxn modelId="{02F4C9BE-B6F9-4C75-835A-6654E61CD548}" srcId="{1379B883-05F9-4302-A6D7-046CD9915453}" destId="{F495CADD-84A8-4386-B59C-64C257C1B08A}" srcOrd="2" destOrd="0" parTransId="{DF89EED4-2E09-4B7B-9CA2-FC5716D24E25}" sibTransId="{1B1D21E5-26A4-437D-B132-BAB9EECD1776}"/>
    <dgm:cxn modelId="{8C72C4CD-E3A5-4C3F-B0E5-A3D83780845D}" type="presOf" srcId="{2EA9E45A-31FF-486A-A6F3-19BB94F959E8}" destId="{96FFC2FD-8463-4A99-AEAB-DF313604A16C}" srcOrd="0" destOrd="0" presId="urn:microsoft.com/office/officeart/2008/layout/AlternatingHexagons"/>
    <dgm:cxn modelId="{44CC3BD0-2688-43FE-9D8F-FB8A43614F08}" type="presOf" srcId="{CED9EDB9-B824-4DFB-A2B9-FB07C6B78302}" destId="{19986245-D638-4282-9DBD-A05A58EEF86D}" srcOrd="0" destOrd="0" presId="urn:microsoft.com/office/officeart/2008/layout/AlternatingHexagons"/>
    <dgm:cxn modelId="{CD4D3AD1-13A1-44F3-B273-2CDAB1DD4682}" type="presOf" srcId="{996EDB18-6F23-4027-A8C6-4BDFD98AF1F3}" destId="{144046EC-540F-4092-B882-D1ED595B751F}" srcOrd="0" destOrd="3" presId="urn:microsoft.com/office/officeart/2008/layout/AlternatingHexagons"/>
    <dgm:cxn modelId="{76388CD1-A9C2-43C5-BC21-43229E467875}" srcId="{02906610-1421-407E-8BDC-7025A1395CF0}" destId="{C0700F3A-E641-483A-A442-EAE91B7CCAF5}" srcOrd="1" destOrd="0" parTransId="{0CB9DD58-81A5-4B3B-9B1F-880EA6453499}" sibTransId="{5014EDFA-2ED9-4EFA-A58F-69DF7FF311A2}"/>
    <dgm:cxn modelId="{AF2B3ED3-7DDF-4D91-91A9-A0B13160C572}" srcId="{A02F4119-1380-4F7A-88D9-707333CACEB6}" destId="{1379B883-05F9-4302-A6D7-046CD9915453}" srcOrd="2" destOrd="0" parTransId="{7590578F-C47B-409A-B477-4051FB1D7AC8}" sibTransId="{6DACC171-33BF-4594-B494-3C8CA539C956}"/>
    <dgm:cxn modelId="{6DBF15D4-DE22-4576-B568-F7755EE92920}" type="presOf" srcId="{A82C81F0-6E8A-4F35-B712-F4705DF615F6}" destId="{C6CCE7AA-3C1A-4D8B-AAE5-C253CC28BFA2}" srcOrd="0" destOrd="4" presId="urn:microsoft.com/office/officeart/2008/layout/AlternatingHexagons"/>
    <dgm:cxn modelId="{F633D0D6-DA2A-4A86-8E3C-2B23F4D3DE11}" type="presOf" srcId="{3F25ADC8-2CBB-4D84-AD6D-B8B31F68620D}" destId="{20CD5EC3-1156-4C5A-8507-211D994A4C1D}" srcOrd="0" destOrd="0" presId="urn:microsoft.com/office/officeart/2008/layout/AlternatingHexagons"/>
    <dgm:cxn modelId="{243787DD-ACAC-4300-B6C3-8A2E7366DEF0}" type="presOf" srcId="{6FE1CB7F-3B3B-4BB3-BAF1-0725CF066060}" destId="{E42C83EA-003C-45F7-951F-77CAC15C1946}" srcOrd="0" destOrd="1" presId="urn:microsoft.com/office/officeart/2008/layout/AlternatingHexagons"/>
    <dgm:cxn modelId="{D0A159E4-0997-4CB2-8E9D-5CE391A2F069}" srcId="{A02F4119-1380-4F7A-88D9-707333CACEB6}" destId="{3CA8D365-0E19-4EC0-B46E-D1EA5A447A4D}" srcOrd="1" destOrd="0" parTransId="{8E82D28A-C87F-4AE0-BDE8-F47674C1B328}" sibTransId="{CED9EDB9-B824-4DFB-A2B9-FB07C6B78302}"/>
    <dgm:cxn modelId="{3D0DD1E4-9184-4736-B2CB-A39563F7BCB8}" srcId="{0FA82008-F16F-4897-82CB-916F00BE1672}" destId="{AA374100-99A2-47D7-BEC3-CF0A9C5DA944}" srcOrd="2" destOrd="0" parTransId="{F36CE18B-7AC8-4A27-9A26-6F4486CB91AD}" sibTransId="{F8CE141A-357A-413C-A6EB-C75D0792E468}"/>
    <dgm:cxn modelId="{CABF54E8-7465-46CA-8074-3B4A423DFDB6}" type="presOf" srcId="{88772899-7FB9-48CF-B070-62FD18688AB2}" destId="{C6CCE7AA-3C1A-4D8B-AAE5-C253CC28BFA2}" srcOrd="0" destOrd="1" presId="urn:microsoft.com/office/officeart/2008/layout/AlternatingHexagons"/>
    <dgm:cxn modelId="{4E8731EB-0D99-4EDF-BB06-BA611FE15362}" type="presOf" srcId="{D8FA598F-8822-4ECD-83FC-E57BAD467482}" destId="{E42C83EA-003C-45F7-951F-77CAC15C1946}" srcOrd="0" destOrd="0" presId="urn:microsoft.com/office/officeart/2008/layout/AlternatingHexagons"/>
    <dgm:cxn modelId="{D03D38EF-EC6A-4661-BC22-45D15206D3D9}" type="presOf" srcId="{AA374100-99A2-47D7-BEC3-CF0A9C5DA944}" destId="{96FFC2FD-8463-4A99-AEAB-DF313604A16C}" srcOrd="0" destOrd="2" presId="urn:microsoft.com/office/officeart/2008/layout/AlternatingHexagons"/>
    <dgm:cxn modelId="{44347DF0-A063-48C8-8C81-2254D6147E5A}" type="presOf" srcId="{5437A1C4-20C9-4C7D-A6FC-DCE9ABF9EC31}" destId="{2B4CD850-CA56-4B33-AAF0-0E64549975D6}" srcOrd="0" destOrd="0" presId="urn:microsoft.com/office/officeart/2008/layout/AlternatingHexagons"/>
    <dgm:cxn modelId="{735A91F1-3D95-4151-AB4F-2043D55D836E}" srcId="{3CA8D365-0E19-4EC0-B46E-D1EA5A447A4D}" destId="{FC24BFDD-D4BA-4717-BD09-740D0C6CACCD}" srcOrd="2" destOrd="0" parTransId="{A7D829AD-8080-4620-A1E6-126842065C00}" sibTransId="{6A36ADE5-C74E-4653-AE56-A371C0D6C325}"/>
    <dgm:cxn modelId="{36F932F8-1F6F-4399-8B0C-381DC5BA2B19}" srcId="{E2C7C5FA-0566-4CD5-8925-AF2B1634C032}" destId="{F0DA88C8-52BF-44CB-BC9B-FF316E2D8E63}" srcOrd="2" destOrd="0" parTransId="{D3D1AE85-FB57-4FA4-AE5C-53EFE982F420}" sibTransId="{34608F7D-0152-4971-81D8-CA0D96D0A041}"/>
    <dgm:cxn modelId="{30907EFA-C109-4104-8CF5-A0B1FC725F2A}" srcId="{A02F4119-1380-4F7A-88D9-707333CACEB6}" destId="{E2C7C5FA-0566-4CD5-8925-AF2B1634C032}" srcOrd="0" destOrd="0" parTransId="{61EECD25-3E1F-48B6-9902-10CF07B6E181}" sibTransId="{3F2948FE-BD2D-40BE-AFB8-9EB14D2DC6E9}"/>
    <dgm:cxn modelId="{FB7A65A7-4187-457F-A577-01E20FE4C14A}" type="presParOf" srcId="{00822FEF-3FFA-449D-A961-0C333BCD5318}" destId="{46FEFC03-43CB-4FCB-B3B7-A57B50EA7139}" srcOrd="0" destOrd="0" presId="urn:microsoft.com/office/officeart/2008/layout/AlternatingHexagons"/>
    <dgm:cxn modelId="{727204E7-FB25-4CD3-AA94-DA90691E741B}" type="presParOf" srcId="{46FEFC03-43CB-4FCB-B3B7-A57B50EA7139}" destId="{2926C1FB-0494-47FC-A808-58EC3BCEC971}" srcOrd="0" destOrd="0" presId="urn:microsoft.com/office/officeart/2008/layout/AlternatingHexagons"/>
    <dgm:cxn modelId="{050DFFA2-1739-49BA-A365-441CE7DFBA26}" type="presParOf" srcId="{46FEFC03-43CB-4FCB-B3B7-A57B50EA7139}" destId="{144046EC-540F-4092-B882-D1ED595B751F}" srcOrd="1" destOrd="0" presId="urn:microsoft.com/office/officeart/2008/layout/AlternatingHexagons"/>
    <dgm:cxn modelId="{E730E086-1176-41A7-B1E1-2108277D5AB0}" type="presParOf" srcId="{46FEFC03-43CB-4FCB-B3B7-A57B50EA7139}" destId="{93E9D306-10A7-4F2B-B5EB-C37FF2841116}" srcOrd="2" destOrd="0" presId="urn:microsoft.com/office/officeart/2008/layout/AlternatingHexagons"/>
    <dgm:cxn modelId="{184690BE-BCD7-4634-A028-43B3C624ED1B}" type="presParOf" srcId="{46FEFC03-43CB-4FCB-B3B7-A57B50EA7139}" destId="{78F0BF44-503B-4210-919A-2E83D58DBA81}" srcOrd="3" destOrd="0" presId="urn:microsoft.com/office/officeart/2008/layout/AlternatingHexagons"/>
    <dgm:cxn modelId="{DC582A9C-DD6F-43AA-AD2D-A8D42C80E654}" type="presParOf" srcId="{46FEFC03-43CB-4FCB-B3B7-A57B50EA7139}" destId="{2EB8F51B-2E3A-4202-9B78-B4A6093BF59F}" srcOrd="4" destOrd="0" presId="urn:microsoft.com/office/officeart/2008/layout/AlternatingHexagons"/>
    <dgm:cxn modelId="{BDAF045C-56E6-4AD8-B1B3-55E92253B171}" type="presParOf" srcId="{00822FEF-3FFA-449D-A961-0C333BCD5318}" destId="{67358060-FC13-48FA-A634-C2F269E59E06}" srcOrd="1" destOrd="0" presId="urn:microsoft.com/office/officeart/2008/layout/AlternatingHexagons"/>
    <dgm:cxn modelId="{01C37D4A-57AC-493F-AC25-FCB3CD9143D7}" type="presParOf" srcId="{00822FEF-3FFA-449D-A961-0C333BCD5318}" destId="{82484610-A24C-4CFF-8E72-089AEB0A052B}" srcOrd="2" destOrd="0" presId="urn:microsoft.com/office/officeart/2008/layout/AlternatingHexagons"/>
    <dgm:cxn modelId="{89F86BB6-1A89-4068-A181-AB322A8F4772}" type="presParOf" srcId="{82484610-A24C-4CFF-8E72-089AEB0A052B}" destId="{DB8614A7-362B-4EDC-9A08-F8FB36C4C5F7}" srcOrd="0" destOrd="0" presId="urn:microsoft.com/office/officeart/2008/layout/AlternatingHexagons"/>
    <dgm:cxn modelId="{293453A7-C015-4B9C-81B7-2975EB11AC62}" type="presParOf" srcId="{82484610-A24C-4CFF-8E72-089AEB0A052B}" destId="{E42C83EA-003C-45F7-951F-77CAC15C1946}" srcOrd="1" destOrd="0" presId="urn:microsoft.com/office/officeart/2008/layout/AlternatingHexagons"/>
    <dgm:cxn modelId="{5DB0ADB9-E5A7-4381-BD24-3A40F483551D}" type="presParOf" srcId="{82484610-A24C-4CFF-8E72-089AEB0A052B}" destId="{FDF6D62E-AFCE-44E0-B116-CDB99837DB9D}" srcOrd="2" destOrd="0" presId="urn:microsoft.com/office/officeart/2008/layout/AlternatingHexagons"/>
    <dgm:cxn modelId="{018C4357-E75C-4B61-A9B4-B0ED8B08290C}" type="presParOf" srcId="{82484610-A24C-4CFF-8E72-089AEB0A052B}" destId="{8F5E8A12-C46F-4E8D-ADEA-E64B9DE263CF}" srcOrd="3" destOrd="0" presId="urn:microsoft.com/office/officeart/2008/layout/AlternatingHexagons"/>
    <dgm:cxn modelId="{C23026DE-4EB6-48C6-9AA8-DD96A44C3EF8}" type="presParOf" srcId="{82484610-A24C-4CFF-8E72-089AEB0A052B}" destId="{19986245-D638-4282-9DBD-A05A58EEF86D}" srcOrd="4" destOrd="0" presId="urn:microsoft.com/office/officeart/2008/layout/AlternatingHexagons"/>
    <dgm:cxn modelId="{DF2FC5D8-5D7B-4D5B-B17C-C2071544C54F}" type="presParOf" srcId="{00822FEF-3FFA-449D-A961-0C333BCD5318}" destId="{3986D3D9-16C9-4E33-8108-9FA6FF3B0109}" srcOrd="3" destOrd="0" presId="urn:microsoft.com/office/officeart/2008/layout/AlternatingHexagons"/>
    <dgm:cxn modelId="{20029251-E264-46DB-80C9-0CAA9CF0DB08}" type="presParOf" srcId="{00822FEF-3FFA-449D-A961-0C333BCD5318}" destId="{64E911AC-2678-42C3-AB9E-7B6ABA6D97CD}" srcOrd="4" destOrd="0" presId="urn:microsoft.com/office/officeart/2008/layout/AlternatingHexagons"/>
    <dgm:cxn modelId="{FDF90031-2CEC-426B-810A-1DCA20FBCCBB}" type="presParOf" srcId="{64E911AC-2678-42C3-AB9E-7B6ABA6D97CD}" destId="{F208A75B-9055-4D49-8B4E-C7266FA85E2A}" srcOrd="0" destOrd="0" presId="urn:microsoft.com/office/officeart/2008/layout/AlternatingHexagons"/>
    <dgm:cxn modelId="{49945AF5-5681-4D58-9A14-892397653EDA}" type="presParOf" srcId="{64E911AC-2678-42C3-AB9E-7B6ABA6D97CD}" destId="{C6CCE7AA-3C1A-4D8B-AAE5-C253CC28BFA2}" srcOrd="1" destOrd="0" presId="urn:microsoft.com/office/officeart/2008/layout/AlternatingHexagons"/>
    <dgm:cxn modelId="{7DB92233-BDF9-4420-9706-C7903EDD17D5}" type="presParOf" srcId="{64E911AC-2678-42C3-AB9E-7B6ABA6D97CD}" destId="{BD83CC7A-C98B-4E8C-9E18-4E3F3FE6844E}" srcOrd="2" destOrd="0" presId="urn:microsoft.com/office/officeart/2008/layout/AlternatingHexagons"/>
    <dgm:cxn modelId="{C5457C2F-E99E-4F6C-B5C3-4C5C75780F72}" type="presParOf" srcId="{64E911AC-2678-42C3-AB9E-7B6ABA6D97CD}" destId="{8494EFA6-095B-40BB-96F7-89168DA67AA0}" srcOrd="3" destOrd="0" presId="urn:microsoft.com/office/officeart/2008/layout/AlternatingHexagons"/>
    <dgm:cxn modelId="{31D243FC-DBA0-4E2C-B7E8-175E2785D570}" type="presParOf" srcId="{64E911AC-2678-42C3-AB9E-7B6ABA6D97CD}" destId="{4B02E256-A881-4827-8698-9409A5ADBDA1}" srcOrd="4" destOrd="0" presId="urn:microsoft.com/office/officeart/2008/layout/AlternatingHexagons"/>
    <dgm:cxn modelId="{3F766294-7533-48E0-AC25-6B228A54B10E}" type="presParOf" srcId="{00822FEF-3FFA-449D-A961-0C333BCD5318}" destId="{39930EDD-C907-4E15-9B6F-D83E9C3D687B}" srcOrd="5" destOrd="0" presId="urn:microsoft.com/office/officeart/2008/layout/AlternatingHexagons"/>
    <dgm:cxn modelId="{2600CE4F-24A3-4773-942C-4EA6E516B495}" type="presParOf" srcId="{00822FEF-3FFA-449D-A961-0C333BCD5318}" destId="{514DF4D8-C1D5-498B-B1B1-412C131ACF9E}" srcOrd="6" destOrd="0" presId="urn:microsoft.com/office/officeart/2008/layout/AlternatingHexagons"/>
    <dgm:cxn modelId="{37123EC0-BD1A-4368-8726-B3797E522E92}" type="presParOf" srcId="{514DF4D8-C1D5-498B-B1B1-412C131ACF9E}" destId="{D54055A0-5D2A-4D2B-A56A-9BC0F43519F9}" srcOrd="0" destOrd="0" presId="urn:microsoft.com/office/officeart/2008/layout/AlternatingHexagons"/>
    <dgm:cxn modelId="{C84EC1D6-AA1B-4C21-A5EE-784FBA88EBE8}" type="presParOf" srcId="{514DF4D8-C1D5-498B-B1B1-412C131ACF9E}" destId="{96FFC2FD-8463-4A99-AEAB-DF313604A16C}" srcOrd="1" destOrd="0" presId="urn:microsoft.com/office/officeart/2008/layout/AlternatingHexagons"/>
    <dgm:cxn modelId="{CFFF4240-01F1-4324-A4AA-BCAFFCE6AF84}" type="presParOf" srcId="{514DF4D8-C1D5-498B-B1B1-412C131ACF9E}" destId="{DC0E5FEE-E7CF-4FDF-A303-A38AE7974006}" srcOrd="2" destOrd="0" presId="urn:microsoft.com/office/officeart/2008/layout/AlternatingHexagons"/>
    <dgm:cxn modelId="{AC802986-A11C-469D-A1AB-A9676D95F204}" type="presParOf" srcId="{514DF4D8-C1D5-498B-B1B1-412C131ACF9E}" destId="{2F7E224A-A18C-41C5-AB43-F523F00E2033}" srcOrd="3" destOrd="0" presId="urn:microsoft.com/office/officeart/2008/layout/AlternatingHexagons"/>
    <dgm:cxn modelId="{005EC06F-BFB3-4545-8762-EB0926E69EF6}" type="presParOf" srcId="{514DF4D8-C1D5-498B-B1B1-412C131ACF9E}" destId="{2B4CD850-CA56-4B33-AAF0-0E64549975D6}" srcOrd="4" destOrd="0" presId="urn:microsoft.com/office/officeart/2008/layout/AlternatingHexagons"/>
    <dgm:cxn modelId="{3D89415A-F536-449B-B147-80AC42024C81}" type="presParOf" srcId="{00822FEF-3FFA-449D-A961-0C333BCD5318}" destId="{63242F20-170F-4C6E-8CC9-20684FB4147E}" srcOrd="7" destOrd="0" presId="urn:microsoft.com/office/officeart/2008/layout/AlternatingHexagons"/>
    <dgm:cxn modelId="{42BD6DA9-2599-4ACC-B96C-F8A222974AF8}" type="presParOf" srcId="{00822FEF-3FFA-449D-A961-0C333BCD5318}" destId="{192D5B99-3FD3-4027-888C-599F99A62A68}" srcOrd="8" destOrd="0" presId="urn:microsoft.com/office/officeart/2008/layout/AlternatingHexagons"/>
    <dgm:cxn modelId="{59B69199-C930-4733-9F7D-72C3E4DEAA30}" type="presParOf" srcId="{192D5B99-3FD3-4027-888C-599F99A62A68}" destId="{8D529F1B-8856-479A-9EAA-02E88463909F}" srcOrd="0" destOrd="0" presId="urn:microsoft.com/office/officeart/2008/layout/AlternatingHexagons"/>
    <dgm:cxn modelId="{8042F757-023C-4157-A470-62B3D82130B6}" type="presParOf" srcId="{192D5B99-3FD3-4027-888C-599F99A62A68}" destId="{C854AD79-525C-4180-8075-DBD733030AD0}" srcOrd="1" destOrd="0" presId="urn:microsoft.com/office/officeart/2008/layout/AlternatingHexagons"/>
    <dgm:cxn modelId="{41794E01-17C0-4B0D-8539-FAD9DD7BC77D}" type="presParOf" srcId="{192D5B99-3FD3-4027-888C-599F99A62A68}" destId="{F73757F2-DCEF-4C3E-8BBE-3338F1246518}" srcOrd="2" destOrd="0" presId="urn:microsoft.com/office/officeart/2008/layout/AlternatingHexagons"/>
    <dgm:cxn modelId="{29557A07-CDD9-49C4-94D4-E7769C03BDDA}" type="presParOf" srcId="{192D5B99-3FD3-4027-888C-599F99A62A68}" destId="{ED8CDB6A-4E4B-497A-8F2A-19484893B02C}" srcOrd="3" destOrd="0" presId="urn:microsoft.com/office/officeart/2008/layout/AlternatingHexagons"/>
    <dgm:cxn modelId="{E0C11C50-77BA-4414-8AEA-40AC58C05E85}" type="presParOf" srcId="{192D5B99-3FD3-4027-888C-599F99A62A68}" destId="{20CD5EC3-1156-4C5A-8507-211D994A4C1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6C1FB-0494-47FC-A808-58EC3BCEC971}">
      <dsp:nvSpPr>
        <dsp:cNvPr id="0" name=""/>
        <dsp:cNvSpPr/>
      </dsp:nvSpPr>
      <dsp:spPr>
        <a:xfrm rot="5400000">
          <a:off x="3855941" y="95225"/>
          <a:ext cx="1407640" cy="12246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Naïve Approach</a:t>
          </a:r>
          <a:endParaRPr lang="en-DE" sz="1100" kern="1200" dirty="0"/>
        </a:p>
      </dsp:txBody>
      <dsp:txXfrm rot="-5400000">
        <a:off x="4138278" y="223086"/>
        <a:ext cx="842965" cy="968926"/>
      </dsp:txXfrm>
    </dsp:sp>
    <dsp:sp modelId="{144046EC-540F-4092-B882-D1ED595B751F}">
      <dsp:nvSpPr>
        <dsp:cNvPr id="0" name=""/>
        <dsp:cNvSpPr/>
      </dsp:nvSpPr>
      <dsp:spPr>
        <a:xfrm>
          <a:off x="5209246" y="285256"/>
          <a:ext cx="1570926" cy="84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Deterministic</a:t>
          </a:r>
          <a:endParaRPr lang="en-DE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Simple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 generalization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Slow inference</a:t>
          </a:r>
        </a:p>
      </dsp:txBody>
      <dsp:txXfrm>
        <a:off x="5209246" y="285256"/>
        <a:ext cx="1570926" cy="844584"/>
      </dsp:txXfrm>
    </dsp:sp>
    <dsp:sp modelId="{2EB8F51B-2E3A-4202-9B78-B4A6093BF59F}">
      <dsp:nvSpPr>
        <dsp:cNvPr id="0" name=""/>
        <dsp:cNvSpPr/>
      </dsp:nvSpPr>
      <dsp:spPr>
        <a:xfrm rot="5400000">
          <a:off x="2533322" y="95225"/>
          <a:ext cx="1407640" cy="12246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3600" kern="1200"/>
        </a:p>
      </dsp:txBody>
      <dsp:txXfrm rot="-5400000">
        <a:off x="2815659" y="223086"/>
        <a:ext cx="842965" cy="968926"/>
      </dsp:txXfrm>
    </dsp:sp>
    <dsp:sp modelId="{DB8614A7-362B-4EDC-9A08-F8FB36C4C5F7}">
      <dsp:nvSpPr>
        <dsp:cNvPr id="0" name=""/>
        <dsp:cNvSpPr/>
      </dsp:nvSpPr>
      <dsp:spPr>
        <a:xfrm rot="5400000">
          <a:off x="3192097" y="1290030"/>
          <a:ext cx="1407640" cy="12246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Spacy NER</a:t>
          </a:r>
        </a:p>
      </dsp:txBody>
      <dsp:txXfrm rot="-5400000">
        <a:off x="3474434" y="1417891"/>
        <a:ext cx="842965" cy="968926"/>
      </dsp:txXfrm>
    </dsp:sp>
    <dsp:sp modelId="{E42C83EA-003C-45F7-951F-77CAC15C1946}">
      <dsp:nvSpPr>
        <dsp:cNvPr id="0" name=""/>
        <dsp:cNvSpPr/>
      </dsp:nvSpPr>
      <dsp:spPr>
        <a:xfrm>
          <a:off x="1712667" y="1480062"/>
          <a:ext cx="1520251" cy="84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Fast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 Training Necessary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 Domain Specificity</a:t>
          </a:r>
        </a:p>
      </dsp:txBody>
      <dsp:txXfrm>
        <a:off x="1712667" y="1480062"/>
        <a:ext cx="1520251" cy="844584"/>
      </dsp:txXfrm>
    </dsp:sp>
    <dsp:sp modelId="{19986245-D638-4282-9DBD-A05A58EEF86D}">
      <dsp:nvSpPr>
        <dsp:cNvPr id="0" name=""/>
        <dsp:cNvSpPr/>
      </dsp:nvSpPr>
      <dsp:spPr>
        <a:xfrm rot="5400000">
          <a:off x="4514716" y="1290030"/>
          <a:ext cx="1407640" cy="12246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3600" kern="1200"/>
        </a:p>
      </dsp:txBody>
      <dsp:txXfrm rot="-5400000">
        <a:off x="4797053" y="1417891"/>
        <a:ext cx="842965" cy="968926"/>
      </dsp:txXfrm>
    </dsp:sp>
    <dsp:sp modelId="{F208A75B-9055-4D49-8B4E-C7266FA85E2A}">
      <dsp:nvSpPr>
        <dsp:cNvPr id="0" name=""/>
        <dsp:cNvSpPr/>
      </dsp:nvSpPr>
      <dsp:spPr>
        <a:xfrm rot="5400000">
          <a:off x="3855941" y="2484835"/>
          <a:ext cx="1407640" cy="12246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LLM</a:t>
          </a:r>
        </a:p>
      </dsp:txBody>
      <dsp:txXfrm rot="-5400000">
        <a:off x="4138278" y="2612696"/>
        <a:ext cx="842965" cy="968926"/>
      </dsp:txXfrm>
    </dsp:sp>
    <dsp:sp modelId="{C6CCE7AA-3C1A-4D8B-AAE5-C253CC28BFA2}">
      <dsp:nvSpPr>
        <dsp:cNvPr id="0" name=""/>
        <dsp:cNvSpPr/>
      </dsp:nvSpPr>
      <dsp:spPr>
        <a:xfrm>
          <a:off x="5209246" y="2674867"/>
          <a:ext cx="1570926" cy="84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Zero Shot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Flexible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Costly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Inconsistent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Slow</a:t>
          </a:r>
        </a:p>
      </dsp:txBody>
      <dsp:txXfrm>
        <a:off x="5209246" y="2674867"/>
        <a:ext cx="1570926" cy="844584"/>
      </dsp:txXfrm>
    </dsp:sp>
    <dsp:sp modelId="{4B02E256-A881-4827-8698-9409A5ADBDA1}">
      <dsp:nvSpPr>
        <dsp:cNvPr id="0" name=""/>
        <dsp:cNvSpPr/>
      </dsp:nvSpPr>
      <dsp:spPr>
        <a:xfrm rot="5400000">
          <a:off x="2533322" y="2484835"/>
          <a:ext cx="1407640" cy="12246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3600" kern="1200"/>
        </a:p>
      </dsp:txBody>
      <dsp:txXfrm rot="-5400000">
        <a:off x="2815659" y="2612696"/>
        <a:ext cx="842965" cy="968926"/>
      </dsp:txXfrm>
    </dsp:sp>
    <dsp:sp modelId="{D54055A0-5D2A-4D2B-A56A-9BC0F43519F9}">
      <dsp:nvSpPr>
        <dsp:cNvPr id="0" name=""/>
        <dsp:cNvSpPr/>
      </dsp:nvSpPr>
      <dsp:spPr>
        <a:xfrm rot="5400000">
          <a:off x="3192097" y="3679641"/>
          <a:ext cx="1407640" cy="12246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Huggingface</a:t>
          </a:r>
          <a:r>
            <a:rPr lang="en-US" sz="1100" kern="1200" dirty="0"/>
            <a:t> NER Model</a:t>
          </a:r>
        </a:p>
      </dsp:txBody>
      <dsp:txXfrm rot="-5400000">
        <a:off x="3474434" y="3807502"/>
        <a:ext cx="842965" cy="968926"/>
      </dsp:txXfrm>
    </dsp:sp>
    <dsp:sp modelId="{96FFC2FD-8463-4A99-AEAB-DF313604A16C}">
      <dsp:nvSpPr>
        <dsp:cNvPr id="0" name=""/>
        <dsp:cNvSpPr/>
      </dsp:nvSpPr>
      <dsp:spPr>
        <a:xfrm>
          <a:off x="1712667" y="3869672"/>
          <a:ext cx="1520251" cy="84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 Training Necessary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Slow without GPU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 Domain Specificity</a:t>
          </a:r>
        </a:p>
      </dsp:txBody>
      <dsp:txXfrm>
        <a:off x="1712667" y="3869672"/>
        <a:ext cx="1520251" cy="844584"/>
      </dsp:txXfrm>
    </dsp:sp>
    <dsp:sp modelId="{2B4CD850-CA56-4B33-AAF0-0E64549975D6}">
      <dsp:nvSpPr>
        <dsp:cNvPr id="0" name=""/>
        <dsp:cNvSpPr/>
      </dsp:nvSpPr>
      <dsp:spPr>
        <a:xfrm rot="5400000">
          <a:off x="4514716" y="3679641"/>
          <a:ext cx="1407640" cy="12246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3600" kern="1200"/>
        </a:p>
      </dsp:txBody>
      <dsp:txXfrm rot="-5400000">
        <a:off x="4797053" y="3807502"/>
        <a:ext cx="842965" cy="968926"/>
      </dsp:txXfrm>
    </dsp:sp>
    <dsp:sp modelId="{8D529F1B-8856-479A-9EAA-02E88463909F}">
      <dsp:nvSpPr>
        <dsp:cNvPr id="0" name=""/>
        <dsp:cNvSpPr/>
      </dsp:nvSpPr>
      <dsp:spPr>
        <a:xfrm rot="5400000">
          <a:off x="3855941" y="4874446"/>
          <a:ext cx="1407640" cy="12246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Finetuned NER Model</a:t>
          </a:r>
        </a:p>
      </dsp:txBody>
      <dsp:txXfrm rot="-5400000">
        <a:off x="4138278" y="5002307"/>
        <a:ext cx="842965" cy="968926"/>
      </dsp:txXfrm>
    </dsp:sp>
    <dsp:sp modelId="{C854AD79-525C-4180-8075-DBD733030AD0}">
      <dsp:nvSpPr>
        <dsp:cNvPr id="0" name=""/>
        <dsp:cNvSpPr/>
      </dsp:nvSpPr>
      <dsp:spPr>
        <a:xfrm>
          <a:off x="5209246" y="5064477"/>
          <a:ext cx="1570926" cy="8445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Allows for Domain Adaptation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Slow without GPU</a:t>
          </a:r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Requires quality training data</a:t>
          </a:r>
        </a:p>
      </dsp:txBody>
      <dsp:txXfrm>
        <a:off x="5209246" y="5064477"/>
        <a:ext cx="1570926" cy="844584"/>
      </dsp:txXfrm>
    </dsp:sp>
    <dsp:sp modelId="{20CD5EC3-1156-4C5A-8507-211D994A4C1D}">
      <dsp:nvSpPr>
        <dsp:cNvPr id="0" name=""/>
        <dsp:cNvSpPr/>
      </dsp:nvSpPr>
      <dsp:spPr>
        <a:xfrm rot="5400000">
          <a:off x="2533322" y="4874446"/>
          <a:ext cx="1407640" cy="1224647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3600" kern="1200"/>
        </a:p>
      </dsp:txBody>
      <dsp:txXfrm rot="-5400000">
        <a:off x="2815659" y="5002307"/>
        <a:ext cx="842965" cy="968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27DFB-62BA-460A-8945-B2A7259102A2}" type="datetimeFigureOut">
              <a:rPr lang="en-DE" smtClean="0"/>
              <a:t>30/07/2025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09EDA-7FE6-4D0B-9328-59279A67F0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352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09EDA-7FE6-4D0B-9328-59279A67F0AB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789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1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0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9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4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0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7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4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41BCF26E-655C-DB08-A8E9-0792DF43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93" b="592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4FCCC-FADA-0D4F-01A1-263EA3138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Custom NER System</a:t>
            </a:r>
            <a:endParaRPr lang="en-D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7806B-1E54-1418-A78B-683612080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Olusanmi Hundogan</a:t>
            </a:r>
            <a:endParaRPr lang="en-DE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811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A58C09-561A-5742-5DBA-6F414960F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ADC3E-58F9-82C8-DB74-FA295D7A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Finetuning Results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B92494-27FF-5F10-1F7B-9E4F8FAF4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3232" y="1200189"/>
            <a:ext cx="4235624" cy="21072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2D75790-62DE-88D5-BC1A-2B6F4FE4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3633965"/>
            <a:ext cx="4235624" cy="1980154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0CAC869-C5C9-0211-5F5F-DB383511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8568" y="2636205"/>
            <a:ext cx="5732441" cy="3661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Short Examples seem to work well</a:t>
            </a:r>
          </a:p>
          <a:p>
            <a:r>
              <a:rPr lang="en-US" dirty="0"/>
              <a:t>Longer Examples work less</a:t>
            </a:r>
          </a:p>
        </p:txBody>
      </p:sp>
    </p:spTree>
    <p:extLst>
      <p:ext uri="{BB962C8B-B14F-4D97-AF65-F5344CB8AC3E}">
        <p14:creationId xmlns:p14="http://schemas.microsoft.com/office/powerpoint/2010/main" val="238803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9089E-6B44-C4EB-3D7D-F89BC96A2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7513-2A2A-A30B-BDF9-1C2AF970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Improvements &amp; Next Steps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DDEB8-0319-1D27-02C9-C268971BB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Development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4588-BB4E-0E10-A04F-46033A26D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Finetuning</a:t>
            </a:r>
          </a:p>
          <a:p>
            <a:pPr lvl="1"/>
            <a:r>
              <a:rPr lang="en-US" dirty="0"/>
              <a:t>Produce a bigger finetuning dataset</a:t>
            </a:r>
          </a:p>
          <a:p>
            <a:pPr lvl="1"/>
            <a:r>
              <a:rPr lang="en-US" dirty="0"/>
              <a:t>Apply more cleaning of the finetuning dataset</a:t>
            </a:r>
          </a:p>
          <a:p>
            <a:pPr lvl="1"/>
            <a:r>
              <a:rPr lang="en-US" dirty="0"/>
              <a:t>Introduce oversampling/</a:t>
            </a:r>
            <a:r>
              <a:rPr lang="en-US" dirty="0" err="1"/>
              <a:t>undersampling</a:t>
            </a:r>
            <a:r>
              <a:rPr lang="en-US" dirty="0"/>
              <a:t> to handle class imbalances</a:t>
            </a:r>
          </a:p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Reformulation of NER (Multiclass-Classification) Task to Text-Generation</a:t>
            </a:r>
          </a:p>
          <a:p>
            <a:pPr lvl="1"/>
            <a:r>
              <a:rPr lang="en-US" dirty="0"/>
              <a:t>Finetuning of </a:t>
            </a:r>
            <a:r>
              <a:rPr lang="en-US" b="1" dirty="0"/>
              <a:t>LLama3.1 8b </a:t>
            </a:r>
            <a:r>
              <a:rPr lang="en-US" dirty="0"/>
              <a:t>or</a:t>
            </a:r>
            <a:r>
              <a:rPr lang="en-US" b="1" dirty="0"/>
              <a:t> Llama3.2 1b</a:t>
            </a:r>
            <a:endParaRPr lang="en-DE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DCE21-8409-1703-941E-2EE300B4E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  <a:endParaRPr lang="en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3738D-2C56-53AB-98CF-423A54761A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Coming soon…</a:t>
            </a:r>
          </a:p>
        </p:txBody>
      </p:sp>
    </p:spTree>
    <p:extLst>
      <p:ext uri="{BB962C8B-B14F-4D97-AF65-F5344CB8AC3E}">
        <p14:creationId xmlns:p14="http://schemas.microsoft.com/office/powerpoint/2010/main" val="267268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4A2FE-F7A7-8C3E-B3E4-CA1A569F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3156857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Model Comparison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colorful chart with text&#10;&#10;AI-generated content may be incorrect.">
            <a:extLst>
              <a:ext uri="{FF2B5EF4-FFF2-40B4-BE49-F238E27FC236}">
                <a16:creationId xmlns:a16="http://schemas.microsoft.com/office/drawing/2014/main" id="{D87DD17D-71B7-09F1-A448-C113500839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" r="253"/>
          <a:stretch>
            <a:fillRect/>
          </a:stretch>
        </p:blipFill>
        <p:spPr>
          <a:xfrm>
            <a:off x="3947830" y="1448626"/>
            <a:ext cx="7821768" cy="44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4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D4B621-0E37-526E-3613-C276447AA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37772-C45C-08A9-9099-90FE5C67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3156857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Model Comparison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graph with red circles and black text&#10;&#10;AI-generated content may be incorrect.">
            <a:extLst>
              <a:ext uri="{FF2B5EF4-FFF2-40B4-BE49-F238E27FC236}">
                <a16:creationId xmlns:a16="http://schemas.microsoft.com/office/drawing/2014/main" id="{12C865A8-5D55-D424-51D3-7A4E868710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41" y="1134780"/>
            <a:ext cx="6876288" cy="4693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89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D05A-5E55-B031-C9C7-053C1450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Deployment Strategy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211C-56D3-5C4E-10C8-9E6E961570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Deployment using a REST-API</a:t>
            </a:r>
          </a:p>
          <a:p>
            <a:pPr lvl="1"/>
            <a:r>
              <a:rPr lang="en-US" dirty="0"/>
              <a:t>Based on </a:t>
            </a:r>
            <a:r>
              <a:rPr lang="en-US" dirty="0" err="1"/>
              <a:t>FastAPI</a:t>
            </a:r>
            <a:endParaRPr lang="en-US" dirty="0"/>
          </a:p>
          <a:p>
            <a:pPr lvl="1"/>
            <a:r>
              <a:rPr lang="en-US" dirty="0"/>
              <a:t>Automatically Generates OpenAPI-Documentation</a:t>
            </a:r>
          </a:p>
          <a:p>
            <a:pPr lvl="1"/>
            <a:r>
              <a:rPr lang="en-US" dirty="0"/>
              <a:t>Runs on </a:t>
            </a:r>
            <a:r>
              <a:rPr lang="en-US" dirty="0" err="1"/>
              <a:t>uvicorn</a:t>
            </a:r>
            <a:r>
              <a:rPr lang="en-US" dirty="0"/>
              <a:t> application server with 1 worker</a:t>
            </a:r>
          </a:p>
          <a:p>
            <a:r>
              <a:rPr lang="en-US" dirty="0"/>
              <a:t>Containerized using Docker and Docker-Compose</a:t>
            </a:r>
          </a:p>
          <a:p>
            <a:pPr lvl="1"/>
            <a:r>
              <a:rPr lang="en-US" dirty="0"/>
              <a:t>Docker compose was used to allow for volume binds and runtime environment but was not strictly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90BD5D-73A6-C26D-C6D3-54EA86CC63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8250" y="3179612"/>
            <a:ext cx="5213350" cy="2473626"/>
          </a:xfrm>
        </p:spPr>
      </p:pic>
    </p:spTree>
    <p:extLst>
      <p:ext uri="{BB962C8B-B14F-4D97-AF65-F5344CB8AC3E}">
        <p14:creationId xmlns:p14="http://schemas.microsoft.com/office/powerpoint/2010/main" val="128400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3261-8425-AB18-E424-0B50BD6A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at Scale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4615D8-43E0-6E34-847F-52A8507E76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Application does not scale with the chosen configuration</a:t>
            </a:r>
          </a:p>
          <a:p>
            <a:pPr lvl="1"/>
            <a:r>
              <a:rPr lang="en-US" dirty="0"/>
              <a:t>Deployment of the HF model could only be on CPU</a:t>
            </a:r>
          </a:p>
          <a:p>
            <a:pPr lvl="1"/>
            <a:r>
              <a:rPr lang="en-US" dirty="0"/>
              <a:t>Usage of a single worker</a:t>
            </a:r>
            <a:endParaRPr lang="en-DE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25F0A3D-07E1-C220-DEEF-F4E4B25E2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8250" y="3961139"/>
            <a:ext cx="5213350" cy="910572"/>
          </a:xfrm>
        </p:spPr>
      </p:pic>
    </p:spTree>
    <p:extLst>
      <p:ext uri="{BB962C8B-B14F-4D97-AF65-F5344CB8AC3E}">
        <p14:creationId xmlns:p14="http://schemas.microsoft.com/office/powerpoint/2010/main" val="359984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68BDB-895D-976D-1F80-08E4A472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CC7FC-2DA1-DA86-CA4D-4BA60C43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Improvements &amp; Next Steps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A8715-2E81-C810-9055-16E6E492B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Development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CDBBE-E223-CF82-01FA-6CBBE5879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Finetuning</a:t>
            </a:r>
          </a:p>
          <a:p>
            <a:pPr lvl="1"/>
            <a:r>
              <a:rPr lang="en-US" dirty="0"/>
              <a:t>Produce a bigger finetuning dataset</a:t>
            </a:r>
          </a:p>
          <a:p>
            <a:pPr lvl="1"/>
            <a:r>
              <a:rPr lang="en-US" dirty="0"/>
              <a:t>Apply more cleaning of the finetuning dataset</a:t>
            </a:r>
          </a:p>
          <a:p>
            <a:pPr lvl="1"/>
            <a:r>
              <a:rPr lang="en-US" dirty="0"/>
              <a:t>Introduce oversampling/</a:t>
            </a:r>
            <a:r>
              <a:rPr lang="en-US" dirty="0" err="1"/>
              <a:t>undersampling</a:t>
            </a:r>
            <a:r>
              <a:rPr lang="en-US" dirty="0"/>
              <a:t> to handle class imbalances</a:t>
            </a:r>
          </a:p>
          <a:p>
            <a:r>
              <a:rPr lang="en-US" dirty="0"/>
              <a:t>Exploration</a:t>
            </a:r>
          </a:p>
          <a:p>
            <a:pPr lvl="1"/>
            <a:r>
              <a:rPr lang="en-US" dirty="0"/>
              <a:t>Reformulation of NER (Multiclass-Classification) Task to Text-Generation</a:t>
            </a:r>
          </a:p>
          <a:p>
            <a:pPr lvl="1"/>
            <a:r>
              <a:rPr lang="en-US" dirty="0"/>
              <a:t>Finetuning of </a:t>
            </a:r>
            <a:r>
              <a:rPr lang="en-US" b="1" dirty="0"/>
              <a:t>LLama3.1 8b </a:t>
            </a:r>
            <a:r>
              <a:rPr lang="en-US" dirty="0"/>
              <a:t>or</a:t>
            </a:r>
            <a:r>
              <a:rPr lang="en-US" b="1" dirty="0"/>
              <a:t> Llama3.2 1b</a:t>
            </a:r>
            <a:endParaRPr lang="en-DE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6BDDD-2442-7B19-4FBA-13AC1548D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  <a:endParaRPr lang="en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26F8B-8ABD-092D-215C-2BB8D4BAFC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Scaling Issues</a:t>
            </a:r>
          </a:p>
          <a:p>
            <a:pPr lvl="1"/>
            <a:r>
              <a:rPr lang="en-US" dirty="0"/>
              <a:t>Setting up GPU usage in Docker</a:t>
            </a:r>
          </a:p>
          <a:p>
            <a:pPr lvl="1"/>
            <a:r>
              <a:rPr lang="en-US" dirty="0"/>
              <a:t>Deploy application on a platform with autoscaling capabilities (Kubernetes)</a:t>
            </a:r>
          </a:p>
          <a:p>
            <a:pPr lvl="1"/>
            <a:r>
              <a:rPr lang="en-US" dirty="0"/>
              <a:t>Using a message queue system like Kafka and pool requests to leverage parallel GPU processing</a:t>
            </a:r>
          </a:p>
          <a:p>
            <a:r>
              <a:rPr lang="en-US" dirty="0"/>
              <a:t>General Improvements</a:t>
            </a:r>
          </a:p>
          <a:p>
            <a:pPr lvl="1"/>
            <a:r>
              <a:rPr lang="en-US" dirty="0"/>
              <a:t>Introduce automated testing with </a:t>
            </a:r>
            <a:r>
              <a:rPr lang="en-US" dirty="0" err="1"/>
              <a:t>Pytest</a:t>
            </a:r>
            <a:endParaRPr lang="en-US" dirty="0"/>
          </a:p>
          <a:p>
            <a:pPr lvl="1"/>
            <a:r>
              <a:rPr lang="en-US" dirty="0"/>
              <a:t>Include CI/CD</a:t>
            </a:r>
          </a:p>
          <a:p>
            <a:pPr lvl="1"/>
            <a:r>
              <a:rPr lang="en-US" dirty="0" err="1"/>
              <a:t>Optimise</a:t>
            </a:r>
            <a:r>
              <a:rPr lang="en-US" dirty="0"/>
              <a:t> Docker build to reduce container size</a:t>
            </a:r>
          </a:p>
        </p:txBody>
      </p:sp>
    </p:spTree>
    <p:extLst>
      <p:ext uri="{BB962C8B-B14F-4D97-AF65-F5344CB8AC3E}">
        <p14:creationId xmlns:p14="http://schemas.microsoft.com/office/powerpoint/2010/main" val="372394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C83-B48D-8ED3-4CBC-10D1B357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F627-95B1-E356-5248-F780812C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 Overview</a:t>
            </a:r>
          </a:p>
          <a:p>
            <a:r>
              <a:rPr lang="en-US" dirty="0"/>
              <a:t>Dataset Analysis and Preparation</a:t>
            </a:r>
          </a:p>
          <a:p>
            <a:r>
              <a:rPr lang="en-US" dirty="0"/>
              <a:t>Software Architecture Overview</a:t>
            </a:r>
          </a:p>
          <a:p>
            <a:r>
              <a:rPr lang="en-US" dirty="0"/>
              <a:t>Model Selection &amp; Overview</a:t>
            </a:r>
          </a:p>
          <a:p>
            <a:r>
              <a:rPr lang="en-US" dirty="0"/>
              <a:t>Finetuning Strategy &amp; Results</a:t>
            </a:r>
          </a:p>
          <a:p>
            <a:r>
              <a:rPr lang="en-US" dirty="0"/>
              <a:t>Model Comparisons</a:t>
            </a:r>
          </a:p>
          <a:p>
            <a:r>
              <a:rPr lang="en-US" dirty="0"/>
              <a:t>Deployment Strategy</a:t>
            </a:r>
          </a:p>
          <a:p>
            <a:r>
              <a:rPr lang="en-US" dirty="0"/>
              <a:t>Improvements &amp; Next Steps</a:t>
            </a:r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474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ED411-3904-9AB0-D193-A846C1A4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0AC9-3029-EF5A-1BE0-978658A2DF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Given a Dataset containing text articles the Goal is to </a:t>
            </a:r>
            <a:r>
              <a:rPr lang="en-US" b="1" dirty="0"/>
              <a:t>Build a custom NER system that outperforms generic models, is reproducible, and deployable under real-world constraints.</a:t>
            </a:r>
          </a:p>
          <a:p>
            <a:endParaRPr lang="en-US" b="1" dirty="0"/>
          </a:p>
          <a:p>
            <a:r>
              <a:rPr lang="en-US" b="1" dirty="0"/>
              <a:t>Dataset:</a:t>
            </a:r>
          </a:p>
          <a:p>
            <a:pPr lvl="1"/>
            <a:r>
              <a:rPr lang="en-US" b="1" dirty="0"/>
              <a:t>692 Rows</a:t>
            </a:r>
          </a:p>
          <a:p>
            <a:pPr lvl="1"/>
            <a:r>
              <a:rPr lang="en-US" b="1" dirty="0"/>
              <a:t>7 columns (including Text, Persons, </a:t>
            </a:r>
            <a:r>
              <a:rPr lang="en-US" b="1" dirty="0" err="1"/>
              <a:t>Organisations</a:t>
            </a:r>
            <a:r>
              <a:rPr lang="en-US" b="1" dirty="0"/>
              <a:t> and Locations)</a:t>
            </a:r>
            <a:endParaRPr lang="en-DE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76138-2116-8088-910B-241D9400B5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Deliverables:</a:t>
            </a:r>
          </a:p>
          <a:p>
            <a:pPr lvl="1"/>
            <a:r>
              <a:rPr lang="en-US" dirty="0"/>
              <a:t>ML Pipeline</a:t>
            </a:r>
          </a:p>
          <a:p>
            <a:pPr lvl="1"/>
            <a:r>
              <a:rPr lang="en-US" dirty="0"/>
              <a:t>REST API</a:t>
            </a:r>
          </a:p>
          <a:p>
            <a:pPr lvl="1"/>
            <a:r>
              <a:rPr lang="en-US" dirty="0"/>
              <a:t>Evaluation of Results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20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C827-96E3-00EE-EDF1-F5FE6E9D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Analysis and Preparation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D81BB-FC0E-0BCD-3BD5-945B929A27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Dataset</a:t>
            </a:r>
          </a:p>
          <a:p>
            <a:pPr lvl="1"/>
            <a:r>
              <a:rPr lang="en-US" dirty="0"/>
              <a:t>692 Rows</a:t>
            </a:r>
          </a:p>
          <a:p>
            <a:pPr lvl="1"/>
            <a:r>
              <a:rPr lang="en-US" dirty="0"/>
              <a:t>Texts were scraped from a CNN news site</a:t>
            </a:r>
          </a:p>
          <a:p>
            <a:pPr lvl="2"/>
            <a:r>
              <a:rPr lang="en-US" dirty="0"/>
              <a:t>Covers mostly politics</a:t>
            </a:r>
          </a:p>
          <a:p>
            <a:pPr lvl="2"/>
            <a:r>
              <a:rPr lang="en-US" dirty="0"/>
              <a:t>Follow common grammar rules</a:t>
            </a:r>
          </a:p>
          <a:p>
            <a:pPr lvl="2"/>
            <a:r>
              <a:rPr lang="en-US" dirty="0"/>
              <a:t>Maintained casing</a:t>
            </a:r>
            <a:endParaRPr lang="en-DE" dirty="0"/>
          </a:p>
          <a:p>
            <a:pPr lvl="1"/>
            <a:r>
              <a:rPr lang="en-US" dirty="0"/>
              <a:t>Text-Structure</a:t>
            </a:r>
          </a:p>
          <a:p>
            <a:pPr lvl="2"/>
            <a:r>
              <a:rPr lang="en-US" dirty="0"/>
              <a:t>574 prefixed with “</a:t>
            </a:r>
            <a:r>
              <a:rPr lang="en-US" dirty="0" err="1"/>
              <a:t>articleBody</a:t>
            </a:r>
            <a:r>
              <a:rPr lang="en-US" dirty="0"/>
              <a:t>” followed by text</a:t>
            </a:r>
          </a:p>
          <a:p>
            <a:pPr lvl="2"/>
            <a:r>
              <a:rPr lang="en-US" dirty="0"/>
              <a:t>118 html documents containing the text</a:t>
            </a:r>
          </a:p>
          <a:p>
            <a:pPr lvl="1"/>
            <a:r>
              <a:rPr lang="en-US" dirty="0"/>
              <a:t>Entity Columns</a:t>
            </a:r>
          </a:p>
          <a:p>
            <a:pPr lvl="2"/>
            <a:r>
              <a:rPr lang="en-US" dirty="0"/>
              <a:t>Persons and </a:t>
            </a:r>
            <a:r>
              <a:rPr lang="en-US" dirty="0" err="1"/>
              <a:t>Organisations</a:t>
            </a:r>
            <a:r>
              <a:rPr lang="en-US" dirty="0"/>
              <a:t> separated by semicolon and structured in </a:t>
            </a:r>
            <a:r>
              <a:rPr lang="en-US" dirty="0" err="1"/>
              <a:t>Entity,ID</a:t>
            </a:r>
            <a:r>
              <a:rPr lang="en-US" dirty="0"/>
              <a:t> pairs. (</a:t>
            </a:r>
            <a:r>
              <a:rPr lang="en-US" dirty="0" err="1"/>
              <a:t>e.g</a:t>
            </a:r>
            <a:r>
              <a:rPr lang="en-US" dirty="0"/>
              <a:t>: Joe Biden,123; Angela Merkel,345;…)</a:t>
            </a:r>
          </a:p>
          <a:p>
            <a:pPr lvl="2"/>
            <a:r>
              <a:rPr lang="en-US" dirty="0"/>
              <a:t>Locations separated by </a:t>
            </a:r>
            <a:r>
              <a:rPr lang="en-US" dirty="0" err="1"/>
              <a:t>commata</a:t>
            </a:r>
            <a:endParaRPr lang="en-US" dirty="0"/>
          </a:p>
          <a:p>
            <a:pPr lvl="2"/>
            <a:r>
              <a:rPr lang="en-US" dirty="0"/>
              <a:t>Persons were only in full names</a:t>
            </a:r>
          </a:p>
          <a:p>
            <a:pPr lvl="1"/>
            <a:r>
              <a:rPr lang="en-US" dirty="0"/>
              <a:t>Token Distribution</a:t>
            </a:r>
          </a:p>
          <a:p>
            <a:pPr lvl="2"/>
            <a:r>
              <a:rPr lang="en-US" dirty="0"/>
              <a:t>Based on GPT-4o Tokenizer</a:t>
            </a:r>
          </a:p>
          <a:p>
            <a:pPr lvl="2"/>
            <a:endParaRPr lang="en-DE" dirty="0"/>
          </a:p>
        </p:txBody>
      </p:sp>
      <p:pic>
        <p:nvPicPr>
          <p:cNvPr id="6" name="Content Placeholder 5" descr="A graph with a number of blue squares&#10;&#10;AI-generated content may be incorrect.">
            <a:extLst>
              <a:ext uri="{FF2B5EF4-FFF2-40B4-BE49-F238E27FC236}">
                <a16:creationId xmlns:a16="http://schemas.microsoft.com/office/drawing/2014/main" id="{697FC4A7-ADE3-C458-4CA9-BF7956DE0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02" y="2633663"/>
            <a:ext cx="4687845" cy="35655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A9510-27E2-5FBD-6B47-BF6444AAF444}"/>
              </a:ext>
            </a:extLst>
          </p:cNvPr>
          <p:cNvSpPr txBox="1"/>
          <p:nvPr/>
        </p:nvSpPr>
        <p:spPr>
          <a:xfrm>
            <a:off x="7934632" y="2281084"/>
            <a:ext cx="224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 Distribution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396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39A2-A4FC-A805-B4AB-40AF8BDB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Preparation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06F18A-13A8-0C04-1694-E4BB2D9DE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Preparation Steps:</a:t>
            </a:r>
          </a:p>
          <a:p>
            <a:pPr lvl="1"/>
            <a:r>
              <a:rPr lang="en-US" dirty="0"/>
              <a:t>Remove IDs</a:t>
            </a:r>
          </a:p>
          <a:p>
            <a:pPr lvl="1"/>
            <a:r>
              <a:rPr lang="en-US" dirty="0"/>
              <a:t>Normalize delimiters</a:t>
            </a:r>
          </a:p>
          <a:p>
            <a:pPr lvl="1"/>
            <a:r>
              <a:rPr lang="en-US" dirty="0"/>
              <a:t>Extract text from HTML content</a:t>
            </a:r>
          </a:p>
          <a:p>
            <a:pPr lvl="1"/>
            <a:r>
              <a:rPr lang="en-US" dirty="0"/>
              <a:t>Remove “</a:t>
            </a:r>
            <a:r>
              <a:rPr lang="en-US" dirty="0" err="1"/>
              <a:t>articleBody</a:t>
            </a:r>
            <a:r>
              <a:rPr lang="en-US" dirty="0"/>
              <a:t>” prefixes</a:t>
            </a:r>
          </a:p>
          <a:p>
            <a:pPr lvl="1"/>
            <a:r>
              <a:rPr lang="en-US" dirty="0"/>
              <a:t>Split data into a dataset for finetuning and Evaluation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6506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B837-D0BB-35E8-E976-6382FC70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Overview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BFEAD286-37D0-4029-90A2-B44A4706C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33" y="2633663"/>
            <a:ext cx="8395697" cy="35655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248A8F-5545-07B8-8465-E31793C40B65}"/>
              </a:ext>
            </a:extLst>
          </p:cNvPr>
          <p:cNvSpPr txBox="1"/>
          <p:nvPr/>
        </p:nvSpPr>
        <p:spPr>
          <a:xfrm>
            <a:off x="8779224" y="1371601"/>
            <a:ext cx="277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Follows Adapter Pattern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Configurability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Extensibility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Repeatability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FA66A-E6C0-4C07-BF2C-0967FE408D61}"/>
              </a:ext>
            </a:extLst>
          </p:cNvPr>
          <p:cNvSpPr txBox="1"/>
          <p:nvPr/>
        </p:nvSpPr>
        <p:spPr>
          <a:xfrm>
            <a:off x="8779224" y="2828835"/>
            <a:ext cx="2772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Scikit-Learn Structure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Interoperability</a:t>
            </a:r>
          </a:p>
          <a:p>
            <a:pPr marL="285750" indent="-285750">
              <a:buFontTx/>
              <a:buChar char="-"/>
            </a:pPr>
            <a:r>
              <a:rPr lang="en-US" dirty="0"/>
              <a:t>Excellent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423500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657F4-BA06-5C37-DCB2-526AF27D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 dirty="0"/>
              <a:t>Model Selection &amp; Overview</a:t>
            </a:r>
            <a:endParaRPr lang="en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E5FF1E-C500-38E3-3DA4-BC4006177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904"/>
              </p:ext>
            </p:extLst>
          </p:nvPr>
        </p:nvGraphicFramePr>
        <p:xfrm>
          <a:off x="3038168" y="383458"/>
          <a:ext cx="8492841" cy="6194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916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13AE-898F-A557-F8A6-619354D6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Finetuning Strategy &amp; Results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E438-E77B-490E-56C9-C19AB77B0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for finetuning: </a:t>
            </a:r>
            <a:r>
              <a:rPr lang="en-US" dirty="0" err="1"/>
              <a:t>dslim</a:t>
            </a:r>
            <a:r>
              <a:rPr lang="en-US" dirty="0"/>
              <a:t>/</a:t>
            </a:r>
            <a:r>
              <a:rPr lang="en-US" dirty="0" err="1"/>
              <a:t>distilbert</a:t>
            </a:r>
            <a:r>
              <a:rPr lang="en-US" dirty="0"/>
              <a:t>-NER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ChatGPT-4o-mini to label tags in IOB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Hinge-Loss + Dropout to address class imbalance.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Text-splitting to increase data samples to avoid context rot</a:t>
            </a:r>
          </a:p>
          <a:p>
            <a:endParaRPr lang="en-DE" dirty="0"/>
          </a:p>
        </p:txBody>
      </p:sp>
      <p:pic>
        <p:nvPicPr>
          <p:cNvPr id="1026" name="Picture 2" descr="Illustrating some tagging schemes for NER. Source: Baldwin 2009.">
            <a:extLst>
              <a:ext uri="{FF2B5EF4-FFF2-40B4-BE49-F238E27FC236}">
                <a16:creationId xmlns:a16="http://schemas.microsoft.com/office/drawing/2014/main" id="{2B8DE560-9149-59BB-5A75-089C68B499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748" y="1030288"/>
            <a:ext cx="4507229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74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3BC71-0349-018B-545E-F1FEEA38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Finetuning Results</a:t>
            </a:r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E5136B-8F6E-2380-B3FD-D82D4A3709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Loss decreases consistently</a:t>
            </a:r>
          </a:p>
          <a:p>
            <a:pPr lvl="1"/>
            <a:r>
              <a:rPr lang="en-US" dirty="0"/>
              <a:t>Eventually training loss falls below evaluation loss which indicates overfitting</a:t>
            </a:r>
          </a:p>
          <a:p>
            <a:r>
              <a:rPr lang="en-US" dirty="0"/>
              <a:t>Precision</a:t>
            </a:r>
          </a:p>
          <a:p>
            <a:pPr lvl="1"/>
            <a:r>
              <a:rPr lang="en-US" dirty="0"/>
              <a:t>Increases sharply in the first few Epochs</a:t>
            </a:r>
          </a:p>
          <a:p>
            <a:pPr lvl="1"/>
            <a:r>
              <a:rPr lang="en-US" dirty="0"/>
              <a:t>Decreases after a couple of Epochs</a:t>
            </a:r>
          </a:p>
          <a:p>
            <a:r>
              <a:rPr lang="en-US" dirty="0"/>
              <a:t>Recall increases</a:t>
            </a:r>
          </a:p>
          <a:p>
            <a:pPr lvl="1"/>
            <a:r>
              <a:rPr lang="en-US" dirty="0"/>
              <a:t>Steady increase</a:t>
            </a:r>
          </a:p>
          <a:p>
            <a:pPr lvl="1"/>
            <a:r>
              <a:rPr lang="en-US" dirty="0"/>
              <a:t>Low</a:t>
            </a:r>
          </a:p>
          <a:p>
            <a:r>
              <a:rPr lang="en-US" dirty="0"/>
              <a:t>F1 increases</a:t>
            </a:r>
          </a:p>
          <a:p>
            <a:pPr lvl="1"/>
            <a:r>
              <a:rPr lang="en-US" dirty="0"/>
              <a:t>Steady increase</a:t>
            </a:r>
          </a:p>
          <a:p>
            <a:pPr lvl="1"/>
            <a:r>
              <a:rPr lang="en-US" dirty="0"/>
              <a:t>Mostly determined by the low recall</a:t>
            </a:r>
          </a:p>
          <a:p>
            <a:r>
              <a:rPr lang="en-US" dirty="0"/>
              <a:t>We mitigate this through Early Stoppage</a:t>
            </a:r>
          </a:p>
          <a:p>
            <a:endParaRPr lang="en-DE" dirty="0"/>
          </a:p>
        </p:txBody>
      </p:sp>
      <p:pic>
        <p:nvPicPr>
          <p:cNvPr id="9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1EC8C460-379B-03CC-81B0-F976C48D29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659" y="2633663"/>
            <a:ext cx="4984531" cy="3565525"/>
          </a:xfrm>
        </p:spPr>
      </p:pic>
    </p:spTree>
    <p:extLst>
      <p:ext uri="{BB962C8B-B14F-4D97-AF65-F5344CB8AC3E}">
        <p14:creationId xmlns:p14="http://schemas.microsoft.com/office/powerpoint/2010/main" val="222746896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592</Words>
  <Application>Microsoft Office PowerPoint</Application>
  <PresentationFormat>Widescreen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Grandview Display</vt:lpstr>
      <vt:lpstr>DashVTI</vt:lpstr>
      <vt:lpstr>Custom NER System</vt:lpstr>
      <vt:lpstr>Agenda</vt:lpstr>
      <vt:lpstr>Problem Overview</vt:lpstr>
      <vt:lpstr>Dataset Analysis and Preparation</vt:lpstr>
      <vt:lpstr>Dataset Preparation</vt:lpstr>
      <vt:lpstr>Software Architecture Overview</vt:lpstr>
      <vt:lpstr>Model Selection &amp; Overview</vt:lpstr>
      <vt:lpstr>Finetuning Strategy &amp; Results</vt:lpstr>
      <vt:lpstr>Finetuning Results</vt:lpstr>
      <vt:lpstr>Finetuning Results</vt:lpstr>
      <vt:lpstr>Improvements &amp; Next Steps</vt:lpstr>
      <vt:lpstr>Model Comparison</vt:lpstr>
      <vt:lpstr>Model Comparison</vt:lpstr>
      <vt:lpstr>Deployment Strategy</vt:lpstr>
      <vt:lpstr>Deployment at Scale</vt:lpstr>
      <vt:lpstr>Improvements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Olusanmi Hundogan</dc:creator>
  <cp:lastModifiedBy>Olusanmi Hundogan</cp:lastModifiedBy>
  <cp:revision>8</cp:revision>
  <dcterms:created xsi:type="dcterms:W3CDTF">2025-07-29T23:54:56Z</dcterms:created>
  <dcterms:modified xsi:type="dcterms:W3CDTF">2025-07-30T13:47:15Z</dcterms:modified>
</cp:coreProperties>
</file>