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8999538" cy="8999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158" y="-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B4CB66-D502-445D-98DC-BF8CD5BE51CA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9B0626-3DC0-44F9-87CF-E00CAA184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704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9B0626-3DC0-44F9-87CF-E00CAA18482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379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4966" y="1472842"/>
            <a:ext cx="7649607" cy="3133172"/>
          </a:xfrm>
        </p:spPr>
        <p:txBody>
          <a:bodyPr anchor="b"/>
          <a:lstStyle>
            <a:lvl1pPr algn="ctr">
              <a:defRPr sz="590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4942" y="4726842"/>
            <a:ext cx="6749654" cy="2172804"/>
          </a:xfrm>
        </p:spPr>
        <p:txBody>
          <a:bodyPr/>
          <a:lstStyle>
            <a:lvl1pPr marL="0" indent="0" algn="ctr">
              <a:buNone/>
              <a:defRPr sz="2362"/>
            </a:lvl1pPr>
            <a:lvl2pPr marL="449976" indent="0" algn="ctr">
              <a:buNone/>
              <a:defRPr sz="1968"/>
            </a:lvl2pPr>
            <a:lvl3pPr marL="899952" indent="0" algn="ctr">
              <a:buNone/>
              <a:defRPr sz="1772"/>
            </a:lvl3pPr>
            <a:lvl4pPr marL="1349929" indent="0" algn="ctr">
              <a:buNone/>
              <a:defRPr sz="1575"/>
            </a:lvl4pPr>
            <a:lvl5pPr marL="1799905" indent="0" algn="ctr">
              <a:buNone/>
              <a:defRPr sz="1575"/>
            </a:lvl5pPr>
            <a:lvl6pPr marL="2249881" indent="0" algn="ctr">
              <a:buNone/>
              <a:defRPr sz="1575"/>
            </a:lvl6pPr>
            <a:lvl7pPr marL="2699857" indent="0" algn="ctr">
              <a:buNone/>
              <a:defRPr sz="1575"/>
            </a:lvl7pPr>
            <a:lvl8pPr marL="3149834" indent="0" algn="ctr">
              <a:buNone/>
              <a:defRPr sz="1575"/>
            </a:lvl8pPr>
            <a:lvl9pPr marL="3599810" indent="0" algn="ctr">
              <a:buNone/>
              <a:defRPr sz="157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9CFD5-7F27-465C-83BF-17AD20AB8085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16BD7-1721-4FB5-A09A-ED6E9BE70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506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9CFD5-7F27-465C-83BF-17AD20AB8085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16BD7-1721-4FB5-A09A-ED6E9BE70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281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0295" y="479142"/>
            <a:ext cx="1940525" cy="762669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8719" y="479142"/>
            <a:ext cx="5709082" cy="762669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9CFD5-7F27-465C-83BF-17AD20AB8085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16BD7-1721-4FB5-A09A-ED6E9BE70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320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9CFD5-7F27-465C-83BF-17AD20AB8085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16BD7-1721-4FB5-A09A-ED6E9BE70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188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031" y="2243638"/>
            <a:ext cx="7762102" cy="3743557"/>
          </a:xfrm>
        </p:spPr>
        <p:txBody>
          <a:bodyPr anchor="b"/>
          <a:lstStyle>
            <a:lvl1pPr>
              <a:defRPr sz="590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031" y="6022610"/>
            <a:ext cx="7762102" cy="1968648"/>
          </a:xfrm>
        </p:spPr>
        <p:txBody>
          <a:bodyPr/>
          <a:lstStyle>
            <a:lvl1pPr marL="0" indent="0">
              <a:buNone/>
              <a:defRPr sz="2362">
                <a:solidFill>
                  <a:schemeClr val="tx1"/>
                </a:solidFill>
              </a:defRPr>
            </a:lvl1pPr>
            <a:lvl2pPr marL="449976" indent="0">
              <a:buNone/>
              <a:defRPr sz="1968">
                <a:solidFill>
                  <a:schemeClr val="tx1">
                    <a:tint val="75000"/>
                  </a:schemeClr>
                </a:solidFill>
              </a:defRPr>
            </a:lvl2pPr>
            <a:lvl3pPr marL="899952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3pPr>
            <a:lvl4pPr marL="1349929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4pPr>
            <a:lvl5pPr marL="179990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5pPr>
            <a:lvl6pPr marL="2249881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6pPr>
            <a:lvl7pPr marL="2699857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7pPr>
            <a:lvl8pPr marL="314983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8pPr>
            <a:lvl9pPr marL="3599810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9CFD5-7F27-465C-83BF-17AD20AB8085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16BD7-1721-4FB5-A09A-ED6E9BE70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900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718" y="2395710"/>
            <a:ext cx="3824804" cy="57101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016" y="2395710"/>
            <a:ext cx="3824804" cy="57101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9CFD5-7F27-465C-83BF-17AD20AB8085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16BD7-1721-4FB5-A09A-ED6E9BE70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293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0" y="479144"/>
            <a:ext cx="7762102" cy="17394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891" y="2206137"/>
            <a:ext cx="3807226" cy="1081194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891" y="3287331"/>
            <a:ext cx="3807226" cy="48351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6017" y="2206137"/>
            <a:ext cx="3825976" cy="1081194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6017" y="3287331"/>
            <a:ext cx="3825976" cy="48351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9CFD5-7F27-465C-83BF-17AD20AB8085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16BD7-1721-4FB5-A09A-ED6E9BE70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52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9CFD5-7F27-465C-83BF-17AD20AB8085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16BD7-1721-4FB5-A09A-ED6E9BE70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133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9CFD5-7F27-465C-83BF-17AD20AB8085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16BD7-1721-4FB5-A09A-ED6E9BE70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207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599969"/>
            <a:ext cx="2902585" cy="2099892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976" y="1295769"/>
            <a:ext cx="4556016" cy="6395505"/>
          </a:xfrm>
        </p:spPr>
        <p:txBody>
          <a:bodyPr/>
          <a:lstStyle>
            <a:lvl1pPr>
              <a:defRPr sz="3149"/>
            </a:lvl1pPr>
            <a:lvl2pPr>
              <a:defRPr sz="2756"/>
            </a:lvl2pPr>
            <a:lvl3pPr>
              <a:defRPr sz="2362"/>
            </a:lvl3pPr>
            <a:lvl4pPr>
              <a:defRPr sz="1968"/>
            </a:lvl4pPr>
            <a:lvl5pPr>
              <a:defRPr sz="1968"/>
            </a:lvl5pPr>
            <a:lvl6pPr>
              <a:defRPr sz="1968"/>
            </a:lvl6pPr>
            <a:lvl7pPr>
              <a:defRPr sz="1968"/>
            </a:lvl7pPr>
            <a:lvl8pPr>
              <a:defRPr sz="1968"/>
            </a:lvl8pPr>
            <a:lvl9pPr>
              <a:defRPr sz="196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2699862"/>
            <a:ext cx="2902585" cy="5001827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9CFD5-7F27-465C-83BF-17AD20AB8085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16BD7-1721-4FB5-A09A-ED6E9BE70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963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599969"/>
            <a:ext cx="2902585" cy="2099892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25976" y="1295769"/>
            <a:ext cx="4556016" cy="6395505"/>
          </a:xfrm>
        </p:spPr>
        <p:txBody>
          <a:bodyPr anchor="t"/>
          <a:lstStyle>
            <a:lvl1pPr marL="0" indent="0">
              <a:buNone/>
              <a:defRPr sz="3149"/>
            </a:lvl1pPr>
            <a:lvl2pPr marL="449976" indent="0">
              <a:buNone/>
              <a:defRPr sz="2756"/>
            </a:lvl2pPr>
            <a:lvl3pPr marL="899952" indent="0">
              <a:buNone/>
              <a:defRPr sz="2362"/>
            </a:lvl3pPr>
            <a:lvl4pPr marL="1349929" indent="0">
              <a:buNone/>
              <a:defRPr sz="1968"/>
            </a:lvl4pPr>
            <a:lvl5pPr marL="1799905" indent="0">
              <a:buNone/>
              <a:defRPr sz="1968"/>
            </a:lvl5pPr>
            <a:lvl6pPr marL="2249881" indent="0">
              <a:buNone/>
              <a:defRPr sz="1968"/>
            </a:lvl6pPr>
            <a:lvl7pPr marL="2699857" indent="0">
              <a:buNone/>
              <a:defRPr sz="1968"/>
            </a:lvl7pPr>
            <a:lvl8pPr marL="3149834" indent="0">
              <a:buNone/>
              <a:defRPr sz="1968"/>
            </a:lvl8pPr>
            <a:lvl9pPr marL="3599810" indent="0">
              <a:buNone/>
              <a:defRPr sz="196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2699862"/>
            <a:ext cx="2902585" cy="5001827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9CFD5-7F27-465C-83BF-17AD20AB8085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16BD7-1721-4FB5-A09A-ED6E9BE70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409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718" y="479144"/>
            <a:ext cx="7762102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718" y="2395710"/>
            <a:ext cx="7762102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718" y="8341240"/>
            <a:ext cx="2024896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9CFD5-7F27-465C-83BF-17AD20AB8085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097" y="8341240"/>
            <a:ext cx="3037344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5924" y="8341240"/>
            <a:ext cx="2024896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16BD7-1721-4FB5-A09A-ED6E9BE70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608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99952" rtl="0" eaLnBrk="1" latinLnBrk="0" hangingPunct="1">
        <a:lnSpc>
          <a:spcPct val="90000"/>
        </a:lnSpc>
        <a:spcBef>
          <a:spcPct val="0"/>
        </a:spcBef>
        <a:buNone/>
        <a:defRPr sz="43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4988" indent="-224988" algn="l" defTabSz="899952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2756" kern="1200">
          <a:solidFill>
            <a:schemeClr val="tx1"/>
          </a:solidFill>
          <a:latin typeface="+mn-lt"/>
          <a:ea typeface="+mn-ea"/>
          <a:cs typeface="+mn-cs"/>
        </a:defRPr>
      </a:lvl1pPr>
      <a:lvl2pPr marL="674964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24941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968" kern="1200">
          <a:solidFill>
            <a:schemeClr val="tx1"/>
          </a:solidFill>
          <a:latin typeface="+mn-lt"/>
          <a:ea typeface="+mn-ea"/>
          <a:cs typeface="+mn-cs"/>
        </a:defRPr>
      </a:lvl3pPr>
      <a:lvl4pPr marL="1574917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2024893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474869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924846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374822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824798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1pPr>
      <a:lvl2pPr marL="449976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2pPr>
      <a:lvl3pPr marL="899952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3pPr>
      <a:lvl4pPr marL="1349929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1799905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249881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699857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149834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599810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D14B61C-977D-487E-97B4-F67157DC57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7792155"/>
              </p:ext>
            </p:extLst>
          </p:nvPr>
        </p:nvGraphicFramePr>
        <p:xfrm>
          <a:off x="1413669" y="408415"/>
          <a:ext cx="6172200" cy="8182707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1182463">
                  <a:extLst>
                    <a:ext uri="{9D8B030D-6E8A-4147-A177-3AD203B41FA5}">
                      <a16:colId xmlns:a16="http://schemas.microsoft.com/office/drawing/2014/main" val="522851632"/>
                    </a:ext>
                  </a:extLst>
                </a:gridCol>
                <a:gridCol w="1078402">
                  <a:extLst>
                    <a:ext uri="{9D8B030D-6E8A-4147-A177-3AD203B41FA5}">
                      <a16:colId xmlns:a16="http://schemas.microsoft.com/office/drawing/2014/main" val="1376305359"/>
                    </a:ext>
                  </a:extLst>
                </a:gridCol>
                <a:gridCol w="1135159">
                  <a:extLst>
                    <a:ext uri="{9D8B030D-6E8A-4147-A177-3AD203B41FA5}">
                      <a16:colId xmlns:a16="http://schemas.microsoft.com/office/drawing/2014/main" val="2738467574"/>
                    </a:ext>
                  </a:extLst>
                </a:gridCol>
                <a:gridCol w="1267598">
                  <a:extLst>
                    <a:ext uri="{9D8B030D-6E8A-4147-A177-3AD203B41FA5}">
                      <a16:colId xmlns:a16="http://schemas.microsoft.com/office/drawing/2014/main" val="51219658"/>
                    </a:ext>
                  </a:extLst>
                </a:gridCol>
                <a:gridCol w="1508578">
                  <a:extLst>
                    <a:ext uri="{9D8B030D-6E8A-4147-A177-3AD203B41FA5}">
                      <a16:colId xmlns:a16="http://schemas.microsoft.com/office/drawing/2014/main" val="249817785"/>
                    </a:ext>
                  </a:extLst>
                </a:gridCol>
              </a:tblGrid>
              <a:tr h="504443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u="none" strike="noStrike" dirty="0" err="1">
                          <a:effectLst/>
                          <a:latin typeface="Consolas" panose="020B0609020204030204" pitchFamily="49" charset="0"/>
                        </a:rPr>
                        <a:t>s.length</a:t>
                      </a:r>
                      <a:endParaRPr lang="en-GB" sz="1600" b="1" i="0" u="none" strike="noStrike" dirty="0">
                        <a:solidFill>
                          <a:srgbClr val="FFFFFF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5987" marR="15987" marT="15987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u="none" strike="noStrike" dirty="0" err="1">
                          <a:effectLst/>
                          <a:latin typeface="Consolas" panose="020B0609020204030204" pitchFamily="49" charset="0"/>
                        </a:rPr>
                        <a:t>s.width</a:t>
                      </a:r>
                      <a:endParaRPr lang="en-GB" sz="1600" b="1" i="0" u="none" strike="noStrike" dirty="0">
                        <a:solidFill>
                          <a:srgbClr val="FFFFFF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5987" marR="15987" marT="15987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u="none" strike="noStrike" dirty="0" err="1">
                          <a:effectLst/>
                          <a:latin typeface="Consolas" panose="020B0609020204030204" pitchFamily="49" charset="0"/>
                        </a:rPr>
                        <a:t>p.length</a:t>
                      </a:r>
                      <a:endParaRPr lang="en-GB" sz="1600" b="1" i="0" u="none" strike="noStrike" dirty="0">
                        <a:solidFill>
                          <a:srgbClr val="FFFFFF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5987" marR="15987" marT="15987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u="none" strike="noStrike" dirty="0" err="1">
                          <a:effectLst/>
                          <a:latin typeface="Consolas" panose="020B0609020204030204" pitchFamily="49" charset="0"/>
                        </a:rPr>
                        <a:t>p.width</a:t>
                      </a:r>
                      <a:endParaRPr lang="en-GB" sz="1600" b="1" i="0" u="none" strike="noStrike" dirty="0">
                        <a:solidFill>
                          <a:srgbClr val="FFFFFF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5987" marR="15987" marT="15987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u="none" strike="noStrike" dirty="0">
                          <a:effectLst/>
                          <a:latin typeface="Consolas" panose="020B0609020204030204" pitchFamily="49" charset="0"/>
                        </a:rPr>
                        <a:t>variety</a:t>
                      </a:r>
                      <a:endParaRPr lang="en-GB" sz="1600" b="1" i="0" u="none" strike="noStrike" dirty="0">
                        <a:solidFill>
                          <a:srgbClr val="FFFFFF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5987" marR="15987" marT="15987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8091505"/>
                  </a:ext>
                </a:extLst>
              </a:tr>
              <a:tr h="349012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u="none" strike="noStrike">
                          <a:effectLst/>
                          <a:latin typeface="Consolas" panose="020B0609020204030204" pitchFamily="49" charset="0"/>
                        </a:rPr>
                        <a:t>6.5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5987" marR="15987" marT="15987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u="none" strike="noStrike">
                          <a:effectLst/>
                          <a:latin typeface="Consolas" panose="020B0609020204030204" pitchFamily="49" charset="0"/>
                        </a:rPr>
                        <a:t>2.8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5987" marR="15987" marT="15987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u="none" strike="noStrike">
                          <a:effectLst/>
                          <a:latin typeface="Consolas" panose="020B0609020204030204" pitchFamily="49" charset="0"/>
                        </a:rPr>
                        <a:t>4.6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5987" marR="15987" marT="15987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u="none" strike="noStrike">
                          <a:effectLst/>
                          <a:latin typeface="Consolas" panose="020B0609020204030204" pitchFamily="49" charset="0"/>
                        </a:rPr>
                        <a:t>1.5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5987" marR="15987" marT="15987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u="none" strike="noStrike" dirty="0">
                          <a:effectLst/>
                          <a:latin typeface="Consolas" panose="020B0609020204030204" pitchFamily="49" charset="0"/>
                        </a:rPr>
                        <a:t>Versicolor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5987" marR="15987" marT="15987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33572"/>
                  </a:ext>
                </a:extLst>
              </a:tr>
              <a:tr h="349012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u="none" strike="noStrike">
                          <a:effectLst/>
                          <a:latin typeface="Consolas" panose="020B0609020204030204" pitchFamily="49" charset="0"/>
                        </a:rPr>
                        <a:t>5.8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5987" marR="15987" marT="1598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u="none" strike="noStrike">
                          <a:effectLst/>
                          <a:latin typeface="Consolas" panose="020B0609020204030204" pitchFamily="49" charset="0"/>
                        </a:rPr>
                        <a:t>2.7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5987" marR="15987" marT="1598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u="none" strike="noStrike">
                          <a:effectLst/>
                          <a:latin typeface="Consolas" panose="020B0609020204030204" pitchFamily="49" charset="0"/>
                        </a:rPr>
                        <a:t>4.1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5987" marR="15987" marT="1598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u="none" strike="noStrike">
                          <a:effectLst/>
                          <a:latin typeface="Consolas" panose="020B0609020204030204" pitchFamily="49" charset="0"/>
                        </a:rPr>
                        <a:t>1.0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5987" marR="15987" marT="1598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u="none" strike="noStrike">
                          <a:effectLst/>
                          <a:latin typeface="Consolas" panose="020B0609020204030204" pitchFamily="49" charset="0"/>
                        </a:rPr>
                        <a:t>Versicolor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5987" marR="15987" marT="15987" marB="0" anchor="ctr"/>
                </a:tc>
                <a:extLst>
                  <a:ext uri="{0D108BD9-81ED-4DB2-BD59-A6C34878D82A}">
                    <a16:rowId xmlns:a16="http://schemas.microsoft.com/office/drawing/2014/main" val="795585952"/>
                  </a:ext>
                </a:extLst>
              </a:tr>
              <a:tr h="349012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u="none" strike="noStrike">
                          <a:effectLst/>
                          <a:latin typeface="Consolas" panose="020B0609020204030204" pitchFamily="49" charset="0"/>
                        </a:rPr>
                        <a:t>6.7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5987" marR="15987" marT="1598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u="none" strike="noStrike">
                          <a:effectLst/>
                          <a:latin typeface="Consolas" panose="020B0609020204030204" pitchFamily="49" charset="0"/>
                        </a:rPr>
                        <a:t>3.3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5987" marR="15987" marT="1598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u="none" strike="noStrike">
                          <a:effectLst/>
                          <a:latin typeface="Consolas" panose="020B0609020204030204" pitchFamily="49" charset="0"/>
                        </a:rPr>
                        <a:t>5.7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5987" marR="15987" marT="1598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u="none" strike="noStrike">
                          <a:effectLst/>
                          <a:latin typeface="Consolas" panose="020B0609020204030204" pitchFamily="49" charset="0"/>
                        </a:rPr>
                        <a:t>2.5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5987" marR="15987" marT="1598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u="none" strike="noStrike">
                          <a:effectLst/>
                          <a:latin typeface="Consolas" panose="020B0609020204030204" pitchFamily="49" charset="0"/>
                        </a:rPr>
                        <a:t>Virginica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5987" marR="15987" marT="15987" marB="0" anchor="ctr"/>
                </a:tc>
                <a:extLst>
                  <a:ext uri="{0D108BD9-81ED-4DB2-BD59-A6C34878D82A}">
                    <a16:rowId xmlns:a16="http://schemas.microsoft.com/office/drawing/2014/main" val="1270589752"/>
                  </a:ext>
                </a:extLst>
              </a:tr>
              <a:tr h="349012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u="none" strike="noStrike">
                          <a:effectLst/>
                          <a:latin typeface="Consolas" panose="020B0609020204030204" pitchFamily="49" charset="0"/>
                        </a:rPr>
                        <a:t>4.6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5987" marR="15987" marT="1598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u="none" strike="noStrike">
                          <a:effectLst/>
                          <a:latin typeface="Consolas" panose="020B0609020204030204" pitchFamily="49" charset="0"/>
                        </a:rPr>
                        <a:t>3.4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5987" marR="15987" marT="1598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u="none" strike="noStrike">
                          <a:effectLst/>
                          <a:latin typeface="Consolas" panose="020B0609020204030204" pitchFamily="49" charset="0"/>
                        </a:rPr>
                        <a:t>1.4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5987" marR="15987" marT="1598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u="none" strike="noStrike">
                          <a:effectLst/>
                          <a:latin typeface="Consolas" panose="020B0609020204030204" pitchFamily="49" charset="0"/>
                        </a:rPr>
                        <a:t>0.3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5987" marR="15987" marT="1598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u="none" strike="noStrike">
                          <a:effectLst/>
                          <a:latin typeface="Consolas" panose="020B0609020204030204" pitchFamily="49" charset="0"/>
                        </a:rPr>
                        <a:t>Setosa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5987" marR="15987" marT="15987" marB="0" anchor="ctr"/>
                </a:tc>
                <a:extLst>
                  <a:ext uri="{0D108BD9-81ED-4DB2-BD59-A6C34878D82A}">
                    <a16:rowId xmlns:a16="http://schemas.microsoft.com/office/drawing/2014/main" val="2403518627"/>
                  </a:ext>
                </a:extLst>
              </a:tr>
              <a:tr h="349012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u="none" strike="noStrike">
                          <a:effectLst/>
                          <a:latin typeface="Consolas" panose="020B0609020204030204" pitchFamily="49" charset="0"/>
                        </a:rPr>
                        <a:t>6.4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5987" marR="15987" marT="1598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u="none" strike="noStrike">
                          <a:effectLst/>
                          <a:latin typeface="Consolas" panose="020B0609020204030204" pitchFamily="49" charset="0"/>
                        </a:rPr>
                        <a:t>3.2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5987" marR="15987" marT="1598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u="none" strike="noStrike">
                          <a:effectLst/>
                          <a:latin typeface="Consolas" panose="020B0609020204030204" pitchFamily="49" charset="0"/>
                        </a:rPr>
                        <a:t>5.3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5987" marR="15987" marT="1598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u="none" strike="noStrike">
                          <a:effectLst/>
                          <a:latin typeface="Consolas" panose="020B0609020204030204" pitchFamily="49" charset="0"/>
                        </a:rPr>
                        <a:t>2.3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5987" marR="15987" marT="1598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u="none" strike="noStrike">
                          <a:effectLst/>
                          <a:latin typeface="Consolas" panose="020B0609020204030204" pitchFamily="49" charset="0"/>
                        </a:rPr>
                        <a:t>Virginica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5987" marR="15987" marT="15987" marB="0" anchor="ctr"/>
                </a:tc>
                <a:extLst>
                  <a:ext uri="{0D108BD9-81ED-4DB2-BD59-A6C34878D82A}">
                    <a16:rowId xmlns:a16="http://schemas.microsoft.com/office/drawing/2014/main" val="1550664379"/>
                  </a:ext>
                </a:extLst>
              </a:tr>
              <a:tr h="349012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u="none" strike="noStrike">
                          <a:effectLst/>
                          <a:latin typeface="Consolas" panose="020B0609020204030204" pitchFamily="49" charset="0"/>
                        </a:rPr>
                        <a:t>5.9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5987" marR="15987" marT="1598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u="none" strike="noStrike">
                          <a:effectLst/>
                          <a:latin typeface="Consolas" panose="020B0609020204030204" pitchFamily="49" charset="0"/>
                        </a:rPr>
                        <a:t>3.0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5987" marR="15987" marT="1598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u="none" strike="noStrike" dirty="0">
                          <a:effectLst/>
                          <a:latin typeface="Consolas" panose="020B0609020204030204" pitchFamily="49" charset="0"/>
                        </a:rPr>
                        <a:t>4.2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5987" marR="15987" marT="1598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u="none" strike="noStrike">
                          <a:effectLst/>
                          <a:latin typeface="Consolas" panose="020B0609020204030204" pitchFamily="49" charset="0"/>
                        </a:rPr>
                        <a:t>1.5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5987" marR="15987" marT="1598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u="none" strike="noStrike">
                          <a:effectLst/>
                          <a:latin typeface="Consolas" panose="020B0609020204030204" pitchFamily="49" charset="0"/>
                        </a:rPr>
                        <a:t>Versicolor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5987" marR="15987" marT="15987" marB="0" anchor="ctr"/>
                </a:tc>
                <a:extLst>
                  <a:ext uri="{0D108BD9-81ED-4DB2-BD59-A6C34878D82A}">
                    <a16:rowId xmlns:a16="http://schemas.microsoft.com/office/drawing/2014/main" val="1354011684"/>
                  </a:ext>
                </a:extLst>
              </a:tr>
              <a:tr h="349012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u="none" strike="noStrike">
                          <a:effectLst/>
                          <a:latin typeface="Consolas" panose="020B0609020204030204" pitchFamily="49" charset="0"/>
                        </a:rPr>
                        <a:t>7.4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5987" marR="15987" marT="1598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u="none" strike="noStrike">
                          <a:effectLst/>
                          <a:latin typeface="Consolas" panose="020B0609020204030204" pitchFamily="49" charset="0"/>
                        </a:rPr>
                        <a:t>2.8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5987" marR="15987" marT="1598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u="none" strike="noStrike">
                          <a:effectLst/>
                          <a:latin typeface="Consolas" panose="020B0609020204030204" pitchFamily="49" charset="0"/>
                        </a:rPr>
                        <a:t>6.1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5987" marR="15987" marT="1598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u="none" strike="noStrike">
                          <a:effectLst/>
                          <a:latin typeface="Consolas" panose="020B0609020204030204" pitchFamily="49" charset="0"/>
                        </a:rPr>
                        <a:t>1.9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5987" marR="15987" marT="1598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u="none" strike="noStrike">
                          <a:effectLst/>
                          <a:latin typeface="Consolas" panose="020B0609020204030204" pitchFamily="49" charset="0"/>
                        </a:rPr>
                        <a:t>Virginica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5987" marR="15987" marT="15987" marB="0" anchor="ctr"/>
                </a:tc>
                <a:extLst>
                  <a:ext uri="{0D108BD9-81ED-4DB2-BD59-A6C34878D82A}">
                    <a16:rowId xmlns:a16="http://schemas.microsoft.com/office/drawing/2014/main" val="1921094882"/>
                  </a:ext>
                </a:extLst>
              </a:tr>
              <a:tr h="349012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u="none" strike="noStrike">
                          <a:effectLst/>
                          <a:latin typeface="Consolas" panose="020B0609020204030204" pitchFamily="49" charset="0"/>
                        </a:rPr>
                        <a:t>5.5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5987" marR="15987" marT="1598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u="none" strike="noStrike">
                          <a:effectLst/>
                          <a:latin typeface="Consolas" panose="020B0609020204030204" pitchFamily="49" charset="0"/>
                        </a:rPr>
                        <a:t>2.4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5987" marR="15987" marT="1598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u="none" strike="noStrike">
                          <a:effectLst/>
                          <a:latin typeface="Consolas" panose="020B0609020204030204" pitchFamily="49" charset="0"/>
                        </a:rPr>
                        <a:t>3.8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5987" marR="15987" marT="1598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u="none" strike="noStrike">
                          <a:effectLst/>
                          <a:latin typeface="Consolas" panose="020B0609020204030204" pitchFamily="49" charset="0"/>
                        </a:rPr>
                        <a:t>1.1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5987" marR="15987" marT="1598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u="none" strike="noStrike">
                          <a:effectLst/>
                          <a:latin typeface="Consolas" panose="020B0609020204030204" pitchFamily="49" charset="0"/>
                        </a:rPr>
                        <a:t>Versicolor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5987" marR="15987" marT="15987" marB="0" anchor="ctr"/>
                </a:tc>
                <a:extLst>
                  <a:ext uri="{0D108BD9-81ED-4DB2-BD59-A6C34878D82A}">
                    <a16:rowId xmlns:a16="http://schemas.microsoft.com/office/drawing/2014/main" val="1687509517"/>
                  </a:ext>
                </a:extLst>
              </a:tr>
              <a:tr h="349012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u="none" strike="noStrike">
                          <a:effectLst/>
                          <a:latin typeface="Consolas" panose="020B0609020204030204" pitchFamily="49" charset="0"/>
                        </a:rPr>
                        <a:t>5.6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5987" marR="15987" marT="1598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u="none" strike="noStrike">
                          <a:effectLst/>
                          <a:latin typeface="Consolas" panose="020B0609020204030204" pitchFamily="49" charset="0"/>
                        </a:rPr>
                        <a:t>2.5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5987" marR="15987" marT="1598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u="none" strike="noStrike">
                          <a:effectLst/>
                          <a:latin typeface="Consolas" panose="020B0609020204030204" pitchFamily="49" charset="0"/>
                        </a:rPr>
                        <a:t>3.9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5987" marR="15987" marT="1598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u="none" strike="noStrike">
                          <a:effectLst/>
                          <a:latin typeface="Consolas" panose="020B0609020204030204" pitchFamily="49" charset="0"/>
                        </a:rPr>
                        <a:t>1.1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5987" marR="15987" marT="1598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u="none" strike="noStrike" dirty="0">
                          <a:effectLst/>
                          <a:latin typeface="Consolas" panose="020B0609020204030204" pitchFamily="49" charset="0"/>
                        </a:rPr>
                        <a:t>Versicolor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5987" marR="15987" marT="15987" marB="0" anchor="ctr"/>
                </a:tc>
                <a:extLst>
                  <a:ext uri="{0D108BD9-81ED-4DB2-BD59-A6C34878D82A}">
                    <a16:rowId xmlns:a16="http://schemas.microsoft.com/office/drawing/2014/main" val="475717768"/>
                  </a:ext>
                </a:extLst>
              </a:tr>
              <a:tr h="349012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u="none" strike="noStrike">
                          <a:effectLst/>
                          <a:latin typeface="Consolas" panose="020B0609020204030204" pitchFamily="49" charset="0"/>
                        </a:rPr>
                        <a:t>5.0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5987" marR="15987" marT="1598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u="none" strike="noStrike">
                          <a:effectLst/>
                          <a:latin typeface="Consolas" panose="020B0609020204030204" pitchFamily="49" charset="0"/>
                        </a:rPr>
                        <a:t>3.4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5987" marR="15987" marT="1598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u="none" strike="noStrike">
                          <a:effectLst/>
                          <a:latin typeface="Consolas" panose="020B0609020204030204" pitchFamily="49" charset="0"/>
                        </a:rPr>
                        <a:t>1.5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5987" marR="15987" marT="1598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u="none" strike="noStrike">
                          <a:effectLst/>
                          <a:latin typeface="Consolas" panose="020B0609020204030204" pitchFamily="49" charset="0"/>
                        </a:rPr>
                        <a:t>0.2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5987" marR="15987" marT="1598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u="none" strike="noStrike">
                          <a:effectLst/>
                          <a:latin typeface="Consolas" panose="020B0609020204030204" pitchFamily="49" charset="0"/>
                        </a:rPr>
                        <a:t>Setosa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5987" marR="15987" marT="15987" marB="0" anchor="ctr"/>
                </a:tc>
                <a:extLst>
                  <a:ext uri="{0D108BD9-81ED-4DB2-BD59-A6C34878D82A}">
                    <a16:rowId xmlns:a16="http://schemas.microsoft.com/office/drawing/2014/main" val="1421925292"/>
                  </a:ext>
                </a:extLst>
              </a:tr>
              <a:tr h="349012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u="none" strike="noStrike">
                          <a:effectLst/>
                          <a:latin typeface="Consolas" panose="020B0609020204030204" pitchFamily="49" charset="0"/>
                        </a:rPr>
                        <a:t>6.9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5987" marR="15987" marT="1598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u="none" strike="noStrike" dirty="0">
                          <a:effectLst/>
                          <a:latin typeface="Consolas" panose="020B0609020204030204" pitchFamily="49" charset="0"/>
                        </a:rPr>
                        <a:t>3.1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5987" marR="15987" marT="1598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u="none" strike="noStrike">
                          <a:effectLst/>
                          <a:latin typeface="Consolas" panose="020B0609020204030204" pitchFamily="49" charset="0"/>
                        </a:rPr>
                        <a:t>5.4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5987" marR="15987" marT="1598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u="none" strike="noStrike">
                          <a:effectLst/>
                          <a:latin typeface="Consolas" panose="020B0609020204030204" pitchFamily="49" charset="0"/>
                        </a:rPr>
                        <a:t>2.1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5987" marR="15987" marT="1598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u="none" strike="noStrike">
                          <a:effectLst/>
                          <a:latin typeface="Consolas" panose="020B0609020204030204" pitchFamily="49" charset="0"/>
                        </a:rPr>
                        <a:t>Virginica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5987" marR="15987" marT="15987" marB="0" anchor="ctr"/>
                </a:tc>
                <a:extLst>
                  <a:ext uri="{0D108BD9-81ED-4DB2-BD59-A6C34878D82A}">
                    <a16:rowId xmlns:a16="http://schemas.microsoft.com/office/drawing/2014/main" val="1918565957"/>
                  </a:ext>
                </a:extLst>
              </a:tr>
              <a:tr h="349012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u="none" strike="noStrike">
                          <a:effectLst/>
                          <a:latin typeface="Consolas" panose="020B0609020204030204" pitchFamily="49" charset="0"/>
                        </a:rPr>
                        <a:t>5.5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5987" marR="15987" marT="1598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u="none" strike="noStrike">
                          <a:effectLst/>
                          <a:latin typeface="Consolas" panose="020B0609020204030204" pitchFamily="49" charset="0"/>
                        </a:rPr>
                        <a:t>2.5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5987" marR="15987" marT="1598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u="none" strike="noStrike">
                          <a:effectLst/>
                          <a:latin typeface="Consolas" panose="020B0609020204030204" pitchFamily="49" charset="0"/>
                        </a:rPr>
                        <a:t>4.0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5987" marR="15987" marT="1598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u="none" strike="noStrike" dirty="0">
                          <a:effectLst/>
                          <a:latin typeface="Consolas" panose="020B0609020204030204" pitchFamily="49" charset="0"/>
                        </a:rPr>
                        <a:t>1.3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5987" marR="15987" marT="1598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u="none" strike="noStrike">
                          <a:effectLst/>
                          <a:latin typeface="Consolas" panose="020B0609020204030204" pitchFamily="49" charset="0"/>
                        </a:rPr>
                        <a:t>Versicolor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5987" marR="15987" marT="15987" marB="0" anchor="ctr"/>
                </a:tc>
                <a:extLst>
                  <a:ext uri="{0D108BD9-81ED-4DB2-BD59-A6C34878D82A}">
                    <a16:rowId xmlns:a16="http://schemas.microsoft.com/office/drawing/2014/main" val="2256778098"/>
                  </a:ext>
                </a:extLst>
              </a:tr>
              <a:tr h="349012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u="none" strike="noStrike">
                          <a:effectLst/>
                          <a:latin typeface="Consolas" panose="020B0609020204030204" pitchFamily="49" charset="0"/>
                        </a:rPr>
                        <a:t>5.7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5987" marR="15987" marT="1598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u="none" strike="noStrike" dirty="0">
                          <a:effectLst/>
                          <a:latin typeface="Consolas" panose="020B0609020204030204" pitchFamily="49" charset="0"/>
                        </a:rPr>
                        <a:t>2.6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5987" marR="15987" marT="1598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u="none" strike="noStrike">
                          <a:effectLst/>
                          <a:latin typeface="Consolas" panose="020B0609020204030204" pitchFamily="49" charset="0"/>
                        </a:rPr>
                        <a:t>3.5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5987" marR="15987" marT="1598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u="none" strike="noStrike">
                          <a:effectLst/>
                          <a:latin typeface="Consolas" panose="020B0609020204030204" pitchFamily="49" charset="0"/>
                        </a:rPr>
                        <a:t>1.0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5987" marR="15987" marT="1598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u="none" strike="noStrike">
                          <a:effectLst/>
                          <a:latin typeface="Consolas" panose="020B0609020204030204" pitchFamily="49" charset="0"/>
                        </a:rPr>
                        <a:t>Versicolor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5987" marR="15987" marT="15987" marB="0" anchor="ctr"/>
                </a:tc>
                <a:extLst>
                  <a:ext uri="{0D108BD9-81ED-4DB2-BD59-A6C34878D82A}">
                    <a16:rowId xmlns:a16="http://schemas.microsoft.com/office/drawing/2014/main" val="2013996213"/>
                  </a:ext>
                </a:extLst>
              </a:tr>
              <a:tr h="349012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u="none" strike="noStrike">
                          <a:effectLst/>
                          <a:latin typeface="Consolas" panose="020B0609020204030204" pitchFamily="49" charset="0"/>
                        </a:rPr>
                        <a:t>5.8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5987" marR="15987" marT="1598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u="none" strike="noStrike">
                          <a:effectLst/>
                          <a:latin typeface="Consolas" panose="020B0609020204030204" pitchFamily="49" charset="0"/>
                        </a:rPr>
                        <a:t>2.7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5987" marR="15987" marT="1598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u="none" strike="noStrike">
                          <a:effectLst/>
                          <a:latin typeface="Consolas" panose="020B0609020204030204" pitchFamily="49" charset="0"/>
                        </a:rPr>
                        <a:t>3.9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5987" marR="15987" marT="1598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u="none" strike="noStrike">
                          <a:effectLst/>
                          <a:latin typeface="Consolas" panose="020B0609020204030204" pitchFamily="49" charset="0"/>
                        </a:rPr>
                        <a:t>1.2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5987" marR="15987" marT="1598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u="none" strike="noStrike">
                          <a:effectLst/>
                          <a:latin typeface="Consolas" panose="020B0609020204030204" pitchFamily="49" charset="0"/>
                        </a:rPr>
                        <a:t>Versicolor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5987" marR="15987" marT="15987" marB="0" anchor="ctr"/>
                </a:tc>
                <a:extLst>
                  <a:ext uri="{0D108BD9-81ED-4DB2-BD59-A6C34878D82A}">
                    <a16:rowId xmlns:a16="http://schemas.microsoft.com/office/drawing/2014/main" val="675001666"/>
                  </a:ext>
                </a:extLst>
              </a:tr>
              <a:tr h="349012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u="none" strike="noStrike">
                          <a:effectLst/>
                          <a:latin typeface="Consolas" panose="020B0609020204030204" pitchFamily="49" charset="0"/>
                        </a:rPr>
                        <a:t>7.6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5987" marR="15987" marT="1598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u="none" strike="noStrike">
                          <a:effectLst/>
                          <a:latin typeface="Consolas" panose="020B0609020204030204" pitchFamily="49" charset="0"/>
                        </a:rPr>
                        <a:t>3.0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5987" marR="15987" marT="1598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u="none" strike="noStrike">
                          <a:effectLst/>
                          <a:latin typeface="Consolas" panose="020B0609020204030204" pitchFamily="49" charset="0"/>
                        </a:rPr>
                        <a:t>6.6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5987" marR="15987" marT="1598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u="none" strike="noStrike" dirty="0">
                          <a:effectLst/>
                          <a:latin typeface="Consolas" panose="020B0609020204030204" pitchFamily="49" charset="0"/>
                        </a:rPr>
                        <a:t>2.1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5987" marR="15987" marT="1598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u="none" strike="noStrike" dirty="0">
                          <a:effectLst/>
                          <a:latin typeface="Consolas" panose="020B0609020204030204" pitchFamily="49" charset="0"/>
                        </a:rPr>
                        <a:t>Virginica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5987" marR="15987" marT="15987" marB="0" anchor="ctr"/>
                </a:tc>
                <a:extLst>
                  <a:ext uri="{0D108BD9-81ED-4DB2-BD59-A6C34878D82A}">
                    <a16:rowId xmlns:a16="http://schemas.microsoft.com/office/drawing/2014/main" val="3425814718"/>
                  </a:ext>
                </a:extLst>
              </a:tr>
              <a:tr h="349012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u="none" strike="noStrike">
                          <a:effectLst/>
                          <a:latin typeface="Consolas" panose="020B0609020204030204" pitchFamily="49" charset="0"/>
                        </a:rPr>
                        <a:t>6.7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5987" marR="15987" marT="1598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u="none" strike="noStrike">
                          <a:effectLst/>
                          <a:latin typeface="Consolas" panose="020B0609020204030204" pitchFamily="49" charset="0"/>
                        </a:rPr>
                        <a:t>3.3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5987" marR="15987" marT="1598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u="none" strike="noStrike">
                          <a:effectLst/>
                          <a:latin typeface="Consolas" panose="020B0609020204030204" pitchFamily="49" charset="0"/>
                        </a:rPr>
                        <a:t>5.7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5987" marR="15987" marT="1598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u="none" strike="noStrike">
                          <a:effectLst/>
                          <a:latin typeface="Consolas" panose="020B0609020204030204" pitchFamily="49" charset="0"/>
                        </a:rPr>
                        <a:t>2.1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5987" marR="15987" marT="1598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u="none" strike="noStrike" dirty="0">
                          <a:effectLst/>
                          <a:latin typeface="Consolas" panose="020B0609020204030204" pitchFamily="49" charset="0"/>
                        </a:rPr>
                        <a:t>Virginica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5987" marR="15987" marT="15987" marB="0" anchor="ctr"/>
                </a:tc>
                <a:extLst>
                  <a:ext uri="{0D108BD9-81ED-4DB2-BD59-A6C34878D82A}">
                    <a16:rowId xmlns:a16="http://schemas.microsoft.com/office/drawing/2014/main" val="2876612267"/>
                  </a:ext>
                </a:extLst>
              </a:tr>
              <a:tr h="349012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u="none" strike="noStrike">
                          <a:effectLst/>
                          <a:latin typeface="Consolas" panose="020B0609020204030204" pitchFamily="49" charset="0"/>
                        </a:rPr>
                        <a:t>5.0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5987" marR="15987" marT="1598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u="none" strike="noStrike">
                          <a:effectLst/>
                          <a:latin typeface="Consolas" panose="020B0609020204030204" pitchFamily="49" charset="0"/>
                        </a:rPr>
                        <a:t>3.5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5987" marR="15987" marT="1598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u="none" strike="noStrike" dirty="0">
                          <a:effectLst/>
                          <a:latin typeface="Consolas" panose="020B0609020204030204" pitchFamily="49" charset="0"/>
                        </a:rPr>
                        <a:t>1.6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5987" marR="15987" marT="1598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u="none" strike="noStrike" dirty="0">
                          <a:effectLst/>
                          <a:latin typeface="Consolas" panose="020B0609020204030204" pitchFamily="49" charset="0"/>
                        </a:rPr>
                        <a:t>0.6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5987" marR="15987" marT="1598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u="none" strike="noStrike" dirty="0" err="1">
                          <a:effectLst/>
                          <a:latin typeface="Consolas" panose="020B0609020204030204" pitchFamily="49" charset="0"/>
                        </a:rPr>
                        <a:t>Setosa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5987" marR="15987" marT="15987" marB="0" anchor="ctr"/>
                </a:tc>
                <a:extLst>
                  <a:ext uri="{0D108BD9-81ED-4DB2-BD59-A6C34878D82A}">
                    <a16:rowId xmlns:a16="http://schemas.microsoft.com/office/drawing/2014/main" val="3187684701"/>
                  </a:ext>
                </a:extLst>
              </a:tr>
              <a:tr h="349012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u="none" strike="noStrike">
                          <a:effectLst/>
                          <a:latin typeface="Consolas" panose="020B0609020204030204" pitchFamily="49" charset="0"/>
                        </a:rPr>
                        <a:t>7.7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5987" marR="15987" marT="1598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u="none" strike="noStrike">
                          <a:effectLst/>
                          <a:latin typeface="Consolas" panose="020B0609020204030204" pitchFamily="49" charset="0"/>
                        </a:rPr>
                        <a:t>2.8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5987" marR="15987" marT="1598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u="none" strike="noStrike">
                          <a:effectLst/>
                          <a:latin typeface="Consolas" panose="020B0609020204030204" pitchFamily="49" charset="0"/>
                        </a:rPr>
                        <a:t>6.7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5987" marR="15987" marT="1598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u="none" strike="noStrike">
                          <a:effectLst/>
                          <a:latin typeface="Consolas" panose="020B0609020204030204" pitchFamily="49" charset="0"/>
                        </a:rPr>
                        <a:t>2.0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5987" marR="15987" marT="1598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u="none" strike="noStrike" dirty="0">
                          <a:effectLst/>
                          <a:latin typeface="Consolas" panose="020B0609020204030204" pitchFamily="49" charset="0"/>
                        </a:rPr>
                        <a:t>Virginica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5987" marR="15987" marT="15987" marB="0" anchor="ctr"/>
                </a:tc>
                <a:extLst>
                  <a:ext uri="{0D108BD9-81ED-4DB2-BD59-A6C34878D82A}">
                    <a16:rowId xmlns:a16="http://schemas.microsoft.com/office/drawing/2014/main" val="226121128"/>
                  </a:ext>
                </a:extLst>
              </a:tr>
              <a:tr h="349012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u="none" strike="noStrike">
                          <a:effectLst/>
                          <a:latin typeface="Consolas" panose="020B0609020204030204" pitchFamily="49" charset="0"/>
                        </a:rPr>
                        <a:t>6.4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5987" marR="15987" marT="1598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u="none" strike="noStrike">
                          <a:effectLst/>
                          <a:latin typeface="Consolas" panose="020B0609020204030204" pitchFamily="49" charset="0"/>
                        </a:rPr>
                        <a:t>2.7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5987" marR="15987" marT="1598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u="none" strike="noStrike">
                          <a:effectLst/>
                          <a:latin typeface="Consolas" panose="020B0609020204030204" pitchFamily="49" charset="0"/>
                        </a:rPr>
                        <a:t>5.3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5987" marR="15987" marT="1598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u="none" strike="noStrike">
                          <a:effectLst/>
                          <a:latin typeface="Consolas" panose="020B0609020204030204" pitchFamily="49" charset="0"/>
                        </a:rPr>
                        <a:t>1.9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5987" marR="15987" marT="1598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u="none" strike="noStrike" dirty="0">
                          <a:effectLst/>
                          <a:latin typeface="Consolas" panose="020B0609020204030204" pitchFamily="49" charset="0"/>
                        </a:rPr>
                        <a:t>Virginica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5987" marR="15987" marT="15987" marB="0" anchor="ctr"/>
                </a:tc>
                <a:extLst>
                  <a:ext uri="{0D108BD9-81ED-4DB2-BD59-A6C34878D82A}">
                    <a16:rowId xmlns:a16="http://schemas.microsoft.com/office/drawing/2014/main" val="4081890478"/>
                  </a:ext>
                </a:extLst>
              </a:tr>
              <a:tr h="349012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u="none" strike="noStrike">
                          <a:effectLst/>
                          <a:latin typeface="Consolas" panose="020B0609020204030204" pitchFamily="49" charset="0"/>
                        </a:rPr>
                        <a:t>7.7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5987" marR="15987" marT="1598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u="none" strike="noStrike">
                          <a:effectLst/>
                          <a:latin typeface="Consolas" panose="020B0609020204030204" pitchFamily="49" charset="0"/>
                        </a:rPr>
                        <a:t>3.8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5987" marR="15987" marT="1598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u="none" strike="noStrike">
                          <a:effectLst/>
                          <a:latin typeface="Consolas" panose="020B0609020204030204" pitchFamily="49" charset="0"/>
                        </a:rPr>
                        <a:t>6.7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5987" marR="15987" marT="1598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u="none" strike="noStrike">
                          <a:effectLst/>
                          <a:latin typeface="Consolas" panose="020B0609020204030204" pitchFamily="49" charset="0"/>
                        </a:rPr>
                        <a:t>2.2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5987" marR="15987" marT="1598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u="none" strike="noStrike" dirty="0">
                          <a:effectLst/>
                          <a:latin typeface="Consolas" panose="020B0609020204030204" pitchFamily="49" charset="0"/>
                        </a:rPr>
                        <a:t>Virginica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5987" marR="15987" marT="15987" marB="0" anchor="ctr"/>
                </a:tc>
                <a:extLst>
                  <a:ext uri="{0D108BD9-81ED-4DB2-BD59-A6C34878D82A}">
                    <a16:rowId xmlns:a16="http://schemas.microsoft.com/office/drawing/2014/main" val="4218168781"/>
                  </a:ext>
                </a:extLst>
              </a:tr>
              <a:tr h="349012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u="none" strike="noStrike">
                          <a:effectLst/>
                          <a:latin typeface="Consolas" panose="020B0609020204030204" pitchFamily="49" charset="0"/>
                        </a:rPr>
                        <a:t>5.2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5987" marR="15987" marT="1598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u="none" strike="noStrike">
                          <a:effectLst/>
                          <a:latin typeface="Consolas" panose="020B0609020204030204" pitchFamily="49" charset="0"/>
                        </a:rPr>
                        <a:t>3.5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5987" marR="15987" marT="1598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u="none" strike="noStrike">
                          <a:effectLst/>
                          <a:latin typeface="Consolas" panose="020B0609020204030204" pitchFamily="49" charset="0"/>
                        </a:rPr>
                        <a:t>1.5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5987" marR="15987" marT="1598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u="none" strike="noStrike" dirty="0">
                          <a:effectLst/>
                          <a:latin typeface="Consolas" panose="020B0609020204030204" pitchFamily="49" charset="0"/>
                        </a:rPr>
                        <a:t>0.2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5987" marR="15987" marT="1598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u="none" strike="noStrike" dirty="0" err="1">
                          <a:effectLst/>
                          <a:latin typeface="Consolas" panose="020B0609020204030204" pitchFamily="49" charset="0"/>
                        </a:rPr>
                        <a:t>Setosa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5987" marR="15987" marT="15987" marB="0" anchor="ctr"/>
                </a:tc>
                <a:extLst>
                  <a:ext uri="{0D108BD9-81ED-4DB2-BD59-A6C34878D82A}">
                    <a16:rowId xmlns:a16="http://schemas.microsoft.com/office/drawing/2014/main" val="3790102351"/>
                  </a:ext>
                </a:extLst>
              </a:tr>
              <a:tr h="349012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u="none" strike="noStrike">
                          <a:effectLst/>
                          <a:latin typeface="Consolas" panose="020B0609020204030204" pitchFamily="49" charset="0"/>
                        </a:rPr>
                        <a:t>5.7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5987" marR="15987" marT="1598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u="none" strike="noStrike">
                          <a:effectLst/>
                          <a:latin typeface="Consolas" panose="020B0609020204030204" pitchFamily="49" charset="0"/>
                        </a:rPr>
                        <a:t>3.8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5987" marR="15987" marT="1598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u="none" strike="noStrike">
                          <a:effectLst/>
                          <a:latin typeface="Consolas" panose="020B0609020204030204" pitchFamily="49" charset="0"/>
                        </a:rPr>
                        <a:t>1.7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5987" marR="15987" marT="1598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u="none" strike="noStrike">
                          <a:effectLst/>
                          <a:latin typeface="Consolas" panose="020B0609020204030204" pitchFamily="49" charset="0"/>
                        </a:rPr>
                        <a:t>0.3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5987" marR="15987" marT="1598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u="none" strike="noStrike" dirty="0" err="1">
                          <a:effectLst/>
                          <a:latin typeface="Consolas" panose="020B0609020204030204" pitchFamily="49" charset="0"/>
                        </a:rPr>
                        <a:t>Setosa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5987" marR="15987" marT="15987" marB="0" anchor="ctr"/>
                </a:tc>
                <a:extLst>
                  <a:ext uri="{0D108BD9-81ED-4DB2-BD59-A6C34878D82A}">
                    <a16:rowId xmlns:a16="http://schemas.microsoft.com/office/drawing/2014/main" val="3351845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8161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roup 91">
            <a:extLst>
              <a:ext uri="{FF2B5EF4-FFF2-40B4-BE49-F238E27FC236}">
                <a16:creationId xmlns:a16="http://schemas.microsoft.com/office/drawing/2014/main" id="{B80D0B66-08BD-4833-986D-A2BE259EAD69}"/>
              </a:ext>
            </a:extLst>
          </p:cNvPr>
          <p:cNvGrpSpPr/>
          <p:nvPr/>
        </p:nvGrpSpPr>
        <p:grpSpPr>
          <a:xfrm>
            <a:off x="1849850" y="746717"/>
            <a:ext cx="5299837" cy="7506103"/>
            <a:chOff x="654048" y="971335"/>
            <a:chExt cx="3119643" cy="4562692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1A533D56-8B09-4E99-B311-4C02512C1206}"/>
                </a:ext>
              </a:extLst>
            </p:cNvPr>
            <p:cNvGrpSpPr/>
            <p:nvPr/>
          </p:nvGrpSpPr>
          <p:grpSpPr>
            <a:xfrm rot="5400000">
              <a:off x="56586" y="1828159"/>
              <a:ext cx="4311963" cy="3099774"/>
              <a:chOff x="1408534" y="3340423"/>
              <a:chExt cx="9905427" cy="1733341"/>
            </a:xfrm>
          </p:grpSpPr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2C88BC1D-0701-4B3C-B747-987DC5177873}"/>
                  </a:ext>
                </a:extLst>
              </p:cNvPr>
              <p:cNvSpPr/>
              <p:nvPr/>
            </p:nvSpPr>
            <p:spPr>
              <a:xfrm>
                <a:off x="1408534" y="3340423"/>
                <a:ext cx="724713" cy="342520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vert270" anchor="ctr"/>
              <a:lstStyle/>
              <a:p>
                <a:pPr algn="ctr"/>
                <a:r>
                  <a:rPr lang="en-US" sz="1400" b="1" dirty="0">
                    <a:latin typeface="Consolas" panose="020B0609020204030204" pitchFamily="49" charset="0"/>
                  </a:rPr>
                  <a:t>I</a:t>
                </a:r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3FFB7C08-4036-408D-978E-DC777B2F70CA}"/>
                  </a:ext>
                </a:extLst>
              </p:cNvPr>
              <p:cNvSpPr/>
              <p:nvPr/>
            </p:nvSpPr>
            <p:spPr>
              <a:xfrm>
                <a:off x="2279460" y="3464249"/>
                <a:ext cx="139596" cy="82303"/>
              </a:xfrm>
              <a:custGeom>
                <a:avLst/>
                <a:gdLst>
                  <a:gd name="connsiteX0" fmla="*/ 0 w 366853"/>
                  <a:gd name="connsiteY0" fmla="*/ 91526 h 457630"/>
                  <a:gd name="connsiteX1" fmla="*/ 183427 w 366853"/>
                  <a:gd name="connsiteY1" fmla="*/ 91526 h 457630"/>
                  <a:gd name="connsiteX2" fmla="*/ 183427 w 366853"/>
                  <a:gd name="connsiteY2" fmla="*/ 0 h 457630"/>
                  <a:gd name="connsiteX3" fmla="*/ 366853 w 366853"/>
                  <a:gd name="connsiteY3" fmla="*/ 228815 h 457630"/>
                  <a:gd name="connsiteX4" fmla="*/ 183427 w 366853"/>
                  <a:gd name="connsiteY4" fmla="*/ 457630 h 457630"/>
                  <a:gd name="connsiteX5" fmla="*/ 183427 w 366853"/>
                  <a:gd name="connsiteY5" fmla="*/ 366104 h 457630"/>
                  <a:gd name="connsiteX6" fmla="*/ 0 w 366853"/>
                  <a:gd name="connsiteY6" fmla="*/ 366104 h 457630"/>
                  <a:gd name="connsiteX7" fmla="*/ 0 w 366853"/>
                  <a:gd name="connsiteY7" fmla="*/ 91526 h 457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66853" h="457630">
                    <a:moveTo>
                      <a:pt x="0" y="91526"/>
                    </a:moveTo>
                    <a:lnTo>
                      <a:pt x="183427" y="91526"/>
                    </a:lnTo>
                    <a:lnTo>
                      <a:pt x="183427" y="0"/>
                    </a:lnTo>
                    <a:lnTo>
                      <a:pt x="366853" y="228815"/>
                    </a:lnTo>
                    <a:lnTo>
                      <a:pt x="183427" y="457630"/>
                    </a:lnTo>
                    <a:lnTo>
                      <a:pt x="183427" y="366104"/>
                    </a:lnTo>
                    <a:lnTo>
                      <a:pt x="0" y="366104"/>
                    </a:lnTo>
                    <a:lnTo>
                      <a:pt x="0" y="91526"/>
                    </a:lnTo>
                    <a:close/>
                  </a:path>
                </a:pathLst>
              </a:cu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spcFirstLastPara="0" vert="vert270" wrap="square" lIns="0" tIns="67559" rIns="81239" bIns="67559" numCol="1" spcCol="1270" anchor="ctr" anchorCtr="0">
                <a:noAutofit/>
              </a:bodyPr>
              <a:lstStyle/>
              <a:p>
                <a:pPr algn="ctr" defTabSz="623462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1400" b="1">
                  <a:latin typeface="Consolas" panose="020B0609020204030204" pitchFamily="49" charset="0"/>
                </a:endParaRPr>
              </a:p>
            </p:txBody>
          </p:sp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69BE15C8-43A9-4FAF-BB50-28D09EDFFDE2}"/>
                  </a:ext>
                </a:extLst>
              </p:cNvPr>
              <p:cNvSpPr/>
              <p:nvPr/>
            </p:nvSpPr>
            <p:spPr>
              <a:xfrm>
                <a:off x="2556125" y="3340423"/>
                <a:ext cx="724713" cy="342520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vert270" anchor="ctr"/>
              <a:lstStyle/>
              <a:p>
                <a:pPr algn="ctr"/>
                <a:r>
                  <a:rPr lang="en-US" sz="1400" b="1" dirty="0">
                    <a:latin typeface="Consolas" panose="020B0609020204030204" pitchFamily="49" charset="0"/>
                  </a:rPr>
                  <a:t>live</a:t>
                </a:r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8AC3D392-41A1-4C12-BB4C-DFE5CB794B2E}"/>
                  </a:ext>
                </a:extLst>
              </p:cNvPr>
              <p:cNvSpPr/>
              <p:nvPr/>
            </p:nvSpPr>
            <p:spPr>
              <a:xfrm>
                <a:off x="3436241" y="3464249"/>
                <a:ext cx="139596" cy="82303"/>
              </a:xfrm>
              <a:custGeom>
                <a:avLst/>
                <a:gdLst>
                  <a:gd name="connsiteX0" fmla="*/ 0 w 366853"/>
                  <a:gd name="connsiteY0" fmla="*/ 91526 h 457630"/>
                  <a:gd name="connsiteX1" fmla="*/ 183427 w 366853"/>
                  <a:gd name="connsiteY1" fmla="*/ 91526 h 457630"/>
                  <a:gd name="connsiteX2" fmla="*/ 183427 w 366853"/>
                  <a:gd name="connsiteY2" fmla="*/ 0 h 457630"/>
                  <a:gd name="connsiteX3" fmla="*/ 366853 w 366853"/>
                  <a:gd name="connsiteY3" fmla="*/ 228815 h 457630"/>
                  <a:gd name="connsiteX4" fmla="*/ 183427 w 366853"/>
                  <a:gd name="connsiteY4" fmla="*/ 457630 h 457630"/>
                  <a:gd name="connsiteX5" fmla="*/ 183427 w 366853"/>
                  <a:gd name="connsiteY5" fmla="*/ 366104 h 457630"/>
                  <a:gd name="connsiteX6" fmla="*/ 0 w 366853"/>
                  <a:gd name="connsiteY6" fmla="*/ 366104 h 457630"/>
                  <a:gd name="connsiteX7" fmla="*/ 0 w 366853"/>
                  <a:gd name="connsiteY7" fmla="*/ 91526 h 457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66853" h="457630">
                    <a:moveTo>
                      <a:pt x="0" y="91526"/>
                    </a:moveTo>
                    <a:lnTo>
                      <a:pt x="183427" y="91526"/>
                    </a:lnTo>
                    <a:lnTo>
                      <a:pt x="183427" y="0"/>
                    </a:lnTo>
                    <a:lnTo>
                      <a:pt x="366853" y="228815"/>
                    </a:lnTo>
                    <a:lnTo>
                      <a:pt x="183427" y="457630"/>
                    </a:lnTo>
                    <a:lnTo>
                      <a:pt x="183427" y="366104"/>
                    </a:lnTo>
                    <a:lnTo>
                      <a:pt x="0" y="366104"/>
                    </a:lnTo>
                    <a:lnTo>
                      <a:pt x="0" y="91526"/>
                    </a:lnTo>
                    <a:close/>
                  </a:path>
                </a:pathLst>
              </a:cu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spcFirstLastPara="0" vert="vert270" wrap="square" lIns="0" tIns="67559" rIns="81239" bIns="67559" numCol="1" spcCol="1270" anchor="ctr" anchorCtr="0">
                <a:noAutofit/>
              </a:bodyPr>
              <a:lstStyle/>
              <a:p>
                <a:pPr algn="ctr" defTabSz="623462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1400" b="1">
                  <a:latin typeface="Consolas" panose="020B0609020204030204" pitchFamily="49" charset="0"/>
                </a:endParaRPr>
              </a:p>
            </p:txBody>
          </p:sp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CBFFF37A-0951-4241-8BCC-28050AA89B96}"/>
                  </a:ext>
                </a:extLst>
              </p:cNvPr>
              <p:cNvSpPr/>
              <p:nvPr/>
            </p:nvSpPr>
            <p:spPr>
              <a:xfrm>
                <a:off x="3703714" y="3340423"/>
                <a:ext cx="724713" cy="342520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vert270" anchor="ctr"/>
              <a:lstStyle/>
              <a:p>
                <a:pPr algn="ctr"/>
                <a:r>
                  <a:rPr lang="en-US" sz="1400" b="1" dirty="0">
                    <a:latin typeface="Consolas" panose="020B0609020204030204" pitchFamily="49" charset="0"/>
                  </a:rPr>
                  <a:t>in</a:t>
                </a:r>
              </a:p>
            </p:txBody>
          </p:sp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8FBAA17E-BFFF-40D9-BC2F-678F9D4611F3}"/>
                  </a:ext>
                </a:extLst>
              </p:cNvPr>
              <p:cNvSpPr/>
              <p:nvPr/>
            </p:nvSpPr>
            <p:spPr>
              <a:xfrm>
                <a:off x="4851304" y="3340423"/>
                <a:ext cx="724713" cy="342520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vert270" anchor="ctr"/>
              <a:lstStyle/>
              <a:p>
                <a:pPr algn="ctr"/>
                <a:r>
                  <a:rPr lang="en-US" sz="1400" b="1" dirty="0">
                    <a:latin typeface="Consolas" panose="020B0609020204030204" pitchFamily="49" charset="0"/>
                  </a:rPr>
                  <a:t>Paris</a:t>
                </a: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28F1EEAC-AFEF-4356-B501-D30B03632874}"/>
                  </a:ext>
                </a:extLst>
              </p:cNvPr>
              <p:cNvSpPr/>
              <p:nvPr/>
            </p:nvSpPr>
            <p:spPr>
              <a:xfrm>
                <a:off x="4578196" y="3464249"/>
                <a:ext cx="139596" cy="82303"/>
              </a:xfrm>
              <a:custGeom>
                <a:avLst/>
                <a:gdLst>
                  <a:gd name="connsiteX0" fmla="*/ 0 w 366853"/>
                  <a:gd name="connsiteY0" fmla="*/ 91526 h 457630"/>
                  <a:gd name="connsiteX1" fmla="*/ 183427 w 366853"/>
                  <a:gd name="connsiteY1" fmla="*/ 91526 h 457630"/>
                  <a:gd name="connsiteX2" fmla="*/ 183427 w 366853"/>
                  <a:gd name="connsiteY2" fmla="*/ 0 h 457630"/>
                  <a:gd name="connsiteX3" fmla="*/ 366853 w 366853"/>
                  <a:gd name="connsiteY3" fmla="*/ 228815 h 457630"/>
                  <a:gd name="connsiteX4" fmla="*/ 183427 w 366853"/>
                  <a:gd name="connsiteY4" fmla="*/ 457630 h 457630"/>
                  <a:gd name="connsiteX5" fmla="*/ 183427 w 366853"/>
                  <a:gd name="connsiteY5" fmla="*/ 366104 h 457630"/>
                  <a:gd name="connsiteX6" fmla="*/ 0 w 366853"/>
                  <a:gd name="connsiteY6" fmla="*/ 366104 h 457630"/>
                  <a:gd name="connsiteX7" fmla="*/ 0 w 366853"/>
                  <a:gd name="connsiteY7" fmla="*/ 91526 h 457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66853" h="457630">
                    <a:moveTo>
                      <a:pt x="0" y="91526"/>
                    </a:moveTo>
                    <a:lnTo>
                      <a:pt x="183427" y="91526"/>
                    </a:lnTo>
                    <a:lnTo>
                      <a:pt x="183427" y="0"/>
                    </a:lnTo>
                    <a:lnTo>
                      <a:pt x="366853" y="228815"/>
                    </a:lnTo>
                    <a:lnTo>
                      <a:pt x="183427" y="457630"/>
                    </a:lnTo>
                    <a:lnTo>
                      <a:pt x="183427" y="366104"/>
                    </a:lnTo>
                    <a:lnTo>
                      <a:pt x="0" y="366104"/>
                    </a:lnTo>
                    <a:lnTo>
                      <a:pt x="0" y="91526"/>
                    </a:lnTo>
                    <a:close/>
                  </a:path>
                </a:pathLst>
              </a:cu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spcFirstLastPara="0" vert="vert270" wrap="square" lIns="0" tIns="67559" rIns="81239" bIns="67559" numCol="1" spcCol="1270" anchor="ctr" anchorCtr="0">
                <a:noAutofit/>
              </a:bodyPr>
              <a:lstStyle/>
              <a:p>
                <a:pPr algn="ctr" defTabSz="623462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1400" b="1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01C29AE6-6F92-4A2C-90E3-716972644B54}"/>
                  </a:ext>
                </a:extLst>
              </p:cNvPr>
              <p:cNvSpPr/>
              <p:nvPr/>
            </p:nvSpPr>
            <p:spPr>
              <a:xfrm>
                <a:off x="1408535" y="3810380"/>
                <a:ext cx="724713" cy="342520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vert270" anchor="ctr"/>
              <a:lstStyle/>
              <a:p>
                <a:pPr algn="ctr"/>
                <a:r>
                  <a:rPr lang="en-US" sz="1400" b="1" dirty="0">
                    <a:latin typeface="Consolas" panose="020B0609020204030204" pitchFamily="49" charset="0"/>
                  </a:rPr>
                  <a:t>I</a:t>
                </a:r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79C0B12B-C5BF-4A75-B3F7-4B4CCE889F29}"/>
                  </a:ext>
                </a:extLst>
              </p:cNvPr>
              <p:cNvSpPr/>
              <p:nvPr/>
            </p:nvSpPr>
            <p:spPr>
              <a:xfrm>
                <a:off x="2281401" y="3956431"/>
                <a:ext cx="139596" cy="82303"/>
              </a:xfrm>
              <a:custGeom>
                <a:avLst/>
                <a:gdLst>
                  <a:gd name="connsiteX0" fmla="*/ 0 w 366853"/>
                  <a:gd name="connsiteY0" fmla="*/ 91526 h 457630"/>
                  <a:gd name="connsiteX1" fmla="*/ 183427 w 366853"/>
                  <a:gd name="connsiteY1" fmla="*/ 91526 h 457630"/>
                  <a:gd name="connsiteX2" fmla="*/ 183427 w 366853"/>
                  <a:gd name="connsiteY2" fmla="*/ 0 h 457630"/>
                  <a:gd name="connsiteX3" fmla="*/ 366853 w 366853"/>
                  <a:gd name="connsiteY3" fmla="*/ 228815 h 457630"/>
                  <a:gd name="connsiteX4" fmla="*/ 183427 w 366853"/>
                  <a:gd name="connsiteY4" fmla="*/ 457630 h 457630"/>
                  <a:gd name="connsiteX5" fmla="*/ 183427 w 366853"/>
                  <a:gd name="connsiteY5" fmla="*/ 366104 h 457630"/>
                  <a:gd name="connsiteX6" fmla="*/ 0 w 366853"/>
                  <a:gd name="connsiteY6" fmla="*/ 366104 h 457630"/>
                  <a:gd name="connsiteX7" fmla="*/ 0 w 366853"/>
                  <a:gd name="connsiteY7" fmla="*/ 91526 h 457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66853" h="457630">
                    <a:moveTo>
                      <a:pt x="0" y="91526"/>
                    </a:moveTo>
                    <a:lnTo>
                      <a:pt x="183427" y="91526"/>
                    </a:lnTo>
                    <a:lnTo>
                      <a:pt x="183427" y="0"/>
                    </a:lnTo>
                    <a:lnTo>
                      <a:pt x="366853" y="228815"/>
                    </a:lnTo>
                    <a:lnTo>
                      <a:pt x="183427" y="457630"/>
                    </a:lnTo>
                    <a:lnTo>
                      <a:pt x="183427" y="366104"/>
                    </a:lnTo>
                    <a:lnTo>
                      <a:pt x="0" y="366104"/>
                    </a:lnTo>
                    <a:lnTo>
                      <a:pt x="0" y="91526"/>
                    </a:lnTo>
                    <a:close/>
                  </a:path>
                </a:pathLst>
              </a:cu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spcFirstLastPara="0" vert="vert270" wrap="square" lIns="0" tIns="67559" rIns="81239" bIns="67559" numCol="1" spcCol="1270" anchor="ctr" anchorCtr="0">
                <a:noAutofit/>
              </a:bodyPr>
              <a:lstStyle/>
              <a:p>
                <a:pPr algn="ctr" defTabSz="623462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1400" b="1">
                  <a:latin typeface="Consolas" panose="020B0609020204030204" pitchFamily="49" charset="0"/>
                </a:endParaRPr>
              </a:p>
            </p:txBody>
          </p:sp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35A1D81C-E52C-4413-804E-1FCC943FE879}"/>
                  </a:ext>
                </a:extLst>
              </p:cNvPr>
              <p:cNvSpPr/>
              <p:nvPr/>
            </p:nvSpPr>
            <p:spPr>
              <a:xfrm>
                <a:off x="2556125" y="3810380"/>
                <a:ext cx="724713" cy="342520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vert270" anchor="ctr"/>
              <a:lstStyle/>
              <a:p>
                <a:pPr algn="ctr"/>
                <a:r>
                  <a:rPr lang="en-US" sz="1400" b="1" dirty="0">
                    <a:latin typeface="Consolas" panose="020B0609020204030204" pitchFamily="49" charset="0"/>
                  </a:rPr>
                  <a:t>work</a:t>
                </a:r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E9CBFC10-4D2A-40FD-81B4-9C7C42805BA9}"/>
                  </a:ext>
                </a:extLst>
              </p:cNvPr>
              <p:cNvSpPr/>
              <p:nvPr/>
            </p:nvSpPr>
            <p:spPr>
              <a:xfrm>
                <a:off x="3432488" y="3940489"/>
                <a:ext cx="139596" cy="82303"/>
              </a:xfrm>
              <a:custGeom>
                <a:avLst/>
                <a:gdLst>
                  <a:gd name="connsiteX0" fmla="*/ 0 w 366853"/>
                  <a:gd name="connsiteY0" fmla="*/ 91526 h 457630"/>
                  <a:gd name="connsiteX1" fmla="*/ 183427 w 366853"/>
                  <a:gd name="connsiteY1" fmla="*/ 91526 h 457630"/>
                  <a:gd name="connsiteX2" fmla="*/ 183427 w 366853"/>
                  <a:gd name="connsiteY2" fmla="*/ 0 h 457630"/>
                  <a:gd name="connsiteX3" fmla="*/ 366853 w 366853"/>
                  <a:gd name="connsiteY3" fmla="*/ 228815 h 457630"/>
                  <a:gd name="connsiteX4" fmla="*/ 183427 w 366853"/>
                  <a:gd name="connsiteY4" fmla="*/ 457630 h 457630"/>
                  <a:gd name="connsiteX5" fmla="*/ 183427 w 366853"/>
                  <a:gd name="connsiteY5" fmla="*/ 366104 h 457630"/>
                  <a:gd name="connsiteX6" fmla="*/ 0 w 366853"/>
                  <a:gd name="connsiteY6" fmla="*/ 366104 h 457630"/>
                  <a:gd name="connsiteX7" fmla="*/ 0 w 366853"/>
                  <a:gd name="connsiteY7" fmla="*/ 91526 h 457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66853" h="457630">
                    <a:moveTo>
                      <a:pt x="0" y="91526"/>
                    </a:moveTo>
                    <a:lnTo>
                      <a:pt x="183427" y="91526"/>
                    </a:lnTo>
                    <a:lnTo>
                      <a:pt x="183427" y="0"/>
                    </a:lnTo>
                    <a:lnTo>
                      <a:pt x="366853" y="228815"/>
                    </a:lnTo>
                    <a:lnTo>
                      <a:pt x="183427" y="457630"/>
                    </a:lnTo>
                    <a:lnTo>
                      <a:pt x="183427" y="366104"/>
                    </a:lnTo>
                    <a:lnTo>
                      <a:pt x="0" y="366104"/>
                    </a:lnTo>
                    <a:lnTo>
                      <a:pt x="0" y="91526"/>
                    </a:lnTo>
                    <a:close/>
                  </a:path>
                </a:pathLst>
              </a:cu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spcFirstLastPara="0" vert="vert270" wrap="square" lIns="0" tIns="67559" rIns="81239" bIns="67559" numCol="1" spcCol="1270" anchor="ctr" anchorCtr="0">
                <a:noAutofit/>
              </a:bodyPr>
              <a:lstStyle/>
              <a:p>
                <a:pPr algn="ctr" defTabSz="623462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1400" b="1">
                  <a:latin typeface="Consolas" panose="020B0609020204030204" pitchFamily="49" charset="0"/>
                </a:endParaRPr>
              </a:p>
            </p:txBody>
          </p:sp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8F213559-A977-4F76-AB9E-9CAC6DEAFD4E}"/>
                  </a:ext>
                </a:extLst>
              </p:cNvPr>
              <p:cNvSpPr/>
              <p:nvPr/>
            </p:nvSpPr>
            <p:spPr>
              <a:xfrm>
                <a:off x="3703714" y="3810380"/>
                <a:ext cx="724713" cy="342520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vert270" anchor="ctr"/>
              <a:lstStyle/>
              <a:p>
                <a:pPr algn="ctr"/>
                <a:r>
                  <a:rPr lang="en-US" sz="1400" b="1" dirty="0">
                    <a:latin typeface="Consolas" panose="020B0609020204030204" pitchFamily="49" charset="0"/>
                  </a:rPr>
                  <a:t>at</a:t>
                </a:r>
              </a:p>
            </p:txBody>
          </p:sp>
          <p:sp>
            <p:nvSpPr>
              <p:cNvPr id="36" name="Rectangle: Rounded Corners 35">
                <a:extLst>
                  <a:ext uri="{FF2B5EF4-FFF2-40B4-BE49-F238E27FC236}">
                    <a16:creationId xmlns:a16="http://schemas.microsoft.com/office/drawing/2014/main" id="{9605CBFA-C739-4541-9BB2-455A5A47474E}"/>
                  </a:ext>
                </a:extLst>
              </p:cNvPr>
              <p:cNvSpPr/>
              <p:nvPr/>
            </p:nvSpPr>
            <p:spPr>
              <a:xfrm>
                <a:off x="4851303" y="3810380"/>
                <a:ext cx="724713" cy="342520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vert270" anchor="ctr"/>
              <a:lstStyle/>
              <a:p>
                <a:pPr algn="ctr"/>
                <a:r>
                  <a:rPr lang="en-US" sz="1400" b="1" dirty="0">
                    <a:latin typeface="Consolas" panose="020B0609020204030204" pitchFamily="49" charset="0"/>
                  </a:rPr>
                  <a:t>a</a:t>
                </a:r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953B8A3C-4109-4B39-9FD6-556ED773E80D}"/>
                  </a:ext>
                </a:extLst>
              </p:cNvPr>
              <p:cNvSpPr/>
              <p:nvPr/>
            </p:nvSpPr>
            <p:spPr>
              <a:xfrm>
                <a:off x="5717656" y="3940489"/>
                <a:ext cx="139596" cy="82303"/>
              </a:xfrm>
              <a:custGeom>
                <a:avLst/>
                <a:gdLst>
                  <a:gd name="connsiteX0" fmla="*/ 0 w 366853"/>
                  <a:gd name="connsiteY0" fmla="*/ 91526 h 457630"/>
                  <a:gd name="connsiteX1" fmla="*/ 183427 w 366853"/>
                  <a:gd name="connsiteY1" fmla="*/ 91526 h 457630"/>
                  <a:gd name="connsiteX2" fmla="*/ 183427 w 366853"/>
                  <a:gd name="connsiteY2" fmla="*/ 0 h 457630"/>
                  <a:gd name="connsiteX3" fmla="*/ 366853 w 366853"/>
                  <a:gd name="connsiteY3" fmla="*/ 228815 h 457630"/>
                  <a:gd name="connsiteX4" fmla="*/ 183427 w 366853"/>
                  <a:gd name="connsiteY4" fmla="*/ 457630 h 457630"/>
                  <a:gd name="connsiteX5" fmla="*/ 183427 w 366853"/>
                  <a:gd name="connsiteY5" fmla="*/ 366104 h 457630"/>
                  <a:gd name="connsiteX6" fmla="*/ 0 w 366853"/>
                  <a:gd name="connsiteY6" fmla="*/ 366104 h 457630"/>
                  <a:gd name="connsiteX7" fmla="*/ 0 w 366853"/>
                  <a:gd name="connsiteY7" fmla="*/ 91526 h 457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66853" h="457630">
                    <a:moveTo>
                      <a:pt x="0" y="91526"/>
                    </a:moveTo>
                    <a:lnTo>
                      <a:pt x="183427" y="91526"/>
                    </a:lnTo>
                    <a:lnTo>
                      <a:pt x="183427" y="0"/>
                    </a:lnTo>
                    <a:lnTo>
                      <a:pt x="366853" y="228815"/>
                    </a:lnTo>
                    <a:lnTo>
                      <a:pt x="183427" y="457630"/>
                    </a:lnTo>
                    <a:lnTo>
                      <a:pt x="183427" y="366104"/>
                    </a:lnTo>
                    <a:lnTo>
                      <a:pt x="0" y="366104"/>
                    </a:lnTo>
                    <a:lnTo>
                      <a:pt x="0" y="91526"/>
                    </a:lnTo>
                    <a:close/>
                  </a:path>
                </a:pathLst>
              </a:cu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spcFirstLastPara="0" vert="vert270" wrap="square" lIns="0" tIns="67559" rIns="81239" bIns="67559" numCol="1" spcCol="1270" anchor="ctr" anchorCtr="0">
                <a:noAutofit/>
              </a:bodyPr>
              <a:lstStyle/>
              <a:p>
                <a:pPr algn="ctr" defTabSz="623462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1400" b="1">
                  <a:latin typeface="Consolas" panose="020B0609020204030204" pitchFamily="49" charset="0"/>
                </a:endParaRPr>
              </a:p>
            </p:txBody>
          </p:sp>
          <p:sp>
            <p:nvSpPr>
              <p:cNvPr id="38" name="Rectangle: Rounded Corners 37">
                <a:extLst>
                  <a:ext uri="{FF2B5EF4-FFF2-40B4-BE49-F238E27FC236}">
                    <a16:creationId xmlns:a16="http://schemas.microsoft.com/office/drawing/2014/main" id="{7084BFCB-123C-4579-9C67-EBB37CBAA06E}"/>
                  </a:ext>
                </a:extLst>
              </p:cNvPr>
              <p:cNvSpPr/>
              <p:nvPr/>
            </p:nvSpPr>
            <p:spPr>
              <a:xfrm>
                <a:off x="5998892" y="3810380"/>
                <a:ext cx="724713" cy="342520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vert270" anchor="ctr"/>
              <a:lstStyle/>
              <a:p>
                <a:pPr algn="ctr"/>
                <a:r>
                  <a:rPr lang="en-US" sz="1400" b="1" dirty="0">
                    <a:latin typeface="Consolas" panose="020B0609020204030204" pitchFamily="49" charset="0"/>
                  </a:rPr>
                  <a:t>store</a:t>
                </a:r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715C8A5F-2F58-452F-9AD9-2C167BD18840}"/>
                  </a:ext>
                </a:extLst>
              </p:cNvPr>
              <p:cNvSpPr/>
              <p:nvPr/>
            </p:nvSpPr>
            <p:spPr>
              <a:xfrm>
                <a:off x="4565493" y="3940489"/>
                <a:ext cx="139596" cy="82303"/>
              </a:xfrm>
              <a:custGeom>
                <a:avLst/>
                <a:gdLst>
                  <a:gd name="connsiteX0" fmla="*/ 0 w 366853"/>
                  <a:gd name="connsiteY0" fmla="*/ 91526 h 457630"/>
                  <a:gd name="connsiteX1" fmla="*/ 183427 w 366853"/>
                  <a:gd name="connsiteY1" fmla="*/ 91526 h 457630"/>
                  <a:gd name="connsiteX2" fmla="*/ 183427 w 366853"/>
                  <a:gd name="connsiteY2" fmla="*/ 0 h 457630"/>
                  <a:gd name="connsiteX3" fmla="*/ 366853 w 366853"/>
                  <a:gd name="connsiteY3" fmla="*/ 228815 h 457630"/>
                  <a:gd name="connsiteX4" fmla="*/ 183427 w 366853"/>
                  <a:gd name="connsiteY4" fmla="*/ 457630 h 457630"/>
                  <a:gd name="connsiteX5" fmla="*/ 183427 w 366853"/>
                  <a:gd name="connsiteY5" fmla="*/ 366104 h 457630"/>
                  <a:gd name="connsiteX6" fmla="*/ 0 w 366853"/>
                  <a:gd name="connsiteY6" fmla="*/ 366104 h 457630"/>
                  <a:gd name="connsiteX7" fmla="*/ 0 w 366853"/>
                  <a:gd name="connsiteY7" fmla="*/ 91526 h 457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66853" h="457630">
                    <a:moveTo>
                      <a:pt x="0" y="91526"/>
                    </a:moveTo>
                    <a:lnTo>
                      <a:pt x="183427" y="91526"/>
                    </a:lnTo>
                    <a:lnTo>
                      <a:pt x="183427" y="0"/>
                    </a:lnTo>
                    <a:lnTo>
                      <a:pt x="366853" y="228815"/>
                    </a:lnTo>
                    <a:lnTo>
                      <a:pt x="183427" y="457630"/>
                    </a:lnTo>
                    <a:lnTo>
                      <a:pt x="183427" y="366104"/>
                    </a:lnTo>
                    <a:lnTo>
                      <a:pt x="0" y="366104"/>
                    </a:lnTo>
                    <a:lnTo>
                      <a:pt x="0" y="91526"/>
                    </a:lnTo>
                    <a:close/>
                  </a:path>
                </a:pathLst>
              </a:cu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spcFirstLastPara="0" vert="vert270" wrap="square" lIns="0" tIns="67559" rIns="81239" bIns="67559" numCol="1" spcCol="1270" anchor="ctr" anchorCtr="0">
                <a:noAutofit/>
              </a:bodyPr>
              <a:lstStyle/>
              <a:p>
                <a:pPr algn="ctr" defTabSz="623462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1400" b="1">
                  <a:latin typeface="Consolas" panose="020B0609020204030204" pitchFamily="49" charset="0"/>
                </a:endParaRPr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D6E8CC32-8FC2-47AC-9B5B-7D4B17B6DD8B}"/>
                  </a:ext>
                </a:extLst>
              </p:cNvPr>
              <p:cNvSpPr/>
              <p:nvPr/>
            </p:nvSpPr>
            <p:spPr>
              <a:xfrm>
                <a:off x="6856205" y="3940489"/>
                <a:ext cx="139596" cy="82303"/>
              </a:xfrm>
              <a:custGeom>
                <a:avLst/>
                <a:gdLst>
                  <a:gd name="connsiteX0" fmla="*/ 0 w 366853"/>
                  <a:gd name="connsiteY0" fmla="*/ 91526 h 457630"/>
                  <a:gd name="connsiteX1" fmla="*/ 183427 w 366853"/>
                  <a:gd name="connsiteY1" fmla="*/ 91526 h 457630"/>
                  <a:gd name="connsiteX2" fmla="*/ 183427 w 366853"/>
                  <a:gd name="connsiteY2" fmla="*/ 0 h 457630"/>
                  <a:gd name="connsiteX3" fmla="*/ 366853 w 366853"/>
                  <a:gd name="connsiteY3" fmla="*/ 228815 h 457630"/>
                  <a:gd name="connsiteX4" fmla="*/ 183427 w 366853"/>
                  <a:gd name="connsiteY4" fmla="*/ 457630 h 457630"/>
                  <a:gd name="connsiteX5" fmla="*/ 183427 w 366853"/>
                  <a:gd name="connsiteY5" fmla="*/ 366104 h 457630"/>
                  <a:gd name="connsiteX6" fmla="*/ 0 w 366853"/>
                  <a:gd name="connsiteY6" fmla="*/ 366104 h 457630"/>
                  <a:gd name="connsiteX7" fmla="*/ 0 w 366853"/>
                  <a:gd name="connsiteY7" fmla="*/ 91526 h 457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66853" h="457630">
                    <a:moveTo>
                      <a:pt x="0" y="91526"/>
                    </a:moveTo>
                    <a:lnTo>
                      <a:pt x="183427" y="91526"/>
                    </a:lnTo>
                    <a:lnTo>
                      <a:pt x="183427" y="0"/>
                    </a:lnTo>
                    <a:lnTo>
                      <a:pt x="366853" y="228815"/>
                    </a:lnTo>
                    <a:lnTo>
                      <a:pt x="183427" y="457630"/>
                    </a:lnTo>
                    <a:lnTo>
                      <a:pt x="183427" y="366104"/>
                    </a:lnTo>
                    <a:lnTo>
                      <a:pt x="0" y="366104"/>
                    </a:lnTo>
                    <a:lnTo>
                      <a:pt x="0" y="91526"/>
                    </a:lnTo>
                    <a:close/>
                  </a:path>
                </a:pathLst>
              </a:cu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spcFirstLastPara="0" vert="vert270" wrap="square" lIns="0" tIns="67559" rIns="81239" bIns="67559" numCol="1" spcCol="1270" anchor="ctr" anchorCtr="0">
                <a:noAutofit/>
              </a:bodyPr>
              <a:lstStyle/>
              <a:p>
                <a:pPr algn="ctr" defTabSz="623462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1400" b="1">
                  <a:latin typeface="Consolas" panose="020B0609020204030204" pitchFamily="49" charset="0"/>
                </a:endParaRPr>
              </a:p>
            </p:txBody>
          </p:sp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1395F79B-6F4B-4B67-9322-AD58AE4A225B}"/>
                  </a:ext>
                </a:extLst>
              </p:cNvPr>
              <p:cNvSpPr/>
              <p:nvPr/>
            </p:nvSpPr>
            <p:spPr>
              <a:xfrm>
                <a:off x="7126461" y="3810380"/>
                <a:ext cx="724713" cy="342520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vert270" anchor="ctr"/>
              <a:lstStyle/>
              <a:p>
                <a:pPr algn="ctr"/>
                <a:r>
                  <a:rPr lang="en-US" sz="1400" b="1" dirty="0">
                    <a:latin typeface="Consolas" panose="020B0609020204030204" pitchFamily="49" charset="0"/>
                  </a:rPr>
                  <a:t>next</a:t>
                </a:r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4F2E31AE-2322-455E-B7ED-D02F7F407A5A}"/>
                  </a:ext>
                </a:extLst>
              </p:cNvPr>
              <p:cNvSpPr/>
              <p:nvPr/>
            </p:nvSpPr>
            <p:spPr>
              <a:xfrm>
                <a:off x="8012834" y="3940489"/>
                <a:ext cx="139596" cy="82303"/>
              </a:xfrm>
              <a:custGeom>
                <a:avLst/>
                <a:gdLst>
                  <a:gd name="connsiteX0" fmla="*/ 0 w 366853"/>
                  <a:gd name="connsiteY0" fmla="*/ 91526 h 457630"/>
                  <a:gd name="connsiteX1" fmla="*/ 183427 w 366853"/>
                  <a:gd name="connsiteY1" fmla="*/ 91526 h 457630"/>
                  <a:gd name="connsiteX2" fmla="*/ 183427 w 366853"/>
                  <a:gd name="connsiteY2" fmla="*/ 0 h 457630"/>
                  <a:gd name="connsiteX3" fmla="*/ 366853 w 366853"/>
                  <a:gd name="connsiteY3" fmla="*/ 228815 h 457630"/>
                  <a:gd name="connsiteX4" fmla="*/ 183427 w 366853"/>
                  <a:gd name="connsiteY4" fmla="*/ 457630 h 457630"/>
                  <a:gd name="connsiteX5" fmla="*/ 183427 w 366853"/>
                  <a:gd name="connsiteY5" fmla="*/ 366104 h 457630"/>
                  <a:gd name="connsiteX6" fmla="*/ 0 w 366853"/>
                  <a:gd name="connsiteY6" fmla="*/ 366104 h 457630"/>
                  <a:gd name="connsiteX7" fmla="*/ 0 w 366853"/>
                  <a:gd name="connsiteY7" fmla="*/ 91526 h 457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66853" h="457630">
                    <a:moveTo>
                      <a:pt x="0" y="91526"/>
                    </a:moveTo>
                    <a:lnTo>
                      <a:pt x="183427" y="91526"/>
                    </a:lnTo>
                    <a:lnTo>
                      <a:pt x="183427" y="0"/>
                    </a:lnTo>
                    <a:lnTo>
                      <a:pt x="366853" y="228815"/>
                    </a:lnTo>
                    <a:lnTo>
                      <a:pt x="183427" y="457630"/>
                    </a:lnTo>
                    <a:lnTo>
                      <a:pt x="183427" y="366104"/>
                    </a:lnTo>
                    <a:lnTo>
                      <a:pt x="0" y="366104"/>
                    </a:lnTo>
                    <a:lnTo>
                      <a:pt x="0" y="91526"/>
                    </a:lnTo>
                    <a:close/>
                  </a:path>
                </a:pathLst>
              </a:cu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spcFirstLastPara="0" vert="vert270" wrap="square" lIns="0" tIns="67559" rIns="81239" bIns="67559" numCol="1" spcCol="1270" anchor="ctr" anchorCtr="0">
                <a:noAutofit/>
              </a:bodyPr>
              <a:lstStyle/>
              <a:p>
                <a:pPr algn="ctr" defTabSz="623462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1400" b="1">
                  <a:latin typeface="Consolas" panose="020B0609020204030204" pitchFamily="49" charset="0"/>
                </a:endParaRPr>
              </a:p>
            </p:txBody>
          </p:sp>
          <p:sp>
            <p:nvSpPr>
              <p:cNvPr id="44" name="Rectangle: Rounded Corners 43">
                <a:extLst>
                  <a:ext uri="{FF2B5EF4-FFF2-40B4-BE49-F238E27FC236}">
                    <a16:creationId xmlns:a16="http://schemas.microsoft.com/office/drawing/2014/main" id="{DD8DCBE8-D010-44DC-AA5A-17854814BDC2}"/>
                  </a:ext>
                </a:extLst>
              </p:cNvPr>
              <p:cNvSpPr/>
              <p:nvPr/>
            </p:nvSpPr>
            <p:spPr>
              <a:xfrm>
                <a:off x="8294070" y="3810380"/>
                <a:ext cx="724713" cy="342520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vert270" anchor="ctr"/>
              <a:lstStyle/>
              <a:p>
                <a:pPr algn="ctr"/>
                <a:r>
                  <a:rPr lang="en-US" sz="1400" b="1" dirty="0">
                    <a:latin typeface="Consolas" panose="020B0609020204030204" pitchFamily="49" charset="0"/>
                  </a:rPr>
                  <a:t>door</a:t>
                </a:r>
              </a:p>
            </p:txBody>
          </p:sp>
          <p:sp>
            <p:nvSpPr>
              <p:cNvPr id="45" name="Rectangle: Rounded Corners 44">
                <a:extLst>
                  <a:ext uri="{FF2B5EF4-FFF2-40B4-BE49-F238E27FC236}">
                    <a16:creationId xmlns:a16="http://schemas.microsoft.com/office/drawing/2014/main" id="{B054E8AE-636E-4119-892A-5FAB1E727B3A}"/>
                  </a:ext>
                </a:extLst>
              </p:cNvPr>
              <p:cNvSpPr/>
              <p:nvPr/>
            </p:nvSpPr>
            <p:spPr>
              <a:xfrm>
                <a:off x="1408535" y="4270812"/>
                <a:ext cx="724713" cy="342520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vert270" anchor="ctr"/>
              <a:lstStyle/>
              <a:p>
                <a:pPr algn="ctr"/>
                <a:r>
                  <a:rPr lang="en-US" sz="1400" b="1" dirty="0">
                    <a:latin typeface="Consolas" panose="020B0609020204030204" pitchFamily="49" charset="0"/>
                  </a:rPr>
                  <a:t>I</a:t>
                </a:r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35C8B7B6-9F0E-4835-9489-B31E0902A12E}"/>
                  </a:ext>
                </a:extLst>
              </p:cNvPr>
              <p:cNvSpPr/>
              <p:nvPr/>
            </p:nvSpPr>
            <p:spPr>
              <a:xfrm>
                <a:off x="2274889" y="4400921"/>
                <a:ext cx="139596" cy="82303"/>
              </a:xfrm>
              <a:custGeom>
                <a:avLst/>
                <a:gdLst>
                  <a:gd name="connsiteX0" fmla="*/ 0 w 366853"/>
                  <a:gd name="connsiteY0" fmla="*/ 91526 h 457630"/>
                  <a:gd name="connsiteX1" fmla="*/ 183427 w 366853"/>
                  <a:gd name="connsiteY1" fmla="*/ 91526 h 457630"/>
                  <a:gd name="connsiteX2" fmla="*/ 183427 w 366853"/>
                  <a:gd name="connsiteY2" fmla="*/ 0 h 457630"/>
                  <a:gd name="connsiteX3" fmla="*/ 366853 w 366853"/>
                  <a:gd name="connsiteY3" fmla="*/ 228815 h 457630"/>
                  <a:gd name="connsiteX4" fmla="*/ 183427 w 366853"/>
                  <a:gd name="connsiteY4" fmla="*/ 457630 h 457630"/>
                  <a:gd name="connsiteX5" fmla="*/ 183427 w 366853"/>
                  <a:gd name="connsiteY5" fmla="*/ 366104 h 457630"/>
                  <a:gd name="connsiteX6" fmla="*/ 0 w 366853"/>
                  <a:gd name="connsiteY6" fmla="*/ 366104 h 457630"/>
                  <a:gd name="connsiteX7" fmla="*/ 0 w 366853"/>
                  <a:gd name="connsiteY7" fmla="*/ 91526 h 457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66853" h="457630">
                    <a:moveTo>
                      <a:pt x="0" y="91526"/>
                    </a:moveTo>
                    <a:lnTo>
                      <a:pt x="183427" y="91526"/>
                    </a:lnTo>
                    <a:lnTo>
                      <a:pt x="183427" y="0"/>
                    </a:lnTo>
                    <a:lnTo>
                      <a:pt x="366853" y="228815"/>
                    </a:lnTo>
                    <a:lnTo>
                      <a:pt x="183427" y="457630"/>
                    </a:lnTo>
                    <a:lnTo>
                      <a:pt x="183427" y="366104"/>
                    </a:lnTo>
                    <a:lnTo>
                      <a:pt x="0" y="366104"/>
                    </a:lnTo>
                    <a:lnTo>
                      <a:pt x="0" y="91526"/>
                    </a:lnTo>
                    <a:close/>
                  </a:path>
                </a:pathLst>
              </a:cu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spcFirstLastPara="0" vert="vert270" wrap="square" lIns="0" tIns="67559" rIns="81239" bIns="67559" numCol="1" spcCol="1270" anchor="ctr" anchorCtr="0">
                <a:noAutofit/>
              </a:bodyPr>
              <a:lstStyle/>
              <a:p>
                <a:pPr algn="ctr" defTabSz="623462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1400" b="1">
                  <a:latin typeface="Consolas" panose="020B0609020204030204" pitchFamily="49" charset="0"/>
                </a:endParaRPr>
              </a:p>
            </p:txBody>
          </p:sp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id="{B00C0672-1252-48B3-8189-18921E9FF8DD}"/>
                  </a:ext>
                </a:extLst>
              </p:cNvPr>
              <p:cNvSpPr/>
              <p:nvPr/>
            </p:nvSpPr>
            <p:spPr>
              <a:xfrm>
                <a:off x="2556125" y="4270812"/>
                <a:ext cx="724713" cy="342520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vert270" anchor="ctr"/>
              <a:lstStyle/>
              <a:p>
                <a:pPr algn="ctr"/>
                <a:r>
                  <a:rPr lang="en-US" sz="1400" b="1" dirty="0">
                    <a:latin typeface="Consolas" panose="020B0609020204030204" pitchFamily="49" charset="0"/>
                  </a:rPr>
                  <a:t>value</a:t>
                </a:r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E4BA5778-6702-4462-BBAC-9DF021E5E776}"/>
                  </a:ext>
                </a:extLst>
              </p:cNvPr>
              <p:cNvSpPr/>
              <p:nvPr/>
            </p:nvSpPr>
            <p:spPr>
              <a:xfrm>
                <a:off x="3422478" y="4400921"/>
                <a:ext cx="139596" cy="82303"/>
              </a:xfrm>
              <a:custGeom>
                <a:avLst/>
                <a:gdLst>
                  <a:gd name="connsiteX0" fmla="*/ 0 w 366853"/>
                  <a:gd name="connsiteY0" fmla="*/ 91526 h 457630"/>
                  <a:gd name="connsiteX1" fmla="*/ 183427 w 366853"/>
                  <a:gd name="connsiteY1" fmla="*/ 91526 h 457630"/>
                  <a:gd name="connsiteX2" fmla="*/ 183427 w 366853"/>
                  <a:gd name="connsiteY2" fmla="*/ 0 h 457630"/>
                  <a:gd name="connsiteX3" fmla="*/ 366853 w 366853"/>
                  <a:gd name="connsiteY3" fmla="*/ 228815 h 457630"/>
                  <a:gd name="connsiteX4" fmla="*/ 183427 w 366853"/>
                  <a:gd name="connsiteY4" fmla="*/ 457630 h 457630"/>
                  <a:gd name="connsiteX5" fmla="*/ 183427 w 366853"/>
                  <a:gd name="connsiteY5" fmla="*/ 366104 h 457630"/>
                  <a:gd name="connsiteX6" fmla="*/ 0 w 366853"/>
                  <a:gd name="connsiteY6" fmla="*/ 366104 h 457630"/>
                  <a:gd name="connsiteX7" fmla="*/ 0 w 366853"/>
                  <a:gd name="connsiteY7" fmla="*/ 91526 h 457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66853" h="457630">
                    <a:moveTo>
                      <a:pt x="0" y="91526"/>
                    </a:moveTo>
                    <a:lnTo>
                      <a:pt x="183427" y="91526"/>
                    </a:lnTo>
                    <a:lnTo>
                      <a:pt x="183427" y="0"/>
                    </a:lnTo>
                    <a:lnTo>
                      <a:pt x="366853" y="228815"/>
                    </a:lnTo>
                    <a:lnTo>
                      <a:pt x="183427" y="457630"/>
                    </a:lnTo>
                    <a:lnTo>
                      <a:pt x="183427" y="366104"/>
                    </a:lnTo>
                    <a:lnTo>
                      <a:pt x="0" y="366104"/>
                    </a:lnTo>
                    <a:lnTo>
                      <a:pt x="0" y="91526"/>
                    </a:lnTo>
                    <a:close/>
                  </a:path>
                </a:pathLst>
              </a:cu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spcFirstLastPara="0" vert="vert270" wrap="square" lIns="0" tIns="67559" rIns="81239" bIns="67559" numCol="1" spcCol="1270" anchor="ctr" anchorCtr="0">
                <a:noAutofit/>
              </a:bodyPr>
              <a:lstStyle/>
              <a:p>
                <a:pPr algn="ctr" defTabSz="623462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1400" b="1">
                  <a:latin typeface="Consolas" panose="020B0609020204030204" pitchFamily="49" charset="0"/>
                </a:endParaRPr>
              </a:p>
            </p:txBody>
          </p:sp>
          <p:sp>
            <p:nvSpPr>
              <p:cNvPr id="49" name="Rectangle: Rounded Corners 48">
                <a:extLst>
                  <a:ext uri="{FF2B5EF4-FFF2-40B4-BE49-F238E27FC236}">
                    <a16:creationId xmlns:a16="http://schemas.microsoft.com/office/drawing/2014/main" id="{46C49AAD-7255-4EAA-93AC-884C28F68674}"/>
                  </a:ext>
                </a:extLst>
              </p:cNvPr>
              <p:cNvSpPr/>
              <p:nvPr/>
            </p:nvSpPr>
            <p:spPr>
              <a:xfrm>
                <a:off x="3703714" y="4270812"/>
                <a:ext cx="724713" cy="342520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vert270" anchor="ctr"/>
              <a:lstStyle/>
              <a:p>
                <a:pPr algn="ctr"/>
                <a:r>
                  <a:rPr lang="en-US" sz="1400" b="1" dirty="0">
                    <a:latin typeface="Consolas" panose="020B0609020204030204" pitchFamily="49" charset="0"/>
                  </a:rPr>
                  <a:t>your</a:t>
                </a:r>
              </a:p>
            </p:txBody>
          </p:sp>
          <p:sp>
            <p:nvSpPr>
              <p:cNvPr id="50" name="Rectangle: Rounded Corners 49">
                <a:extLst>
                  <a:ext uri="{FF2B5EF4-FFF2-40B4-BE49-F238E27FC236}">
                    <a16:creationId xmlns:a16="http://schemas.microsoft.com/office/drawing/2014/main" id="{FC63E117-ACB1-423F-A698-D02FDAF652C7}"/>
                  </a:ext>
                </a:extLst>
              </p:cNvPr>
              <p:cNvSpPr/>
              <p:nvPr/>
            </p:nvSpPr>
            <p:spPr>
              <a:xfrm>
                <a:off x="4851303" y="4270812"/>
                <a:ext cx="724713" cy="342520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vert270" anchor="ctr"/>
              <a:lstStyle/>
              <a:p>
                <a:pPr algn="ctr"/>
                <a:r>
                  <a:rPr lang="en-US" sz="1400" b="1" dirty="0">
                    <a:latin typeface="Consolas" panose="020B0609020204030204" pitchFamily="49" charset="0"/>
                  </a:rPr>
                  <a:t>efforts</a:t>
                </a:r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7ED3E341-1B52-4FD8-8204-823352CEC45E}"/>
                  </a:ext>
                </a:extLst>
              </p:cNvPr>
              <p:cNvSpPr/>
              <p:nvPr/>
            </p:nvSpPr>
            <p:spPr>
              <a:xfrm>
                <a:off x="5717656" y="4400921"/>
                <a:ext cx="139596" cy="82303"/>
              </a:xfrm>
              <a:custGeom>
                <a:avLst/>
                <a:gdLst>
                  <a:gd name="connsiteX0" fmla="*/ 0 w 366853"/>
                  <a:gd name="connsiteY0" fmla="*/ 91526 h 457630"/>
                  <a:gd name="connsiteX1" fmla="*/ 183427 w 366853"/>
                  <a:gd name="connsiteY1" fmla="*/ 91526 h 457630"/>
                  <a:gd name="connsiteX2" fmla="*/ 183427 w 366853"/>
                  <a:gd name="connsiteY2" fmla="*/ 0 h 457630"/>
                  <a:gd name="connsiteX3" fmla="*/ 366853 w 366853"/>
                  <a:gd name="connsiteY3" fmla="*/ 228815 h 457630"/>
                  <a:gd name="connsiteX4" fmla="*/ 183427 w 366853"/>
                  <a:gd name="connsiteY4" fmla="*/ 457630 h 457630"/>
                  <a:gd name="connsiteX5" fmla="*/ 183427 w 366853"/>
                  <a:gd name="connsiteY5" fmla="*/ 366104 h 457630"/>
                  <a:gd name="connsiteX6" fmla="*/ 0 w 366853"/>
                  <a:gd name="connsiteY6" fmla="*/ 366104 h 457630"/>
                  <a:gd name="connsiteX7" fmla="*/ 0 w 366853"/>
                  <a:gd name="connsiteY7" fmla="*/ 91526 h 457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66853" h="457630">
                    <a:moveTo>
                      <a:pt x="0" y="91526"/>
                    </a:moveTo>
                    <a:lnTo>
                      <a:pt x="183427" y="91526"/>
                    </a:lnTo>
                    <a:lnTo>
                      <a:pt x="183427" y="0"/>
                    </a:lnTo>
                    <a:lnTo>
                      <a:pt x="366853" y="228815"/>
                    </a:lnTo>
                    <a:lnTo>
                      <a:pt x="183427" y="457630"/>
                    </a:lnTo>
                    <a:lnTo>
                      <a:pt x="183427" y="366104"/>
                    </a:lnTo>
                    <a:lnTo>
                      <a:pt x="0" y="366104"/>
                    </a:lnTo>
                    <a:lnTo>
                      <a:pt x="0" y="91526"/>
                    </a:lnTo>
                    <a:close/>
                  </a:path>
                </a:pathLst>
              </a:cu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spcFirstLastPara="0" vert="vert270" wrap="square" lIns="0" tIns="67559" rIns="81239" bIns="67559" numCol="1" spcCol="1270" anchor="ctr" anchorCtr="0">
                <a:noAutofit/>
              </a:bodyPr>
              <a:lstStyle/>
              <a:p>
                <a:pPr algn="ctr" defTabSz="623462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1400" b="1">
                  <a:latin typeface="Consolas" panose="020B0609020204030204" pitchFamily="49" charset="0"/>
                </a:endParaRPr>
              </a:p>
            </p:txBody>
          </p:sp>
          <p:sp>
            <p:nvSpPr>
              <p:cNvPr id="52" name="Rectangle: Rounded Corners 51">
                <a:extLst>
                  <a:ext uri="{FF2B5EF4-FFF2-40B4-BE49-F238E27FC236}">
                    <a16:creationId xmlns:a16="http://schemas.microsoft.com/office/drawing/2014/main" id="{6110820B-5124-47E1-A294-775A726E0CC3}"/>
                  </a:ext>
                </a:extLst>
              </p:cNvPr>
              <p:cNvSpPr/>
              <p:nvPr/>
            </p:nvSpPr>
            <p:spPr>
              <a:xfrm>
                <a:off x="5998892" y="4270812"/>
                <a:ext cx="724713" cy="342520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vert270" anchor="ctr"/>
              <a:lstStyle/>
              <a:p>
                <a:pPr algn="ctr"/>
                <a:r>
                  <a:rPr lang="en-US" sz="1400" b="1" dirty="0">
                    <a:latin typeface="Consolas" panose="020B0609020204030204" pitchFamily="49" charset="0"/>
                  </a:rPr>
                  <a:t>but</a:t>
                </a:r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58B2B535-5BC2-4005-BE1D-CFB2E4EA374B}"/>
                  </a:ext>
                </a:extLst>
              </p:cNvPr>
              <p:cNvSpPr/>
              <p:nvPr/>
            </p:nvSpPr>
            <p:spPr>
              <a:xfrm>
                <a:off x="4570067" y="4400921"/>
                <a:ext cx="139596" cy="82303"/>
              </a:xfrm>
              <a:custGeom>
                <a:avLst/>
                <a:gdLst>
                  <a:gd name="connsiteX0" fmla="*/ 0 w 366853"/>
                  <a:gd name="connsiteY0" fmla="*/ 91526 h 457630"/>
                  <a:gd name="connsiteX1" fmla="*/ 183427 w 366853"/>
                  <a:gd name="connsiteY1" fmla="*/ 91526 h 457630"/>
                  <a:gd name="connsiteX2" fmla="*/ 183427 w 366853"/>
                  <a:gd name="connsiteY2" fmla="*/ 0 h 457630"/>
                  <a:gd name="connsiteX3" fmla="*/ 366853 w 366853"/>
                  <a:gd name="connsiteY3" fmla="*/ 228815 h 457630"/>
                  <a:gd name="connsiteX4" fmla="*/ 183427 w 366853"/>
                  <a:gd name="connsiteY4" fmla="*/ 457630 h 457630"/>
                  <a:gd name="connsiteX5" fmla="*/ 183427 w 366853"/>
                  <a:gd name="connsiteY5" fmla="*/ 366104 h 457630"/>
                  <a:gd name="connsiteX6" fmla="*/ 0 w 366853"/>
                  <a:gd name="connsiteY6" fmla="*/ 366104 h 457630"/>
                  <a:gd name="connsiteX7" fmla="*/ 0 w 366853"/>
                  <a:gd name="connsiteY7" fmla="*/ 91526 h 457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66853" h="457630">
                    <a:moveTo>
                      <a:pt x="0" y="91526"/>
                    </a:moveTo>
                    <a:lnTo>
                      <a:pt x="183427" y="91526"/>
                    </a:lnTo>
                    <a:lnTo>
                      <a:pt x="183427" y="0"/>
                    </a:lnTo>
                    <a:lnTo>
                      <a:pt x="366853" y="228815"/>
                    </a:lnTo>
                    <a:lnTo>
                      <a:pt x="183427" y="457630"/>
                    </a:lnTo>
                    <a:lnTo>
                      <a:pt x="183427" y="366104"/>
                    </a:lnTo>
                    <a:lnTo>
                      <a:pt x="0" y="366104"/>
                    </a:lnTo>
                    <a:lnTo>
                      <a:pt x="0" y="91526"/>
                    </a:lnTo>
                    <a:close/>
                  </a:path>
                </a:pathLst>
              </a:cu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spcFirstLastPara="0" vert="vert270" wrap="square" lIns="0" tIns="67559" rIns="81239" bIns="67559" numCol="1" spcCol="1270" anchor="ctr" anchorCtr="0">
                <a:noAutofit/>
              </a:bodyPr>
              <a:lstStyle/>
              <a:p>
                <a:pPr algn="ctr" defTabSz="623462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1400" b="1">
                  <a:latin typeface="Consolas" panose="020B0609020204030204" pitchFamily="49" charset="0"/>
                </a:endParaRPr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24F8FFB8-3E8A-4B5D-9166-E9BF4909FAA4}"/>
                  </a:ext>
                </a:extLst>
              </p:cNvPr>
              <p:cNvSpPr/>
              <p:nvPr/>
            </p:nvSpPr>
            <p:spPr>
              <a:xfrm>
                <a:off x="6865245" y="4400921"/>
                <a:ext cx="139596" cy="82303"/>
              </a:xfrm>
              <a:custGeom>
                <a:avLst/>
                <a:gdLst>
                  <a:gd name="connsiteX0" fmla="*/ 0 w 366853"/>
                  <a:gd name="connsiteY0" fmla="*/ 91526 h 457630"/>
                  <a:gd name="connsiteX1" fmla="*/ 183427 w 366853"/>
                  <a:gd name="connsiteY1" fmla="*/ 91526 h 457630"/>
                  <a:gd name="connsiteX2" fmla="*/ 183427 w 366853"/>
                  <a:gd name="connsiteY2" fmla="*/ 0 h 457630"/>
                  <a:gd name="connsiteX3" fmla="*/ 366853 w 366853"/>
                  <a:gd name="connsiteY3" fmla="*/ 228815 h 457630"/>
                  <a:gd name="connsiteX4" fmla="*/ 183427 w 366853"/>
                  <a:gd name="connsiteY4" fmla="*/ 457630 h 457630"/>
                  <a:gd name="connsiteX5" fmla="*/ 183427 w 366853"/>
                  <a:gd name="connsiteY5" fmla="*/ 366104 h 457630"/>
                  <a:gd name="connsiteX6" fmla="*/ 0 w 366853"/>
                  <a:gd name="connsiteY6" fmla="*/ 366104 h 457630"/>
                  <a:gd name="connsiteX7" fmla="*/ 0 w 366853"/>
                  <a:gd name="connsiteY7" fmla="*/ 91526 h 457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66853" h="457630">
                    <a:moveTo>
                      <a:pt x="0" y="91526"/>
                    </a:moveTo>
                    <a:lnTo>
                      <a:pt x="183427" y="91526"/>
                    </a:lnTo>
                    <a:lnTo>
                      <a:pt x="183427" y="0"/>
                    </a:lnTo>
                    <a:lnTo>
                      <a:pt x="366853" y="228815"/>
                    </a:lnTo>
                    <a:lnTo>
                      <a:pt x="183427" y="457630"/>
                    </a:lnTo>
                    <a:lnTo>
                      <a:pt x="183427" y="366104"/>
                    </a:lnTo>
                    <a:lnTo>
                      <a:pt x="0" y="366104"/>
                    </a:lnTo>
                    <a:lnTo>
                      <a:pt x="0" y="91526"/>
                    </a:lnTo>
                    <a:close/>
                  </a:path>
                </a:pathLst>
              </a:cu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spcFirstLastPara="0" vert="vert270" wrap="square" lIns="0" tIns="67559" rIns="81239" bIns="67559" numCol="1" spcCol="1270" anchor="ctr" anchorCtr="0">
                <a:noAutofit/>
              </a:bodyPr>
              <a:lstStyle/>
              <a:p>
                <a:pPr algn="ctr" defTabSz="623462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1400" b="1">
                  <a:latin typeface="Consolas" panose="020B0609020204030204" pitchFamily="49" charset="0"/>
                </a:endParaRPr>
              </a:p>
            </p:txBody>
          </p:sp>
          <p:sp>
            <p:nvSpPr>
              <p:cNvPr id="55" name="Rectangle: Rounded Corners 54">
                <a:extLst>
                  <a:ext uri="{FF2B5EF4-FFF2-40B4-BE49-F238E27FC236}">
                    <a16:creationId xmlns:a16="http://schemas.microsoft.com/office/drawing/2014/main" id="{E86317F7-C428-413E-978E-99BEC3908CBE}"/>
                  </a:ext>
                </a:extLst>
              </p:cNvPr>
              <p:cNvSpPr/>
              <p:nvPr/>
            </p:nvSpPr>
            <p:spPr>
              <a:xfrm>
                <a:off x="7146481" y="4270812"/>
                <a:ext cx="724713" cy="342520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vert270" anchor="ctr"/>
              <a:lstStyle/>
              <a:p>
                <a:pPr algn="ctr"/>
                <a:r>
                  <a:rPr lang="en-US" sz="1400" b="1" dirty="0">
                    <a:latin typeface="Consolas" panose="020B0609020204030204" pitchFamily="49" charset="0"/>
                  </a:rPr>
                  <a:t>…</a:t>
                </a:r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51A5AC2B-960D-4156-9DE6-91B3A9091A68}"/>
                  </a:ext>
                </a:extLst>
              </p:cNvPr>
              <p:cNvSpPr/>
              <p:nvPr/>
            </p:nvSpPr>
            <p:spPr>
              <a:xfrm>
                <a:off x="9160423" y="4400921"/>
                <a:ext cx="139596" cy="82303"/>
              </a:xfrm>
              <a:custGeom>
                <a:avLst/>
                <a:gdLst>
                  <a:gd name="connsiteX0" fmla="*/ 0 w 366853"/>
                  <a:gd name="connsiteY0" fmla="*/ 91526 h 457630"/>
                  <a:gd name="connsiteX1" fmla="*/ 183427 w 366853"/>
                  <a:gd name="connsiteY1" fmla="*/ 91526 h 457630"/>
                  <a:gd name="connsiteX2" fmla="*/ 183427 w 366853"/>
                  <a:gd name="connsiteY2" fmla="*/ 0 h 457630"/>
                  <a:gd name="connsiteX3" fmla="*/ 366853 w 366853"/>
                  <a:gd name="connsiteY3" fmla="*/ 228815 h 457630"/>
                  <a:gd name="connsiteX4" fmla="*/ 183427 w 366853"/>
                  <a:gd name="connsiteY4" fmla="*/ 457630 h 457630"/>
                  <a:gd name="connsiteX5" fmla="*/ 183427 w 366853"/>
                  <a:gd name="connsiteY5" fmla="*/ 366104 h 457630"/>
                  <a:gd name="connsiteX6" fmla="*/ 0 w 366853"/>
                  <a:gd name="connsiteY6" fmla="*/ 366104 h 457630"/>
                  <a:gd name="connsiteX7" fmla="*/ 0 w 366853"/>
                  <a:gd name="connsiteY7" fmla="*/ 91526 h 457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66853" h="457630">
                    <a:moveTo>
                      <a:pt x="0" y="91526"/>
                    </a:moveTo>
                    <a:lnTo>
                      <a:pt x="183427" y="91526"/>
                    </a:lnTo>
                    <a:lnTo>
                      <a:pt x="183427" y="0"/>
                    </a:lnTo>
                    <a:lnTo>
                      <a:pt x="366853" y="228815"/>
                    </a:lnTo>
                    <a:lnTo>
                      <a:pt x="183427" y="457630"/>
                    </a:lnTo>
                    <a:lnTo>
                      <a:pt x="183427" y="366104"/>
                    </a:lnTo>
                    <a:lnTo>
                      <a:pt x="0" y="366104"/>
                    </a:lnTo>
                    <a:lnTo>
                      <a:pt x="0" y="91526"/>
                    </a:lnTo>
                    <a:close/>
                  </a:path>
                </a:pathLst>
              </a:cu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spcFirstLastPara="0" vert="vert270" wrap="square" lIns="0" tIns="67559" rIns="81239" bIns="67559" numCol="1" spcCol="1270" anchor="ctr" anchorCtr="0">
                <a:noAutofit/>
              </a:bodyPr>
              <a:lstStyle/>
              <a:p>
                <a:pPr algn="ctr" defTabSz="623462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1400" b="1">
                  <a:latin typeface="Consolas" panose="020B0609020204030204" pitchFamily="49" charset="0"/>
                </a:endParaRPr>
              </a:p>
            </p:txBody>
          </p:sp>
          <p:sp>
            <p:nvSpPr>
              <p:cNvPr id="57" name="Rectangle: Rounded Corners 56">
                <a:extLst>
                  <a:ext uri="{FF2B5EF4-FFF2-40B4-BE49-F238E27FC236}">
                    <a16:creationId xmlns:a16="http://schemas.microsoft.com/office/drawing/2014/main" id="{5E453FF8-5BA8-47DF-B0D7-80CC1BAE943D}"/>
                  </a:ext>
                </a:extLst>
              </p:cNvPr>
              <p:cNvSpPr/>
              <p:nvPr/>
            </p:nvSpPr>
            <p:spPr>
              <a:xfrm>
                <a:off x="9441659" y="4270812"/>
                <a:ext cx="724713" cy="342520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vert270" anchor="ctr"/>
              <a:lstStyle/>
              <a:p>
                <a:pPr algn="ctr"/>
                <a:r>
                  <a:rPr lang="en-US" sz="1400" b="1" dirty="0">
                    <a:latin typeface="Consolas" panose="020B0609020204030204" pitchFamily="49" charset="0"/>
                  </a:rPr>
                  <a:t>not</a:t>
                </a:r>
              </a:p>
            </p:txBody>
          </p:sp>
          <p:sp>
            <p:nvSpPr>
              <p:cNvPr id="58" name="Rectangle: Rounded Corners 57">
                <a:extLst>
                  <a:ext uri="{FF2B5EF4-FFF2-40B4-BE49-F238E27FC236}">
                    <a16:creationId xmlns:a16="http://schemas.microsoft.com/office/drawing/2014/main" id="{5A9B22A2-903B-44BE-874D-34C73B926A57}"/>
                  </a:ext>
                </a:extLst>
              </p:cNvPr>
              <p:cNvSpPr/>
              <p:nvPr/>
            </p:nvSpPr>
            <p:spPr>
              <a:xfrm>
                <a:off x="10589248" y="4270812"/>
                <a:ext cx="724713" cy="342520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vert270" anchor="ctr"/>
              <a:lstStyle/>
              <a:p>
                <a:pPr algn="ctr"/>
                <a:r>
                  <a:rPr lang="en-US" sz="1400" b="1" dirty="0">
                    <a:latin typeface="Consolas" panose="020B0609020204030204" pitchFamily="49" charset="0"/>
                  </a:rPr>
                  <a:t>help</a:t>
                </a:r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C186E7D3-AF54-4F5A-8141-03C54FE3B5AD}"/>
                  </a:ext>
                </a:extLst>
              </p:cNvPr>
              <p:cNvSpPr/>
              <p:nvPr/>
            </p:nvSpPr>
            <p:spPr>
              <a:xfrm>
                <a:off x="8012834" y="4400921"/>
                <a:ext cx="139596" cy="82303"/>
              </a:xfrm>
              <a:custGeom>
                <a:avLst/>
                <a:gdLst>
                  <a:gd name="connsiteX0" fmla="*/ 0 w 366853"/>
                  <a:gd name="connsiteY0" fmla="*/ 91526 h 457630"/>
                  <a:gd name="connsiteX1" fmla="*/ 183427 w 366853"/>
                  <a:gd name="connsiteY1" fmla="*/ 91526 h 457630"/>
                  <a:gd name="connsiteX2" fmla="*/ 183427 w 366853"/>
                  <a:gd name="connsiteY2" fmla="*/ 0 h 457630"/>
                  <a:gd name="connsiteX3" fmla="*/ 366853 w 366853"/>
                  <a:gd name="connsiteY3" fmla="*/ 228815 h 457630"/>
                  <a:gd name="connsiteX4" fmla="*/ 183427 w 366853"/>
                  <a:gd name="connsiteY4" fmla="*/ 457630 h 457630"/>
                  <a:gd name="connsiteX5" fmla="*/ 183427 w 366853"/>
                  <a:gd name="connsiteY5" fmla="*/ 366104 h 457630"/>
                  <a:gd name="connsiteX6" fmla="*/ 0 w 366853"/>
                  <a:gd name="connsiteY6" fmla="*/ 366104 h 457630"/>
                  <a:gd name="connsiteX7" fmla="*/ 0 w 366853"/>
                  <a:gd name="connsiteY7" fmla="*/ 91526 h 457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66853" h="457630">
                    <a:moveTo>
                      <a:pt x="0" y="91526"/>
                    </a:moveTo>
                    <a:lnTo>
                      <a:pt x="183427" y="91526"/>
                    </a:lnTo>
                    <a:lnTo>
                      <a:pt x="183427" y="0"/>
                    </a:lnTo>
                    <a:lnTo>
                      <a:pt x="366853" y="228815"/>
                    </a:lnTo>
                    <a:lnTo>
                      <a:pt x="183427" y="457630"/>
                    </a:lnTo>
                    <a:lnTo>
                      <a:pt x="183427" y="366104"/>
                    </a:lnTo>
                    <a:lnTo>
                      <a:pt x="0" y="366104"/>
                    </a:lnTo>
                    <a:lnTo>
                      <a:pt x="0" y="91526"/>
                    </a:lnTo>
                    <a:close/>
                  </a:path>
                </a:pathLst>
              </a:cu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spcFirstLastPara="0" vert="vert270" wrap="square" lIns="0" tIns="67559" rIns="81239" bIns="67559" numCol="1" spcCol="1270" anchor="ctr" anchorCtr="0">
                <a:noAutofit/>
              </a:bodyPr>
              <a:lstStyle/>
              <a:p>
                <a:pPr algn="ctr" defTabSz="623462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1400" b="1">
                  <a:latin typeface="Consolas" panose="020B0609020204030204" pitchFamily="49" charset="0"/>
                </a:endParaRPr>
              </a:p>
            </p:txBody>
          </p:sp>
          <p:sp>
            <p:nvSpPr>
              <p:cNvPr id="61" name="Rectangle: Rounded Corners 60">
                <a:extLst>
                  <a:ext uri="{FF2B5EF4-FFF2-40B4-BE49-F238E27FC236}">
                    <a16:creationId xmlns:a16="http://schemas.microsoft.com/office/drawing/2014/main" id="{0E8CF2E6-F801-42CC-AE94-CD12E1AC600C}"/>
                  </a:ext>
                </a:extLst>
              </p:cNvPr>
              <p:cNvSpPr/>
              <p:nvPr/>
            </p:nvSpPr>
            <p:spPr>
              <a:xfrm>
                <a:off x="8294070" y="4270812"/>
                <a:ext cx="724713" cy="342520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vert270" anchor="ctr"/>
              <a:lstStyle/>
              <a:p>
                <a:pPr algn="ctr"/>
                <a:r>
                  <a:rPr lang="en-US" sz="1400" b="1" dirty="0">
                    <a:latin typeface="Consolas" panose="020B0609020204030204" pitchFamily="49" charset="0"/>
                  </a:rPr>
                  <a:t>does</a:t>
                </a:r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24353718-9D14-4A27-8472-30BEB1E2ACFE}"/>
                  </a:ext>
                </a:extLst>
              </p:cNvPr>
              <p:cNvSpPr/>
              <p:nvPr/>
            </p:nvSpPr>
            <p:spPr>
              <a:xfrm>
                <a:off x="10308012" y="4400921"/>
                <a:ext cx="139596" cy="82303"/>
              </a:xfrm>
              <a:custGeom>
                <a:avLst/>
                <a:gdLst>
                  <a:gd name="connsiteX0" fmla="*/ 0 w 366853"/>
                  <a:gd name="connsiteY0" fmla="*/ 91526 h 457630"/>
                  <a:gd name="connsiteX1" fmla="*/ 183427 w 366853"/>
                  <a:gd name="connsiteY1" fmla="*/ 91526 h 457630"/>
                  <a:gd name="connsiteX2" fmla="*/ 183427 w 366853"/>
                  <a:gd name="connsiteY2" fmla="*/ 0 h 457630"/>
                  <a:gd name="connsiteX3" fmla="*/ 366853 w 366853"/>
                  <a:gd name="connsiteY3" fmla="*/ 228815 h 457630"/>
                  <a:gd name="connsiteX4" fmla="*/ 183427 w 366853"/>
                  <a:gd name="connsiteY4" fmla="*/ 457630 h 457630"/>
                  <a:gd name="connsiteX5" fmla="*/ 183427 w 366853"/>
                  <a:gd name="connsiteY5" fmla="*/ 366104 h 457630"/>
                  <a:gd name="connsiteX6" fmla="*/ 0 w 366853"/>
                  <a:gd name="connsiteY6" fmla="*/ 366104 h 457630"/>
                  <a:gd name="connsiteX7" fmla="*/ 0 w 366853"/>
                  <a:gd name="connsiteY7" fmla="*/ 91526 h 457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66853" h="457630">
                    <a:moveTo>
                      <a:pt x="0" y="91526"/>
                    </a:moveTo>
                    <a:lnTo>
                      <a:pt x="183427" y="91526"/>
                    </a:lnTo>
                    <a:lnTo>
                      <a:pt x="183427" y="0"/>
                    </a:lnTo>
                    <a:lnTo>
                      <a:pt x="366853" y="228815"/>
                    </a:lnTo>
                    <a:lnTo>
                      <a:pt x="183427" y="457630"/>
                    </a:lnTo>
                    <a:lnTo>
                      <a:pt x="183427" y="366104"/>
                    </a:lnTo>
                    <a:lnTo>
                      <a:pt x="0" y="366104"/>
                    </a:lnTo>
                    <a:lnTo>
                      <a:pt x="0" y="91526"/>
                    </a:lnTo>
                    <a:close/>
                  </a:path>
                </a:pathLst>
              </a:cu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spcFirstLastPara="0" vert="vert270" wrap="square" lIns="0" tIns="67559" rIns="81239" bIns="67559" numCol="1" spcCol="1270" anchor="ctr" anchorCtr="0">
                <a:noAutofit/>
              </a:bodyPr>
              <a:lstStyle/>
              <a:p>
                <a:pPr algn="ctr" defTabSz="623462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1400" b="1">
                  <a:latin typeface="Consolas" panose="020B0609020204030204" pitchFamily="49" charset="0"/>
                </a:endParaRPr>
              </a:p>
            </p:txBody>
          </p:sp>
          <p:sp>
            <p:nvSpPr>
              <p:cNvPr id="64" name="Rectangle: Rounded Corners 63">
                <a:extLst>
                  <a:ext uri="{FF2B5EF4-FFF2-40B4-BE49-F238E27FC236}">
                    <a16:creationId xmlns:a16="http://schemas.microsoft.com/office/drawing/2014/main" id="{9B7C0EB9-7002-4049-A34E-C884CD2A31D9}"/>
                  </a:ext>
                </a:extLst>
              </p:cNvPr>
              <p:cNvSpPr/>
              <p:nvPr/>
            </p:nvSpPr>
            <p:spPr>
              <a:xfrm>
                <a:off x="1422298" y="4731244"/>
                <a:ext cx="724713" cy="342520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vert270" anchor="ctr"/>
              <a:lstStyle/>
              <a:p>
                <a:pPr algn="ctr"/>
                <a:r>
                  <a:rPr lang="en-US" sz="1400" b="1" dirty="0">
                    <a:latin typeface="Consolas" panose="020B0609020204030204" pitchFamily="49" charset="0"/>
                  </a:rPr>
                  <a:t>How</a:t>
                </a:r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20925C2A-0408-4E9D-B493-D4AA1B1CAECB}"/>
                  </a:ext>
                </a:extLst>
              </p:cNvPr>
              <p:cNvSpPr/>
              <p:nvPr/>
            </p:nvSpPr>
            <p:spPr>
              <a:xfrm>
                <a:off x="2288652" y="4861353"/>
                <a:ext cx="139596" cy="82303"/>
              </a:xfrm>
              <a:custGeom>
                <a:avLst/>
                <a:gdLst>
                  <a:gd name="connsiteX0" fmla="*/ 0 w 366853"/>
                  <a:gd name="connsiteY0" fmla="*/ 91526 h 457630"/>
                  <a:gd name="connsiteX1" fmla="*/ 183427 w 366853"/>
                  <a:gd name="connsiteY1" fmla="*/ 91526 h 457630"/>
                  <a:gd name="connsiteX2" fmla="*/ 183427 w 366853"/>
                  <a:gd name="connsiteY2" fmla="*/ 0 h 457630"/>
                  <a:gd name="connsiteX3" fmla="*/ 366853 w 366853"/>
                  <a:gd name="connsiteY3" fmla="*/ 228815 h 457630"/>
                  <a:gd name="connsiteX4" fmla="*/ 183427 w 366853"/>
                  <a:gd name="connsiteY4" fmla="*/ 457630 h 457630"/>
                  <a:gd name="connsiteX5" fmla="*/ 183427 w 366853"/>
                  <a:gd name="connsiteY5" fmla="*/ 366104 h 457630"/>
                  <a:gd name="connsiteX6" fmla="*/ 0 w 366853"/>
                  <a:gd name="connsiteY6" fmla="*/ 366104 h 457630"/>
                  <a:gd name="connsiteX7" fmla="*/ 0 w 366853"/>
                  <a:gd name="connsiteY7" fmla="*/ 91526 h 457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66853" h="457630">
                    <a:moveTo>
                      <a:pt x="0" y="91526"/>
                    </a:moveTo>
                    <a:lnTo>
                      <a:pt x="183427" y="91526"/>
                    </a:lnTo>
                    <a:lnTo>
                      <a:pt x="183427" y="0"/>
                    </a:lnTo>
                    <a:lnTo>
                      <a:pt x="366853" y="228815"/>
                    </a:lnTo>
                    <a:lnTo>
                      <a:pt x="183427" y="457630"/>
                    </a:lnTo>
                    <a:lnTo>
                      <a:pt x="183427" y="366104"/>
                    </a:lnTo>
                    <a:lnTo>
                      <a:pt x="0" y="366104"/>
                    </a:lnTo>
                    <a:lnTo>
                      <a:pt x="0" y="91526"/>
                    </a:lnTo>
                    <a:close/>
                  </a:path>
                </a:pathLst>
              </a:cu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spcFirstLastPara="0" vert="vert270" wrap="square" lIns="0" tIns="67559" rIns="81239" bIns="67559" numCol="1" spcCol="1270" anchor="ctr" anchorCtr="0">
                <a:noAutofit/>
              </a:bodyPr>
              <a:lstStyle/>
              <a:p>
                <a:pPr algn="ctr" defTabSz="623462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1400" b="1">
                  <a:latin typeface="Consolas" panose="020B0609020204030204" pitchFamily="49" charset="0"/>
                </a:endParaRPr>
              </a:p>
            </p:txBody>
          </p:sp>
          <p:sp>
            <p:nvSpPr>
              <p:cNvPr id="66" name="Rectangle: Rounded Corners 65">
                <a:extLst>
                  <a:ext uri="{FF2B5EF4-FFF2-40B4-BE49-F238E27FC236}">
                    <a16:creationId xmlns:a16="http://schemas.microsoft.com/office/drawing/2014/main" id="{ABD302F5-A98B-4D67-BED3-87C93BBD78DD}"/>
                  </a:ext>
                </a:extLst>
              </p:cNvPr>
              <p:cNvSpPr/>
              <p:nvPr/>
            </p:nvSpPr>
            <p:spPr>
              <a:xfrm>
                <a:off x="2569888" y="4731244"/>
                <a:ext cx="724713" cy="342520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vert270" anchor="ctr"/>
              <a:lstStyle/>
              <a:p>
                <a:pPr algn="ctr"/>
                <a:r>
                  <a:rPr lang="en-US" sz="1400" b="1" dirty="0">
                    <a:latin typeface="Consolas" panose="020B0609020204030204" pitchFamily="49" charset="0"/>
                  </a:rPr>
                  <a:t>is</a:t>
                </a:r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BB17226A-6930-4705-9A66-19583E7BE2E7}"/>
                  </a:ext>
                </a:extLst>
              </p:cNvPr>
              <p:cNvSpPr/>
              <p:nvPr/>
            </p:nvSpPr>
            <p:spPr>
              <a:xfrm>
                <a:off x="3436241" y="4861353"/>
                <a:ext cx="139596" cy="82303"/>
              </a:xfrm>
              <a:custGeom>
                <a:avLst/>
                <a:gdLst>
                  <a:gd name="connsiteX0" fmla="*/ 0 w 366853"/>
                  <a:gd name="connsiteY0" fmla="*/ 91526 h 457630"/>
                  <a:gd name="connsiteX1" fmla="*/ 183427 w 366853"/>
                  <a:gd name="connsiteY1" fmla="*/ 91526 h 457630"/>
                  <a:gd name="connsiteX2" fmla="*/ 183427 w 366853"/>
                  <a:gd name="connsiteY2" fmla="*/ 0 h 457630"/>
                  <a:gd name="connsiteX3" fmla="*/ 366853 w 366853"/>
                  <a:gd name="connsiteY3" fmla="*/ 228815 h 457630"/>
                  <a:gd name="connsiteX4" fmla="*/ 183427 w 366853"/>
                  <a:gd name="connsiteY4" fmla="*/ 457630 h 457630"/>
                  <a:gd name="connsiteX5" fmla="*/ 183427 w 366853"/>
                  <a:gd name="connsiteY5" fmla="*/ 366104 h 457630"/>
                  <a:gd name="connsiteX6" fmla="*/ 0 w 366853"/>
                  <a:gd name="connsiteY6" fmla="*/ 366104 h 457630"/>
                  <a:gd name="connsiteX7" fmla="*/ 0 w 366853"/>
                  <a:gd name="connsiteY7" fmla="*/ 91526 h 457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66853" h="457630">
                    <a:moveTo>
                      <a:pt x="0" y="91526"/>
                    </a:moveTo>
                    <a:lnTo>
                      <a:pt x="183427" y="91526"/>
                    </a:lnTo>
                    <a:lnTo>
                      <a:pt x="183427" y="0"/>
                    </a:lnTo>
                    <a:lnTo>
                      <a:pt x="366853" y="228815"/>
                    </a:lnTo>
                    <a:lnTo>
                      <a:pt x="183427" y="457630"/>
                    </a:lnTo>
                    <a:lnTo>
                      <a:pt x="183427" y="366104"/>
                    </a:lnTo>
                    <a:lnTo>
                      <a:pt x="0" y="366104"/>
                    </a:lnTo>
                    <a:lnTo>
                      <a:pt x="0" y="91526"/>
                    </a:lnTo>
                    <a:close/>
                  </a:path>
                </a:pathLst>
              </a:cu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spcFirstLastPara="0" vert="vert270" wrap="square" lIns="0" tIns="67559" rIns="81239" bIns="67559" numCol="1" spcCol="1270" anchor="ctr" anchorCtr="0">
                <a:noAutofit/>
              </a:bodyPr>
              <a:lstStyle/>
              <a:p>
                <a:pPr algn="ctr" defTabSz="623462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1400" b="1">
                  <a:latin typeface="Consolas" panose="020B0609020204030204" pitchFamily="49" charset="0"/>
                </a:endParaRPr>
              </a:p>
            </p:txBody>
          </p:sp>
          <p:sp>
            <p:nvSpPr>
              <p:cNvPr id="68" name="Rectangle: Rounded Corners 67">
                <a:extLst>
                  <a:ext uri="{FF2B5EF4-FFF2-40B4-BE49-F238E27FC236}">
                    <a16:creationId xmlns:a16="http://schemas.microsoft.com/office/drawing/2014/main" id="{EAE540EB-0D7C-44A9-ADB1-AB4B437B4963}"/>
                  </a:ext>
                </a:extLst>
              </p:cNvPr>
              <p:cNvSpPr/>
              <p:nvPr/>
            </p:nvSpPr>
            <p:spPr>
              <a:xfrm>
                <a:off x="3717477" y="4731244"/>
                <a:ext cx="724713" cy="342520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vert270" anchor="ctr"/>
              <a:lstStyle/>
              <a:p>
                <a:pPr algn="ctr"/>
                <a:r>
                  <a:rPr lang="en-US" sz="1400" b="1" dirty="0">
                    <a:latin typeface="Consolas" panose="020B0609020204030204" pitchFamily="49" charset="0"/>
                  </a:rPr>
                  <a:t>the</a:t>
                </a:r>
              </a:p>
            </p:txBody>
          </p:sp>
          <p:sp>
            <p:nvSpPr>
              <p:cNvPr id="69" name="Rectangle: Rounded Corners 68">
                <a:extLst>
                  <a:ext uri="{FF2B5EF4-FFF2-40B4-BE49-F238E27FC236}">
                    <a16:creationId xmlns:a16="http://schemas.microsoft.com/office/drawing/2014/main" id="{3DE7861C-0563-4E03-A1F2-5E5F3DFC956E}"/>
                  </a:ext>
                </a:extLst>
              </p:cNvPr>
              <p:cNvSpPr/>
              <p:nvPr/>
            </p:nvSpPr>
            <p:spPr>
              <a:xfrm>
                <a:off x="4865066" y="4731244"/>
                <a:ext cx="724713" cy="342520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vert270" anchor="ctr"/>
              <a:lstStyle/>
              <a:p>
                <a:pPr algn="ctr"/>
                <a:r>
                  <a:rPr lang="en-US" sz="1400" b="1" dirty="0">
                    <a:latin typeface="Consolas" panose="020B0609020204030204" pitchFamily="49" charset="0"/>
                  </a:rPr>
                  <a:t>Ice</a:t>
                </a:r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1906B90E-8E52-41A7-96F2-BE35ADD5EC17}"/>
                  </a:ext>
                </a:extLst>
              </p:cNvPr>
              <p:cNvSpPr/>
              <p:nvPr/>
            </p:nvSpPr>
            <p:spPr>
              <a:xfrm>
                <a:off x="5731419" y="4861353"/>
                <a:ext cx="139596" cy="82303"/>
              </a:xfrm>
              <a:custGeom>
                <a:avLst/>
                <a:gdLst>
                  <a:gd name="connsiteX0" fmla="*/ 0 w 366853"/>
                  <a:gd name="connsiteY0" fmla="*/ 91526 h 457630"/>
                  <a:gd name="connsiteX1" fmla="*/ 183427 w 366853"/>
                  <a:gd name="connsiteY1" fmla="*/ 91526 h 457630"/>
                  <a:gd name="connsiteX2" fmla="*/ 183427 w 366853"/>
                  <a:gd name="connsiteY2" fmla="*/ 0 h 457630"/>
                  <a:gd name="connsiteX3" fmla="*/ 366853 w 366853"/>
                  <a:gd name="connsiteY3" fmla="*/ 228815 h 457630"/>
                  <a:gd name="connsiteX4" fmla="*/ 183427 w 366853"/>
                  <a:gd name="connsiteY4" fmla="*/ 457630 h 457630"/>
                  <a:gd name="connsiteX5" fmla="*/ 183427 w 366853"/>
                  <a:gd name="connsiteY5" fmla="*/ 366104 h 457630"/>
                  <a:gd name="connsiteX6" fmla="*/ 0 w 366853"/>
                  <a:gd name="connsiteY6" fmla="*/ 366104 h 457630"/>
                  <a:gd name="connsiteX7" fmla="*/ 0 w 366853"/>
                  <a:gd name="connsiteY7" fmla="*/ 91526 h 457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66853" h="457630">
                    <a:moveTo>
                      <a:pt x="0" y="91526"/>
                    </a:moveTo>
                    <a:lnTo>
                      <a:pt x="183427" y="91526"/>
                    </a:lnTo>
                    <a:lnTo>
                      <a:pt x="183427" y="0"/>
                    </a:lnTo>
                    <a:lnTo>
                      <a:pt x="366853" y="228815"/>
                    </a:lnTo>
                    <a:lnTo>
                      <a:pt x="183427" y="457630"/>
                    </a:lnTo>
                    <a:lnTo>
                      <a:pt x="183427" y="366104"/>
                    </a:lnTo>
                    <a:lnTo>
                      <a:pt x="0" y="366104"/>
                    </a:lnTo>
                    <a:lnTo>
                      <a:pt x="0" y="91526"/>
                    </a:lnTo>
                    <a:close/>
                  </a:path>
                </a:pathLst>
              </a:cu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spcFirstLastPara="0" vert="vert270" wrap="square" lIns="0" tIns="67559" rIns="81239" bIns="67559" numCol="1" spcCol="1270" anchor="ctr" anchorCtr="0">
                <a:noAutofit/>
              </a:bodyPr>
              <a:lstStyle/>
              <a:p>
                <a:pPr algn="ctr" defTabSz="623462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1400" b="1">
                  <a:latin typeface="Consolas" panose="020B0609020204030204" pitchFamily="49" charset="0"/>
                </a:endParaRPr>
              </a:p>
            </p:txBody>
          </p:sp>
          <p:sp>
            <p:nvSpPr>
              <p:cNvPr id="71" name="Rectangle: Rounded Corners 70">
                <a:extLst>
                  <a:ext uri="{FF2B5EF4-FFF2-40B4-BE49-F238E27FC236}">
                    <a16:creationId xmlns:a16="http://schemas.microsoft.com/office/drawing/2014/main" id="{9EF707C7-A8E1-4328-9284-D1352595D210}"/>
                  </a:ext>
                </a:extLst>
              </p:cNvPr>
              <p:cNvSpPr/>
              <p:nvPr/>
            </p:nvSpPr>
            <p:spPr>
              <a:xfrm>
                <a:off x="6012655" y="4731244"/>
                <a:ext cx="724713" cy="342520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vert270" anchor="ctr"/>
              <a:lstStyle/>
              <a:p>
                <a:pPr algn="ctr"/>
                <a:r>
                  <a:rPr lang="en-US" sz="1400" b="1" dirty="0">
                    <a:latin typeface="Consolas" panose="020B0609020204030204" pitchFamily="49" charset="0"/>
                  </a:rPr>
                  <a:t>cream</a:t>
                </a:r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59BFC268-0188-45CA-8868-88B32F1A90D5}"/>
                  </a:ext>
                </a:extLst>
              </p:cNvPr>
              <p:cNvSpPr/>
              <p:nvPr/>
            </p:nvSpPr>
            <p:spPr>
              <a:xfrm>
                <a:off x="4583830" y="4861353"/>
                <a:ext cx="139596" cy="82303"/>
              </a:xfrm>
              <a:custGeom>
                <a:avLst/>
                <a:gdLst>
                  <a:gd name="connsiteX0" fmla="*/ 0 w 366853"/>
                  <a:gd name="connsiteY0" fmla="*/ 91526 h 457630"/>
                  <a:gd name="connsiteX1" fmla="*/ 183427 w 366853"/>
                  <a:gd name="connsiteY1" fmla="*/ 91526 h 457630"/>
                  <a:gd name="connsiteX2" fmla="*/ 183427 w 366853"/>
                  <a:gd name="connsiteY2" fmla="*/ 0 h 457630"/>
                  <a:gd name="connsiteX3" fmla="*/ 366853 w 366853"/>
                  <a:gd name="connsiteY3" fmla="*/ 228815 h 457630"/>
                  <a:gd name="connsiteX4" fmla="*/ 183427 w 366853"/>
                  <a:gd name="connsiteY4" fmla="*/ 457630 h 457630"/>
                  <a:gd name="connsiteX5" fmla="*/ 183427 w 366853"/>
                  <a:gd name="connsiteY5" fmla="*/ 366104 h 457630"/>
                  <a:gd name="connsiteX6" fmla="*/ 0 w 366853"/>
                  <a:gd name="connsiteY6" fmla="*/ 366104 h 457630"/>
                  <a:gd name="connsiteX7" fmla="*/ 0 w 366853"/>
                  <a:gd name="connsiteY7" fmla="*/ 91526 h 457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66853" h="457630">
                    <a:moveTo>
                      <a:pt x="0" y="91526"/>
                    </a:moveTo>
                    <a:lnTo>
                      <a:pt x="183427" y="91526"/>
                    </a:lnTo>
                    <a:lnTo>
                      <a:pt x="183427" y="0"/>
                    </a:lnTo>
                    <a:lnTo>
                      <a:pt x="366853" y="228815"/>
                    </a:lnTo>
                    <a:lnTo>
                      <a:pt x="183427" y="457630"/>
                    </a:lnTo>
                    <a:lnTo>
                      <a:pt x="183427" y="366104"/>
                    </a:lnTo>
                    <a:lnTo>
                      <a:pt x="0" y="366104"/>
                    </a:lnTo>
                    <a:lnTo>
                      <a:pt x="0" y="91526"/>
                    </a:lnTo>
                    <a:close/>
                  </a:path>
                </a:pathLst>
              </a:cu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spcFirstLastPara="0" vert="vert270" wrap="square" lIns="0" tIns="67559" rIns="81239" bIns="67559" numCol="1" spcCol="1270" anchor="ctr" anchorCtr="0">
                <a:noAutofit/>
              </a:bodyPr>
              <a:lstStyle/>
              <a:p>
                <a:pPr algn="ctr" defTabSz="623462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1400" b="1"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4CF3B295-4BC5-4ED6-8194-4DA38FE6516A}"/>
                </a:ext>
              </a:extLst>
            </p:cNvPr>
            <p:cNvSpPr txBox="1"/>
            <p:nvPr/>
          </p:nvSpPr>
          <p:spPr>
            <a:xfrm>
              <a:off x="654048" y="978011"/>
              <a:ext cx="621171" cy="187087"/>
            </a:xfrm>
            <a:prstGeom prst="rect">
              <a:avLst/>
            </a:prstGeom>
            <a:noFill/>
          </p:spPr>
          <p:txBody>
            <a:bodyPr wrap="square" lIns="26573" rIns="26573" rtlCol="0">
              <a:spAutoFit/>
            </a:bodyPr>
            <a:lstStyle/>
            <a:p>
              <a:r>
                <a:rPr lang="en-US" sz="1400" b="1" dirty="0">
                  <a:latin typeface="Consolas" panose="020B0609020204030204" pitchFamily="49" charset="0"/>
                </a:rPr>
                <a:t>Sentence 1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54BFBFC5-E72A-48DF-96BA-B0196FC877D0}"/>
                </a:ext>
              </a:extLst>
            </p:cNvPr>
            <p:cNvSpPr txBox="1"/>
            <p:nvPr/>
          </p:nvSpPr>
          <p:spPr>
            <a:xfrm>
              <a:off x="1477448" y="971335"/>
              <a:ext cx="621171" cy="187087"/>
            </a:xfrm>
            <a:prstGeom prst="rect">
              <a:avLst/>
            </a:prstGeom>
            <a:noFill/>
          </p:spPr>
          <p:txBody>
            <a:bodyPr wrap="square" lIns="26573" rIns="26573" rtlCol="0">
              <a:spAutoFit/>
            </a:bodyPr>
            <a:lstStyle/>
            <a:p>
              <a:r>
                <a:rPr lang="en-US" sz="1400" b="1" dirty="0">
                  <a:latin typeface="Consolas" panose="020B0609020204030204" pitchFamily="49" charset="0"/>
                </a:rPr>
                <a:t>Sentence 2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03483594-9790-475A-8A4D-7E6C9671B930}"/>
                </a:ext>
              </a:extLst>
            </p:cNvPr>
            <p:cNvSpPr txBox="1"/>
            <p:nvPr/>
          </p:nvSpPr>
          <p:spPr>
            <a:xfrm>
              <a:off x="2309481" y="979547"/>
              <a:ext cx="612537" cy="187087"/>
            </a:xfrm>
            <a:prstGeom prst="rect">
              <a:avLst/>
            </a:prstGeom>
            <a:noFill/>
          </p:spPr>
          <p:txBody>
            <a:bodyPr wrap="square" lIns="26573" rIns="26573" rtlCol="0">
              <a:spAutoFit/>
            </a:bodyPr>
            <a:lstStyle/>
            <a:p>
              <a:r>
                <a:rPr lang="en-US" sz="1400" b="1" dirty="0">
                  <a:latin typeface="Consolas" panose="020B0609020204030204" pitchFamily="49" charset="0"/>
                </a:rPr>
                <a:t>Sentence 3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7996805D-41D0-49A0-85E9-3606082E4439}"/>
                </a:ext>
              </a:extLst>
            </p:cNvPr>
            <p:cNvSpPr txBox="1"/>
            <p:nvPr/>
          </p:nvSpPr>
          <p:spPr>
            <a:xfrm>
              <a:off x="3152520" y="975692"/>
              <a:ext cx="621171" cy="187087"/>
            </a:xfrm>
            <a:prstGeom prst="rect">
              <a:avLst/>
            </a:prstGeom>
            <a:noFill/>
          </p:spPr>
          <p:txBody>
            <a:bodyPr wrap="square" lIns="26573" rIns="26573" rtlCol="0">
              <a:spAutoFit/>
            </a:bodyPr>
            <a:lstStyle/>
            <a:p>
              <a:r>
                <a:rPr lang="en-US" sz="1400" b="1" dirty="0">
                  <a:latin typeface="Consolas" panose="020B0609020204030204" pitchFamily="49" charset="0"/>
                </a:rPr>
                <a:t>Sentence 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67666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428E5F1F-FFA7-4AF8-ABA3-EB4037715787}"/>
              </a:ext>
            </a:extLst>
          </p:cNvPr>
          <p:cNvGrpSpPr/>
          <p:nvPr/>
        </p:nvGrpSpPr>
        <p:grpSpPr>
          <a:xfrm>
            <a:off x="911015" y="1477751"/>
            <a:ext cx="7177507" cy="6044036"/>
            <a:chOff x="676092" y="687215"/>
            <a:chExt cx="4571885" cy="4196769"/>
          </a:xfrm>
        </p:grpSpPr>
        <p:pic>
          <p:nvPicPr>
            <p:cNvPr id="8" name="Graphic 7" descr="List with solid fill">
              <a:extLst>
                <a:ext uri="{FF2B5EF4-FFF2-40B4-BE49-F238E27FC236}">
                  <a16:creationId xmlns:a16="http://schemas.microsoft.com/office/drawing/2014/main" id="{AF1693B7-C6FE-491A-AA5E-97D016B59D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90337" y="687215"/>
              <a:ext cx="1421625" cy="1421625"/>
            </a:xfrm>
            <a:prstGeom prst="rect">
              <a:avLst/>
            </a:prstGeom>
          </p:spPr>
        </p:pic>
        <p:pic>
          <p:nvPicPr>
            <p:cNvPr id="10" name="Graphic 9" descr="Contract with solid fill">
              <a:extLst>
                <a:ext uri="{FF2B5EF4-FFF2-40B4-BE49-F238E27FC236}">
                  <a16:creationId xmlns:a16="http://schemas.microsoft.com/office/drawing/2014/main" id="{567F8068-9B09-4272-955C-D4077E44FC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337819" y="3223312"/>
              <a:ext cx="1421625" cy="1421625"/>
            </a:xfrm>
            <a:prstGeom prst="rect">
              <a:avLst/>
            </a:prstGeom>
          </p:spPr>
        </p:pic>
        <p:pic>
          <p:nvPicPr>
            <p:cNvPr id="12" name="Graphic 11" descr="Document outline">
              <a:extLst>
                <a:ext uri="{FF2B5EF4-FFF2-40B4-BE49-F238E27FC236}">
                  <a16:creationId xmlns:a16="http://schemas.microsoft.com/office/drawing/2014/main" id="{A0D25686-7B91-44DF-97D0-190163757D0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240574" y="908150"/>
              <a:ext cx="1421625" cy="1421625"/>
            </a:xfrm>
            <a:prstGeom prst="rect">
              <a:avLst/>
            </a:prstGeom>
          </p:spPr>
        </p:pic>
        <p:pic>
          <p:nvPicPr>
            <p:cNvPr id="14" name="Graphic 13" descr="Paper with solid fill">
              <a:extLst>
                <a:ext uri="{FF2B5EF4-FFF2-40B4-BE49-F238E27FC236}">
                  <a16:creationId xmlns:a16="http://schemas.microsoft.com/office/drawing/2014/main" id="{4518761B-3F64-404C-84A4-E25582AA35E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540410" y="3462359"/>
              <a:ext cx="1421625" cy="1421625"/>
            </a:xfrm>
            <a:prstGeom prst="rect">
              <a:avLst/>
            </a:prstGeom>
          </p:spPr>
        </p:pic>
        <p:pic>
          <p:nvPicPr>
            <p:cNvPr id="15" name="Graphic 14" descr="Document outline">
              <a:extLst>
                <a:ext uri="{FF2B5EF4-FFF2-40B4-BE49-F238E27FC236}">
                  <a16:creationId xmlns:a16="http://schemas.microsoft.com/office/drawing/2014/main" id="{E31055E0-ED4D-4BEE-9F88-7F5FA43805F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362362" y="2134140"/>
              <a:ext cx="1421625" cy="1421625"/>
            </a:xfrm>
            <a:prstGeom prst="rect">
              <a:avLst/>
            </a:prstGeom>
          </p:spPr>
        </p:pic>
        <p:pic>
          <p:nvPicPr>
            <p:cNvPr id="16" name="Graphic 15" descr="Document outline">
              <a:extLst>
                <a:ext uri="{FF2B5EF4-FFF2-40B4-BE49-F238E27FC236}">
                  <a16:creationId xmlns:a16="http://schemas.microsoft.com/office/drawing/2014/main" id="{09FC1696-D6C2-4D37-9FB3-276DEE8E343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826352" y="1427283"/>
              <a:ext cx="1421625" cy="1421625"/>
            </a:xfrm>
            <a:prstGeom prst="rect">
              <a:avLst/>
            </a:prstGeom>
          </p:spPr>
        </p:pic>
        <p:pic>
          <p:nvPicPr>
            <p:cNvPr id="17" name="Graphic 16" descr="Document outline">
              <a:extLst>
                <a:ext uri="{FF2B5EF4-FFF2-40B4-BE49-F238E27FC236}">
                  <a16:creationId xmlns:a16="http://schemas.microsoft.com/office/drawing/2014/main" id="{9F65987B-2397-4EF9-A6B9-3C2FC80D4EF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76092" y="2236369"/>
              <a:ext cx="1421625" cy="14216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83064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>
            <a:extLst>
              <a:ext uri="{FF2B5EF4-FFF2-40B4-BE49-F238E27FC236}">
                <a16:creationId xmlns:a16="http://schemas.microsoft.com/office/drawing/2014/main" id="{08588335-EA2E-4C51-9C10-D541B44AD0DA}"/>
              </a:ext>
            </a:extLst>
          </p:cNvPr>
          <p:cNvGrpSpPr/>
          <p:nvPr/>
        </p:nvGrpSpPr>
        <p:grpSpPr>
          <a:xfrm>
            <a:off x="104164" y="2074490"/>
            <a:ext cx="9115060" cy="4850936"/>
            <a:chOff x="104164" y="2074490"/>
            <a:chExt cx="9115060" cy="485093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661D68E-EF6A-4D43-8D35-A304FEF81451}"/>
                </a:ext>
              </a:extLst>
            </p:cNvPr>
            <p:cNvGrpSpPr/>
            <p:nvPr/>
          </p:nvGrpSpPr>
          <p:grpSpPr>
            <a:xfrm>
              <a:off x="104164" y="2833449"/>
              <a:ext cx="1135506" cy="4091977"/>
              <a:chOff x="494842" y="582047"/>
              <a:chExt cx="1538311" cy="5543550"/>
            </a:xfrm>
          </p:grpSpPr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607D56AF-3A59-432E-BAA5-06831DC4564C}"/>
                  </a:ext>
                </a:extLst>
              </p:cNvPr>
              <p:cNvSpPr/>
              <p:nvPr/>
            </p:nvSpPr>
            <p:spPr>
              <a:xfrm>
                <a:off x="549622" y="1323975"/>
                <a:ext cx="1428750" cy="572522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/>
                  <a:t>Case s</a:t>
                </a:r>
                <a:r>
                  <a:rPr lang="en-US" sz="1600" b="1" baseline="30000" dirty="0"/>
                  <a:t>1</a:t>
                </a:r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14EF1FF4-1749-4B81-8BA1-655D7C572620}"/>
                  </a:ext>
                </a:extLst>
              </p:cNvPr>
              <p:cNvSpPr/>
              <p:nvPr/>
            </p:nvSpPr>
            <p:spPr>
              <a:xfrm>
                <a:off x="494842" y="582047"/>
                <a:ext cx="1538311" cy="554355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sz="1600" b="1" dirty="0"/>
                  <a:t>Log L</a:t>
                </a:r>
              </a:p>
            </p:txBody>
          </p: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B3075B23-292F-4E7F-B8DD-BC8073A63ECC}"/>
                  </a:ext>
                </a:extLst>
              </p:cNvPr>
              <p:cNvSpPr/>
              <p:nvPr/>
            </p:nvSpPr>
            <p:spPr>
              <a:xfrm>
                <a:off x="549622" y="2057400"/>
                <a:ext cx="1428750" cy="572522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/>
                  <a:t>Case s</a:t>
                </a:r>
                <a:r>
                  <a:rPr lang="en-US" sz="1600" b="1" baseline="30000" dirty="0"/>
                  <a:t>2</a:t>
                </a:r>
                <a:endParaRPr lang="en-US" sz="1600" b="1" dirty="0"/>
              </a:p>
            </p:txBody>
          </p:sp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BFD4C98B-838E-43B1-B7CF-4D9D17881268}"/>
                  </a:ext>
                </a:extLst>
              </p:cNvPr>
              <p:cNvSpPr/>
              <p:nvPr/>
            </p:nvSpPr>
            <p:spPr>
              <a:xfrm>
                <a:off x="549622" y="2790825"/>
                <a:ext cx="1428750" cy="572522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/>
                  <a:t>Case s</a:t>
                </a:r>
                <a:r>
                  <a:rPr lang="en-US" sz="1600" b="1" baseline="30000" dirty="0"/>
                  <a:t>3</a:t>
                </a:r>
                <a:endParaRPr lang="en-US" sz="1600" b="1" dirty="0"/>
              </a:p>
            </p:txBody>
          </p:sp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241541D1-667D-4D2B-A279-FE54C93582BD}"/>
                  </a:ext>
                </a:extLst>
              </p:cNvPr>
              <p:cNvSpPr/>
              <p:nvPr/>
            </p:nvSpPr>
            <p:spPr>
              <a:xfrm>
                <a:off x="549622" y="3511640"/>
                <a:ext cx="1428750" cy="572522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/>
                  <a:t>Case s</a:t>
                </a:r>
                <a:r>
                  <a:rPr lang="en-US" sz="1600" b="1" baseline="30000" dirty="0"/>
                  <a:t>4</a:t>
                </a:r>
                <a:endParaRPr lang="en-US" sz="1600" b="1" dirty="0"/>
              </a:p>
            </p:txBody>
          </p:sp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C30F4493-DEB0-42FC-8074-6C6E11F1DCE4}"/>
                  </a:ext>
                </a:extLst>
              </p:cNvPr>
              <p:cNvSpPr/>
              <p:nvPr/>
            </p:nvSpPr>
            <p:spPr>
              <a:xfrm>
                <a:off x="549622" y="4245065"/>
                <a:ext cx="1428750" cy="572522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/>
                  <a:t>…</a:t>
                </a:r>
              </a:p>
            </p:txBody>
          </p:sp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62121D2B-E09E-4459-BEF7-677D292D93B2}"/>
                  </a:ext>
                </a:extLst>
              </p:cNvPr>
              <p:cNvSpPr/>
              <p:nvPr/>
            </p:nvSpPr>
            <p:spPr>
              <a:xfrm>
                <a:off x="549622" y="4978490"/>
                <a:ext cx="1428750" cy="572522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/>
                  <a:t>Case </a:t>
                </a:r>
                <a:r>
                  <a:rPr lang="en-US" sz="1600" b="1" dirty="0" err="1"/>
                  <a:t>s</a:t>
                </a:r>
                <a:r>
                  <a:rPr lang="en-US" sz="1600" b="1" baseline="30000" dirty="0" err="1"/>
                  <a:t>|L</a:t>
                </a:r>
                <a:r>
                  <a:rPr lang="en-US" sz="1600" b="1" baseline="30000" dirty="0"/>
                  <a:t>|</a:t>
                </a:r>
                <a:endParaRPr lang="en-US" sz="1600" b="1" dirty="0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8EEA79C2-4928-4B82-A82C-1678F43C47AB}"/>
                </a:ext>
              </a:extLst>
            </p:cNvPr>
            <p:cNvGrpSpPr/>
            <p:nvPr/>
          </p:nvGrpSpPr>
          <p:grpSpPr>
            <a:xfrm>
              <a:off x="2128051" y="2074490"/>
              <a:ext cx="1135506" cy="4091977"/>
              <a:chOff x="494842" y="582047"/>
              <a:chExt cx="1538311" cy="5543550"/>
            </a:xfrm>
          </p:grpSpPr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4D9111EF-44D2-47FB-9E78-2B585F75BCC3}"/>
                  </a:ext>
                </a:extLst>
              </p:cNvPr>
              <p:cNvSpPr/>
              <p:nvPr/>
            </p:nvSpPr>
            <p:spPr>
              <a:xfrm>
                <a:off x="549622" y="1323975"/>
                <a:ext cx="1428750" cy="572522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/>
                  <a:t>Event e</a:t>
                </a:r>
                <a:r>
                  <a:rPr lang="en-US" sz="1600" b="1" baseline="-25000" dirty="0"/>
                  <a:t>1</a:t>
                </a:r>
              </a:p>
            </p:txBody>
          </p:sp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DBE5AAD7-CB9D-454B-BD2F-E2B6A9CC098B}"/>
                  </a:ext>
                </a:extLst>
              </p:cNvPr>
              <p:cNvSpPr/>
              <p:nvPr/>
            </p:nvSpPr>
            <p:spPr>
              <a:xfrm>
                <a:off x="494842" y="582047"/>
                <a:ext cx="1538311" cy="554355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sz="1600" b="1" dirty="0"/>
                  <a:t>Case s</a:t>
                </a:r>
                <a:r>
                  <a:rPr lang="en-US" sz="1600" b="1" baseline="30000" dirty="0"/>
                  <a:t>2</a:t>
                </a:r>
              </a:p>
            </p:txBody>
          </p:sp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218E9D48-609A-4FBA-988C-F4D5A4F02128}"/>
                  </a:ext>
                </a:extLst>
              </p:cNvPr>
              <p:cNvSpPr/>
              <p:nvPr/>
            </p:nvSpPr>
            <p:spPr>
              <a:xfrm>
                <a:off x="549622" y="2057400"/>
                <a:ext cx="1428750" cy="572522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/>
                  <a:t>Event e</a:t>
                </a:r>
                <a:r>
                  <a:rPr lang="en-US" sz="1600" b="1" baseline="-25000" dirty="0"/>
                  <a:t>2</a:t>
                </a:r>
              </a:p>
            </p:txBody>
          </p:sp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7D595B5D-76D1-43CF-B61F-2BE5CD15A616}"/>
                  </a:ext>
                </a:extLst>
              </p:cNvPr>
              <p:cNvSpPr/>
              <p:nvPr/>
            </p:nvSpPr>
            <p:spPr>
              <a:xfrm>
                <a:off x="549622" y="2790825"/>
                <a:ext cx="1428750" cy="572522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/>
                  <a:t>Event e</a:t>
                </a:r>
                <a:r>
                  <a:rPr lang="en-US" sz="1600" b="1" baseline="-25000" dirty="0"/>
                  <a:t>3</a:t>
                </a:r>
              </a:p>
            </p:txBody>
          </p:sp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02D4B0BE-1BB4-4028-836E-6FE67E80896C}"/>
                  </a:ext>
                </a:extLst>
              </p:cNvPr>
              <p:cNvSpPr/>
              <p:nvPr/>
            </p:nvSpPr>
            <p:spPr>
              <a:xfrm>
                <a:off x="549622" y="3511640"/>
                <a:ext cx="1428750" cy="572522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/>
                  <a:t>Event e</a:t>
                </a:r>
                <a:r>
                  <a:rPr lang="en-US" sz="1600" b="1" baseline="-25000" dirty="0"/>
                  <a:t>4</a:t>
                </a:r>
              </a:p>
            </p:txBody>
          </p:sp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4182DE7B-E578-419C-BB84-F27F1ECB3FB1}"/>
                  </a:ext>
                </a:extLst>
              </p:cNvPr>
              <p:cNvSpPr/>
              <p:nvPr/>
            </p:nvSpPr>
            <p:spPr>
              <a:xfrm>
                <a:off x="549622" y="4245065"/>
                <a:ext cx="1428750" cy="572522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/>
                  <a:t>…</a:t>
                </a:r>
              </a:p>
            </p:txBody>
          </p:sp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4CEAB56C-94FE-4F66-943A-6DDCA22CA322}"/>
                  </a:ext>
                </a:extLst>
              </p:cNvPr>
              <p:cNvSpPr/>
              <p:nvPr/>
            </p:nvSpPr>
            <p:spPr>
              <a:xfrm>
                <a:off x="549622" y="4978490"/>
                <a:ext cx="1428750" cy="572522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/>
                  <a:t>Event e</a:t>
                </a:r>
                <a:r>
                  <a:rPr lang="en-US" sz="1600" b="1" baseline="-25000" dirty="0"/>
                  <a:t>t</a:t>
                </a: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1D79325-3159-4738-A74B-66C093A3A459}"/>
                </a:ext>
              </a:extLst>
            </p:cNvPr>
            <p:cNvGrpSpPr/>
            <p:nvPr/>
          </p:nvGrpSpPr>
          <p:grpSpPr>
            <a:xfrm>
              <a:off x="4701507" y="2990746"/>
              <a:ext cx="1818148" cy="2915057"/>
              <a:chOff x="5852214" y="3363347"/>
              <a:chExt cx="2463111" cy="3408928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BD6D52F-1A1D-4BEC-8020-135B32A6696F}"/>
                  </a:ext>
                </a:extLst>
              </p:cNvPr>
              <p:cNvSpPr txBox="1"/>
              <p:nvPr/>
            </p:nvSpPr>
            <p:spPr>
              <a:xfrm>
                <a:off x="6113623" y="4136023"/>
                <a:ext cx="371474" cy="37359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lIns="26573" tIns="0" rIns="26573" bIns="26573" rtlCol="0" anchor="ctr">
                <a:spAutoFit/>
              </a:bodyPr>
              <a:lstStyle/>
              <a:p>
                <a:pPr algn="ctr"/>
                <a:r>
                  <a:rPr lang="en-US" sz="1100" b="1" dirty="0">
                    <a:latin typeface="Consolas" panose="020B0609020204030204" pitchFamily="49" charset="0"/>
                  </a:rPr>
                  <a:t>a</a:t>
                </a:r>
                <a:r>
                  <a:rPr lang="en-US" sz="1100" b="1" baseline="-25000" dirty="0">
                    <a:latin typeface="Consolas" panose="020B0609020204030204" pitchFamily="49" charset="0"/>
                  </a:rPr>
                  <a:t>1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1629332-A6D3-49DA-A015-51CE3FB09932}"/>
                  </a:ext>
                </a:extLst>
              </p:cNvPr>
              <p:cNvSpPr txBox="1"/>
              <p:nvPr/>
            </p:nvSpPr>
            <p:spPr>
              <a:xfrm>
                <a:off x="6113623" y="4866104"/>
                <a:ext cx="371474" cy="37359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lIns="26573" tIns="0" rIns="26573" bIns="26573" rtlCol="0" anchor="ctr">
                <a:spAutoFit/>
              </a:bodyPr>
              <a:lstStyle/>
              <a:p>
                <a:pPr algn="ctr"/>
                <a:r>
                  <a:rPr lang="en-US" sz="1100" b="1" dirty="0">
                    <a:latin typeface="Consolas" panose="020B0609020204030204" pitchFamily="49" charset="0"/>
                  </a:rPr>
                  <a:t>a</a:t>
                </a:r>
                <a:r>
                  <a:rPr lang="en-US" sz="1100" b="1" baseline="-25000" dirty="0">
                    <a:latin typeface="Consolas" panose="020B0609020204030204" pitchFamily="49" charset="0"/>
                  </a:rPr>
                  <a:t>2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94C5366-72C3-4974-BADD-E9A112775853}"/>
                  </a:ext>
                </a:extLst>
              </p:cNvPr>
              <p:cNvSpPr txBox="1"/>
              <p:nvPr/>
            </p:nvSpPr>
            <p:spPr>
              <a:xfrm>
                <a:off x="6103106" y="5630938"/>
                <a:ext cx="371474" cy="37359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lIns="26573" tIns="0" rIns="26573" bIns="26573" rtlCol="0" anchor="ctr">
                <a:spAutoFit/>
              </a:bodyPr>
              <a:lstStyle/>
              <a:p>
                <a:pPr algn="ctr"/>
                <a:r>
                  <a:rPr lang="en-US" sz="1100" b="1" dirty="0">
                    <a:latin typeface="Consolas" panose="020B0609020204030204" pitchFamily="49" charset="0"/>
                  </a:rPr>
                  <a:t>a</a:t>
                </a:r>
                <a:r>
                  <a:rPr lang="en-US" sz="1100" b="1" baseline="-25000" dirty="0">
                    <a:latin typeface="Consolas" panose="020B0609020204030204" pitchFamily="49" charset="0"/>
                  </a:rPr>
                  <a:t>3</a:t>
                </a: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21E2C6AA-55DF-4CD8-82C4-134D734E6EC7}"/>
                      </a:ext>
                    </a:extLst>
                  </p:cNvPr>
                  <p:cNvSpPr txBox="1"/>
                  <p:nvPr/>
                </p:nvSpPr>
                <p:spPr>
                  <a:xfrm>
                    <a:off x="7357574" y="3990043"/>
                    <a:ext cx="689802" cy="55003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000" b="1" i="1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de-DE" sz="10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de-DE" sz="1000" b="1" i="1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de-DE" sz="1000" b="1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de-DE" sz="1000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e>
                                <m:e>
                                  <m:r>
                                    <a:rPr lang="de-DE" sz="1000" b="1" i="1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e>
                                <m:e>
                                  <m:r>
                                    <a:rPr lang="de-DE" sz="1000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e>
                              </m:eqArr>
                            </m:e>
                          </m:d>
                        </m:oMath>
                      </m:oMathPara>
                    </a14:m>
                    <a:endParaRPr lang="en-US" sz="1000" b="1" dirty="0"/>
                  </a:p>
                </p:txBody>
              </p:sp>
            </mc:Choice>
            <mc:Fallback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21E2C6AA-55DF-4CD8-82C4-134D734E6E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57574" y="3990043"/>
                    <a:ext cx="689802" cy="55003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8434" t="-129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B85D1F5B-8D0F-4897-A62C-B2A55B542904}"/>
                      </a:ext>
                    </a:extLst>
                  </p:cNvPr>
                  <p:cNvSpPr txBox="1"/>
                  <p:nvPr/>
                </p:nvSpPr>
                <p:spPr>
                  <a:xfrm>
                    <a:off x="7357574" y="4644102"/>
                    <a:ext cx="697620" cy="76806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000" b="1" i="1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de-DE" sz="10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de-DE" sz="1000" b="1" i="1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de-DE" sz="1000" b="1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de-DE" sz="1000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e>
                                <m:e>
                                  <m:r>
                                    <a:rPr lang="de-DE" sz="10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  <m:e>
                                  <m:r>
                                    <a:rPr lang="de-DE" sz="10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  <m:e>
                                  <m:r>
                                    <a:rPr lang="de-DE" sz="1000" b="1" i="1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e>
                              </m:eqArr>
                            </m:e>
                          </m:d>
                        </m:oMath>
                      </m:oMathPara>
                    </a14:m>
                    <a:endParaRPr lang="en-US" sz="1000" b="1" dirty="0"/>
                  </a:p>
                </p:txBody>
              </p:sp>
            </mc:Choice>
            <mc:Fallback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B85D1F5B-8D0F-4897-A62C-B2A55B54290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57574" y="4644102"/>
                    <a:ext cx="697620" cy="768068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E3D412D8-4FA7-48F1-B761-B0492646D922}"/>
                      </a:ext>
                    </a:extLst>
                  </p:cNvPr>
                  <p:cNvSpPr txBox="1"/>
                  <p:nvPr/>
                </p:nvSpPr>
                <p:spPr>
                  <a:xfrm>
                    <a:off x="7364242" y="5579744"/>
                    <a:ext cx="677989" cy="34763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000" b="1" i="1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de-DE" sz="1000" b="1" i="1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  <m:r>
                            <a:rPr lang="de-DE" sz="1000" b="1" i="1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de-DE" sz="1000" b="1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de-DE" sz="10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  <m:e>
                                  <m:r>
                                    <a:rPr lang="de-DE" sz="1000" b="1" i="1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eqArr>
                            </m:e>
                          </m:d>
                        </m:oMath>
                      </m:oMathPara>
                    </a14:m>
                    <a:endParaRPr lang="en-US" sz="1000" b="1" dirty="0"/>
                  </a:p>
                </p:txBody>
              </p:sp>
            </mc:Choice>
            <mc:Fallback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E3D412D8-4FA7-48F1-B761-B0492646D92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64242" y="5579744"/>
                    <a:ext cx="677989" cy="34763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8537" t="-208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6114E5BA-FD47-402A-8037-1066657D7FFE}"/>
                  </a:ext>
                </a:extLst>
              </p:cNvPr>
              <p:cNvSpPr/>
              <p:nvPr/>
            </p:nvSpPr>
            <p:spPr>
              <a:xfrm>
                <a:off x="5852214" y="3363347"/>
                <a:ext cx="2463111" cy="3408928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sz="1600" b="1" dirty="0"/>
                  <a:t>Event e</a:t>
                </a:r>
                <a:r>
                  <a:rPr lang="en-US" sz="1600" b="1" baseline="-25000" dirty="0"/>
                  <a:t>4</a:t>
                </a:r>
              </a:p>
            </p:txBody>
          </p: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2E3D2F21-1A44-46BB-8C88-D14D7F396A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43700" y="4252204"/>
                <a:ext cx="50482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939B4094-60C3-4A02-9517-0339667C7D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43700" y="5004679"/>
                <a:ext cx="50482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B2FC4E8A-C2B4-4A29-8314-5464365C90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3184" y="5757155"/>
                <a:ext cx="50482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EB791FB3-1EA4-4A26-9988-0E0E795E461E}"/>
                    </a:ext>
                  </a:extLst>
                </p:cNvPr>
                <p:cNvSpPr txBox="1"/>
                <p:nvPr/>
              </p:nvSpPr>
              <p:spPr>
                <a:xfrm>
                  <a:off x="8138941" y="3793705"/>
                  <a:ext cx="495007" cy="13091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000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sz="1000" b="1" i="1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b>
                            <m:r>
                              <a:rPr lang="de-DE" sz="1000" b="1" i="1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  <m:sup>
                            <m:r>
                              <a:rPr lang="de-DE" sz="10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  <m:r>
                          <a:rPr lang="de-DE" sz="1000" b="1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0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de-DE" sz="1000" b="1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de-DE" sz="10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de-DE" sz="1000" b="1" i="1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  <m:e>
                                <m:r>
                                  <a:rPr lang="de-DE" sz="10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de-DE" sz="10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de-DE" sz="10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de-DE" sz="10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de-DE" sz="1000" b="1" i="1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  <m:e>
                                <m:r>
                                  <a:rPr lang="de-DE" sz="10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de-DE" sz="10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sz="1000" b="1" dirty="0"/>
                </a:p>
              </p:txBody>
            </p:sp>
          </mc:Choice>
          <mc:Fallback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EB791FB3-1EA4-4A26-9988-0E0E795E46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38941" y="3793705"/>
                  <a:ext cx="495007" cy="130914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3410DC1F-FBA1-4F89-98CD-F265BA0E1F7E}"/>
                </a:ext>
              </a:extLst>
            </p:cNvPr>
            <p:cNvCxnSpPr>
              <a:cxnSpLocks/>
              <a:stCxn id="16" idx="3"/>
              <a:endCxn id="27" idx="1"/>
            </p:cNvCxnSpPr>
            <p:nvPr/>
          </p:nvCxnSpPr>
          <p:spPr>
            <a:xfrm flipV="1">
              <a:off x="1199233" y="4120479"/>
              <a:ext cx="928818" cy="13307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D97F665D-6C5C-46C7-8F44-EA9513E55ED5}"/>
                </a:ext>
              </a:extLst>
            </p:cNvPr>
            <p:cNvCxnSpPr>
              <a:cxnSpLocks/>
              <a:stCxn id="30" idx="3"/>
              <a:endCxn id="35" idx="1"/>
            </p:cNvCxnSpPr>
            <p:nvPr/>
          </p:nvCxnSpPr>
          <p:spPr>
            <a:xfrm flipV="1">
              <a:off x="3223120" y="4448275"/>
              <a:ext cx="1478387" cy="1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A1CA17F0-B6D5-4C03-87B0-45F0C43BA94A}"/>
                </a:ext>
              </a:extLst>
            </p:cNvPr>
            <p:cNvCxnSpPr>
              <a:cxnSpLocks/>
              <a:stCxn id="35" idx="3"/>
              <a:endCxn id="43" idx="1"/>
            </p:cNvCxnSpPr>
            <p:nvPr/>
          </p:nvCxnSpPr>
          <p:spPr>
            <a:xfrm>
              <a:off x="6519655" y="4448275"/>
              <a:ext cx="1619286" cy="1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334EDC96-BC47-4501-8794-C8E856CFF7EA}"/>
                    </a:ext>
                  </a:extLst>
                </p:cNvPr>
                <p:cNvSpPr txBox="1"/>
                <p:nvPr/>
              </p:nvSpPr>
              <p:spPr>
                <a:xfrm>
                  <a:off x="5149527" y="5476651"/>
                  <a:ext cx="973916" cy="2017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200" b="1" i="1"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b>
                            <m:r>
                              <a:rPr lang="de-DE" sz="12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de-DE" sz="1200" b="1" i="1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de-DE" sz="12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2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de-DE" sz="12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de-DE" sz="1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  </m:t>
                        </m:r>
                        <m:sSubSup>
                          <m:sSubSupPr>
                            <m:ctrlPr>
                              <a:rPr lang="de-DE" sz="12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nor/>
                              </m:rPr>
                              <a:rPr lang="en-GB" sz="1200" b="1"/>
                              <m:t>ℝ</m:t>
                            </m:r>
                          </m:e>
                          <m:sub>
                            <m:r>
                              <a:rPr lang="de-DE" sz="12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</m:sub>
                          <m:sup>
                            <m:r>
                              <a:rPr lang="de-DE" sz="12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𝒅</m:t>
                            </m:r>
                          </m:sup>
                        </m:sSubSup>
                      </m:oMath>
                    </m:oMathPara>
                  </a14:m>
                  <a:endParaRPr lang="en-US" sz="1100" b="1" dirty="0"/>
                </a:p>
              </p:txBody>
            </p:sp>
          </mc:Choice>
          <mc:Fallback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334EDC96-BC47-4501-8794-C8E856CFF7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9527" y="5476651"/>
                  <a:ext cx="973916" cy="201787"/>
                </a:xfrm>
                <a:prstGeom prst="rect">
                  <a:avLst/>
                </a:prstGeom>
                <a:blipFill>
                  <a:blip r:embed="rId7"/>
                  <a:stretch>
                    <a:fillRect t="-5882" b="-264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5BBCED9-4910-4408-9BF7-DFC3270D4602}"/>
                </a:ext>
              </a:extLst>
            </p:cNvPr>
            <p:cNvSpPr txBox="1"/>
            <p:nvPr/>
          </p:nvSpPr>
          <p:spPr>
            <a:xfrm>
              <a:off x="7552609" y="3253854"/>
              <a:ext cx="1666615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b="1" dirty="0"/>
                <a:t>Event Vector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AE1357AE-7DFF-4E3C-998F-400C44D49EF1}"/>
                    </a:ext>
                  </a:extLst>
                </p:cNvPr>
                <p:cNvSpPr txBox="1"/>
                <p:nvPr/>
              </p:nvSpPr>
              <p:spPr>
                <a:xfrm>
                  <a:off x="1295119" y="3852643"/>
                  <a:ext cx="584712" cy="1692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de-DE" sz="11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1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</m:e>
                        <m:sub>
                          <m:r>
                            <a:rPr lang="de-DE" sz="11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𝝈</m:t>
                          </m:r>
                        </m:sub>
                      </m:sSub>
                      <m:r>
                        <a:rPr lang="de-DE" sz="1100" b="1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de-DE" sz="1100" b="1" i="1"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de-DE" sz="11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1100" b="1" dirty="0"/>
                    <a:t> </a:t>
                  </a:r>
                  <a:r>
                    <a:rPr lang="en-GB" sz="1100" b="1" dirty="0"/>
                    <a:t>C</a:t>
                  </a:r>
                  <a:endParaRPr lang="en-US" sz="1100" b="1" dirty="0"/>
                </a:p>
              </p:txBody>
            </p:sp>
          </mc:Choice>
          <mc:Fallback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AE1357AE-7DFF-4E3C-998F-400C44D49E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5119" y="3852643"/>
                  <a:ext cx="584712" cy="169277"/>
                </a:xfrm>
                <a:prstGeom prst="rect">
                  <a:avLst/>
                </a:prstGeom>
                <a:blipFill>
                  <a:blip r:embed="rId8"/>
                  <a:stretch>
                    <a:fillRect l="-6250" t="-28571" r="-14583" b="-5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5AC2A596-EAEA-4B82-8E3E-B0F8EF89060C}"/>
                    </a:ext>
                  </a:extLst>
                </p:cNvPr>
                <p:cNvSpPr txBox="1"/>
                <p:nvPr/>
              </p:nvSpPr>
              <p:spPr>
                <a:xfrm>
                  <a:off x="3191056" y="4173347"/>
                  <a:ext cx="1465355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1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100" b="1" i="1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b>
                            <m:r>
                              <a:rPr lang="de-DE" sz="1100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  <m:r>
                          <a:rPr lang="de-DE" sz="1100" b="1" i="1">
                            <a:latin typeface="Cambria Math" panose="02040503050406030204" pitchFamily="18" charset="0"/>
                          </a:rPr>
                          <m:t>={</m:t>
                        </m:r>
                        <m:sSub>
                          <m:sSubPr>
                            <m:ctrlPr>
                              <a:rPr lang="de-DE" sz="11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1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de-DE" sz="11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de-DE" sz="1100" b="1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de-DE" sz="11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1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de-DE" sz="11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de-DE" sz="1100" b="1" i="1">
                            <a:latin typeface="Cambria Math" panose="02040503050406030204" pitchFamily="18" charset="0"/>
                          </a:rPr>
                          <m:t>, …,</m:t>
                        </m:r>
                        <m:sSub>
                          <m:sSubPr>
                            <m:ctrlPr>
                              <a:rPr lang="de-DE" sz="11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1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de-DE" sz="1100" b="1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</m:sub>
                        </m:sSub>
                        <m:r>
                          <a:rPr lang="de-DE" sz="1100" b="1" i="1">
                            <a:latin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lang="en-US" sz="1100" b="1" dirty="0"/>
                </a:p>
              </p:txBody>
            </p:sp>
          </mc:Choice>
          <mc:Fallback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5AC2A596-EAEA-4B82-8E3E-B0F8EF8906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1056" y="4173347"/>
                  <a:ext cx="1465355" cy="169277"/>
                </a:xfrm>
                <a:prstGeom prst="rect">
                  <a:avLst/>
                </a:prstGeom>
                <a:blipFill>
                  <a:blip r:embed="rId9"/>
                  <a:stretch>
                    <a:fillRect b="-407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B362CA84-7C89-4E6D-B01C-0C5B92D609B7}"/>
                    </a:ext>
                  </a:extLst>
                </p:cNvPr>
                <p:cNvSpPr txBox="1"/>
                <p:nvPr/>
              </p:nvSpPr>
              <p:spPr>
                <a:xfrm>
                  <a:off x="6455703" y="4192779"/>
                  <a:ext cx="1535887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de-DE" sz="11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sz="1100" b="1" i="1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b>
                            <m:r>
                              <a:rPr lang="de-DE" sz="1100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  <m:sup>
                            <m:r>
                              <a:rPr lang="de-DE" sz="1100" b="1" i="1">
                                <a:latin typeface="Cambria Math" panose="02040503050406030204" pitchFamily="18" charset="0"/>
                              </a:rPr>
                              <m:t>𝒄</m:t>
                            </m:r>
                          </m:sup>
                        </m:sSubSup>
                        <m:r>
                          <a:rPr lang="de-DE" sz="1100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DE" sz="1100" b="1" i="1" smtClean="0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de-DE" sz="11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100" b="1" i="1"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b>
                            <m:r>
                              <a:rPr lang="de-DE" sz="11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de-DE" sz="11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1100" b="1" i="1" smtClean="0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de-DE" sz="11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100" b="1" i="1"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b>
                            <m:r>
                              <a:rPr lang="de-DE" sz="11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de-DE" sz="11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1100" b="1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de-DE" sz="1100" b="1" i="1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de-DE" sz="1100" b="1" i="1" smtClean="0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de-DE" sz="11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100" b="1" i="1"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b>
                            <m:r>
                              <a:rPr lang="de-DE" sz="1100" b="1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</m:sub>
                        </m:sSub>
                        <m:r>
                          <a:rPr lang="de-DE" sz="1100" b="1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sz="1100" b="1" dirty="0"/>
                </a:p>
              </p:txBody>
            </p:sp>
          </mc:Choice>
          <mc:Fallback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B362CA84-7C89-4E6D-B01C-0C5B92D609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5703" y="4192779"/>
                  <a:ext cx="1535887" cy="169277"/>
                </a:xfrm>
                <a:prstGeom prst="rect">
                  <a:avLst/>
                </a:prstGeom>
                <a:blipFill>
                  <a:blip r:embed="rId10"/>
                  <a:stretch>
                    <a:fillRect b="-35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53664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99">
            <a:extLst>
              <a:ext uri="{FF2B5EF4-FFF2-40B4-BE49-F238E27FC236}">
                <a16:creationId xmlns:a16="http://schemas.microsoft.com/office/drawing/2014/main" id="{1A5DEDB7-2BE7-4F34-A582-881D636D13E0}"/>
              </a:ext>
            </a:extLst>
          </p:cNvPr>
          <p:cNvGrpSpPr/>
          <p:nvPr/>
        </p:nvGrpSpPr>
        <p:grpSpPr>
          <a:xfrm>
            <a:off x="49844" y="1986774"/>
            <a:ext cx="8899850" cy="5025990"/>
            <a:chOff x="1136401" y="2652782"/>
            <a:chExt cx="5934721" cy="3351500"/>
          </a:xfrm>
        </p:grpSpPr>
        <p:sp>
          <p:nvSpPr>
            <p:cNvPr id="53" name="Flowchart: Connector 52">
              <a:extLst>
                <a:ext uri="{FF2B5EF4-FFF2-40B4-BE49-F238E27FC236}">
                  <a16:creationId xmlns:a16="http://schemas.microsoft.com/office/drawing/2014/main" id="{85906D43-6CA3-4EA2-AAC4-5938D304CC63}"/>
                </a:ext>
              </a:extLst>
            </p:cNvPr>
            <p:cNvSpPr/>
            <p:nvPr/>
          </p:nvSpPr>
          <p:spPr>
            <a:xfrm>
              <a:off x="2369410" y="5327730"/>
              <a:ext cx="667934" cy="676552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err="1">
                  <a:latin typeface="Consolas" panose="020B0609020204030204" pitchFamily="49" charset="0"/>
                </a:rPr>
                <a:t>u</a:t>
              </a:r>
              <a:r>
                <a:rPr lang="en-US" sz="2400" b="1" baseline="-25000" dirty="0" err="1">
                  <a:latin typeface="Consolas" panose="020B0609020204030204" pitchFamily="49" charset="0"/>
                </a:rPr>
                <a:t>t</a:t>
              </a:r>
              <a:endParaRPr lang="en-US" sz="2400" b="1" baseline="-25000" dirty="0">
                <a:latin typeface="Consolas" panose="020B0609020204030204" pitchFamily="49" charset="0"/>
              </a:endParaRPr>
            </a:p>
          </p:txBody>
        </p:sp>
        <p:sp>
          <p:nvSpPr>
            <p:cNvPr id="54" name="Flowchart: Connector 53">
              <a:extLst>
                <a:ext uri="{FF2B5EF4-FFF2-40B4-BE49-F238E27FC236}">
                  <a16:creationId xmlns:a16="http://schemas.microsoft.com/office/drawing/2014/main" id="{5350A819-C880-4250-84DD-3621DD24B2C8}"/>
                </a:ext>
              </a:extLst>
            </p:cNvPr>
            <p:cNvSpPr/>
            <p:nvPr/>
          </p:nvSpPr>
          <p:spPr>
            <a:xfrm>
              <a:off x="1136401" y="4010916"/>
              <a:ext cx="667934" cy="676552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err="1">
                  <a:latin typeface="Consolas" panose="020B0609020204030204" pitchFamily="49" charset="0"/>
                </a:rPr>
                <a:t>z</a:t>
              </a:r>
              <a:r>
                <a:rPr lang="en-US" sz="2400" b="1" baseline="-25000" dirty="0" err="1">
                  <a:latin typeface="Consolas" panose="020B0609020204030204" pitchFamily="49" charset="0"/>
                </a:rPr>
                <a:t>t</a:t>
              </a:r>
              <a:endParaRPr lang="en-US" sz="2400" b="1" baseline="-25000" dirty="0">
                <a:latin typeface="Consolas" panose="020B0609020204030204" pitchFamily="49" charset="0"/>
              </a:endParaRPr>
            </a:p>
          </p:txBody>
        </p:sp>
        <p:sp>
          <p:nvSpPr>
            <p:cNvPr id="55" name="Diamond 54">
              <a:extLst>
                <a:ext uri="{FF2B5EF4-FFF2-40B4-BE49-F238E27FC236}">
                  <a16:creationId xmlns:a16="http://schemas.microsoft.com/office/drawing/2014/main" id="{86EACB95-67A7-4D4F-9000-62CF060A7FD2}"/>
                </a:ext>
              </a:extLst>
            </p:cNvPr>
            <p:cNvSpPr/>
            <p:nvPr/>
          </p:nvSpPr>
          <p:spPr>
            <a:xfrm>
              <a:off x="2369410" y="4010916"/>
              <a:ext cx="667934" cy="676552"/>
            </a:xfrm>
            <a:prstGeom prst="diamond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h</a:t>
              </a:r>
              <a:endParaRPr lang="en-US" sz="2400" baseline="-25000" dirty="0">
                <a:solidFill>
                  <a:sysClr val="windowText" lastClr="00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6" name="Flowchart: Connector 55">
              <a:extLst>
                <a:ext uri="{FF2B5EF4-FFF2-40B4-BE49-F238E27FC236}">
                  <a16:creationId xmlns:a16="http://schemas.microsoft.com/office/drawing/2014/main" id="{85DDF6D9-81F2-4B5E-8F7C-83E67855CA94}"/>
                </a:ext>
              </a:extLst>
            </p:cNvPr>
            <p:cNvSpPr/>
            <p:nvPr/>
          </p:nvSpPr>
          <p:spPr>
            <a:xfrm>
              <a:off x="3531200" y="4010917"/>
              <a:ext cx="667934" cy="676552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latin typeface="Consolas" panose="020B0609020204030204" pitchFamily="49" charset="0"/>
                </a:rPr>
                <a:t>z</a:t>
              </a:r>
              <a:r>
                <a:rPr lang="en-US" sz="2400" b="1" baseline="-25000" dirty="0">
                  <a:latin typeface="Consolas" panose="020B0609020204030204" pitchFamily="49" charset="0"/>
                </a:rPr>
                <a:t>t+1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C2EFC507-1770-4337-8D22-B85AEF42D8E1}"/>
                </a:ext>
              </a:extLst>
            </p:cNvPr>
            <p:cNvCxnSpPr>
              <a:cxnSpLocks/>
              <a:stCxn id="53" idx="0"/>
              <a:endCxn id="55" idx="2"/>
            </p:cNvCxnSpPr>
            <p:nvPr/>
          </p:nvCxnSpPr>
          <p:spPr>
            <a:xfrm flipV="1">
              <a:off x="2703378" y="4687469"/>
              <a:ext cx="1" cy="64026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82B2D5BC-605F-499B-97D0-3759EA809041}"/>
                </a:ext>
              </a:extLst>
            </p:cNvPr>
            <p:cNvCxnSpPr>
              <a:cxnSpLocks/>
              <a:stCxn id="55" idx="3"/>
              <a:endCxn id="56" idx="2"/>
            </p:cNvCxnSpPr>
            <p:nvPr/>
          </p:nvCxnSpPr>
          <p:spPr>
            <a:xfrm>
              <a:off x="3037345" y="4349191"/>
              <a:ext cx="493856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F4FA33BC-DB2E-4FEC-98CF-CBE354E5A636}"/>
                </a:ext>
              </a:extLst>
            </p:cNvPr>
            <p:cNvCxnSpPr>
              <a:cxnSpLocks/>
              <a:stCxn id="54" idx="6"/>
              <a:endCxn id="55" idx="1"/>
            </p:cNvCxnSpPr>
            <p:nvPr/>
          </p:nvCxnSpPr>
          <p:spPr>
            <a:xfrm>
              <a:off x="1804334" y="4349191"/>
              <a:ext cx="565076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Flowchart: Connector 71">
              <a:extLst>
                <a:ext uri="{FF2B5EF4-FFF2-40B4-BE49-F238E27FC236}">
                  <a16:creationId xmlns:a16="http://schemas.microsoft.com/office/drawing/2014/main" id="{E0B8A52A-42C0-4098-B326-292E7497B295}"/>
                </a:ext>
              </a:extLst>
            </p:cNvPr>
            <p:cNvSpPr/>
            <p:nvPr/>
          </p:nvSpPr>
          <p:spPr>
            <a:xfrm>
              <a:off x="2369410" y="2652782"/>
              <a:ext cx="667934" cy="676552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latin typeface="Consolas" panose="020B0609020204030204" pitchFamily="49" charset="0"/>
                </a:rPr>
                <a:t>e</a:t>
              </a:r>
              <a:r>
                <a:rPr lang="en-US" sz="2400" b="1" baseline="-25000" dirty="0">
                  <a:latin typeface="Consolas" panose="020B0609020204030204" pitchFamily="49" charset="0"/>
                </a:rPr>
                <a:t>t</a:t>
              </a:r>
            </a:p>
          </p:txBody>
        </p:sp>
        <p:sp>
          <p:nvSpPr>
            <p:cNvPr id="73" name="Flowchart: Connector 72">
              <a:extLst>
                <a:ext uri="{FF2B5EF4-FFF2-40B4-BE49-F238E27FC236}">
                  <a16:creationId xmlns:a16="http://schemas.microsoft.com/office/drawing/2014/main" id="{F716FD50-7A29-4825-AA2F-546CA9754336}"/>
                </a:ext>
              </a:extLst>
            </p:cNvPr>
            <p:cNvSpPr/>
            <p:nvPr/>
          </p:nvSpPr>
          <p:spPr>
            <a:xfrm>
              <a:off x="4692989" y="5327730"/>
              <a:ext cx="667934" cy="676552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latin typeface="Consolas" panose="020B0609020204030204" pitchFamily="49" charset="0"/>
                </a:rPr>
                <a:t>u</a:t>
              </a:r>
              <a:r>
                <a:rPr lang="en-US" sz="2400" b="1" baseline="-25000" dirty="0">
                  <a:latin typeface="Consolas" panose="020B0609020204030204" pitchFamily="49" charset="0"/>
                </a:rPr>
                <a:t>t+1</a:t>
              </a:r>
            </a:p>
          </p:txBody>
        </p:sp>
        <p:sp>
          <p:nvSpPr>
            <p:cNvPr id="75" name="Diamond 74">
              <a:extLst>
                <a:ext uri="{FF2B5EF4-FFF2-40B4-BE49-F238E27FC236}">
                  <a16:creationId xmlns:a16="http://schemas.microsoft.com/office/drawing/2014/main" id="{934D765C-8502-471B-836C-4B5728D9A750}"/>
                </a:ext>
              </a:extLst>
            </p:cNvPr>
            <p:cNvSpPr/>
            <p:nvPr/>
          </p:nvSpPr>
          <p:spPr>
            <a:xfrm>
              <a:off x="4692990" y="4010917"/>
              <a:ext cx="667934" cy="676552"/>
            </a:xfrm>
            <a:prstGeom prst="diamond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h</a:t>
              </a:r>
              <a:endParaRPr lang="en-US" sz="2400" baseline="-25000" dirty="0">
                <a:solidFill>
                  <a:sysClr val="windowText" lastClr="00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6" name="Flowchart: Connector 75">
              <a:extLst>
                <a:ext uri="{FF2B5EF4-FFF2-40B4-BE49-F238E27FC236}">
                  <a16:creationId xmlns:a16="http://schemas.microsoft.com/office/drawing/2014/main" id="{34DC23EE-6088-40F2-AA03-B38C1F415CD5}"/>
                </a:ext>
              </a:extLst>
            </p:cNvPr>
            <p:cNvSpPr/>
            <p:nvPr/>
          </p:nvSpPr>
          <p:spPr>
            <a:xfrm>
              <a:off x="5854779" y="4010917"/>
              <a:ext cx="667934" cy="676552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latin typeface="Consolas" panose="020B0609020204030204" pitchFamily="49" charset="0"/>
                </a:rPr>
                <a:t>z</a:t>
              </a:r>
              <a:r>
                <a:rPr lang="en-US" sz="2400" b="1" baseline="-25000" dirty="0">
                  <a:latin typeface="Consolas" panose="020B0609020204030204" pitchFamily="49" charset="0"/>
                </a:rPr>
                <a:t>t+2</a:t>
              </a:r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56D5C47A-3D84-45C1-A52E-A81B23B9132B}"/>
                </a:ext>
              </a:extLst>
            </p:cNvPr>
            <p:cNvCxnSpPr>
              <a:cxnSpLocks/>
              <a:stCxn id="87" idx="3"/>
            </p:cNvCxnSpPr>
            <p:nvPr/>
          </p:nvCxnSpPr>
          <p:spPr>
            <a:xfrm>
              <a:off x="1804334" y="3032379"/>
              <a:ext cx="565076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E66E363A-91BD-4E5C-B187-C7B01B87186C}"/>
                </a:ext>
              </a:extLst>
            </p:cNvPr>
            <p:cNvCxnSpPr>
              <a:cxnSpLocks/>
              <a:stCxn id="73" idx="0"/>
              <a:endCxn id="75" idx="2"/>
            </p:cNvCxnSpPr>
            <p:nvPr/>
          </p:nvCxnSpPr>
          <p:spPr>
            <a:xfrm flipV="1">
              <a:off x="5026955" y="4687469"/>
              <a:ext cx="1" cy="64026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53025A79-0E4E-4970-A1CF-B2AC5D4CD1F5}"/>
                </a:ext>
              </a:extLst>
            </p:cNvPr>
            <p:cNvCxnSpPr>
              <a:cxnSpLocks/>
              <a:stCxn id="75" idx="3"/>
              <a:endCxn id="76" idx="2"/>
            </p:cNvCxnSpPr>
            <p:nvPr/>
          </p:nvCxnSpPr>
          <p:spPr>
            <a:xfrm>
              <a:off x="5360923" y="4349191"/>
              <a:ext cx="493856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ABEF3F53-3557-4B7F-98DE-C9B8D49EFE21}"/>
                </a:ext>
              </a:extLst>
            </p:cNvPr>
            <p:cNvCxnSpPr>
              <a:cxnSpLocks/>
              <a:stCxn id="56" idx="6"/>
              <a:endCxn id="75" idx="1"/>
            </p:cNvCxnSpPr>
            <p:nvPr/>
          </p:nvCxnSpPr>
          <p:spPr>
            <a:xfrm>
              <a:off x="4199134" y="4349191"/>
              <a:ext cx="493856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38FA359A-7CF2-430A-9006-3C5BD3595861}"/>
                </a:ext>
              </a:extLst>
            </p:cNvPr>
            <p:cNvCxnSpPr>
              <a:cxnSpLocks/>
              <a:stCxn id="76" idx="6"/>
            </p:cNvCxnSpPr>
            <p:nvPr/>
          </p:nvCxnSpPr>
          <p:spPr>
            <a:xfrm>
              <a:off x="6522713" y="4349191"/>
              <a:ext cx="548409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7" name="Diamond 86">
              <a:extLst>
                <a:ext uri="{FF2B5EF4-FFF2-40B4-BE49-F238E27FC236}">
                  <a16:creationId xmlns:a16="http://schemas.microsoft.com/office/drawing/2014/main" id="{57AD6564-1262-41C3-B560-BC8BA16F526E}"/>
                </a:ext>
              </a:extLst>
            </p:cNvPr>
            <p:cNvSpPr/>
            <p:nvPr/>
          </p:nvSpPr>
          <p:spPr>
            <a:xfrm>
              <a:off x="1136401" y="2694103"/>
              <a:ext cx="667934" cy="676552"/>
            </a:xfrm>
            <a:prstGeom prst="diamond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g</a:t>
              </a:r>
              <a:endParaRPr lang="en-US" sz="2400" baseline="-25000" dirty="0">
                <a:solidFill>
                  <a:sysClr val="windowText" lastClr="000000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75FBA5D6-75FA-42F9-B48A-82F3A42A97AB}"/>
                </a:ext>
              </a:extLst>
            </p:cNvPr>
            <p:cNvCxnSpPr>
              <a:cxnSpLocks/>
              <a:stCxn id="54" idx="0"/>
              <a:endCxn id="87" idx="2"/>
            </p:cNvCxnSpPr>
            <p:nvPr/>
          </p:nvCxnSpPr>
          <p:spPr>
            <a:xfrm flipH="1" flipV="1">
              <a:off x="1470368" y="3370655"/>
              <a:ext cx="1" cy="64026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5" name="Flowchart: Connector 94">
              <a:extLst>
                <a:ext uri="{FF2B5EF4-FFF2-40B4-BE49-F238E27FC236}">
                  <a16:creationId xmlns:a16="http://schemas.microsoft.com/office/drawing/2014/main" id="{59172288-5F61-417B-AB62-94E678239C66}"/>
                </a:ext>
              </a:extLst>
            </p:cNvPr>
            <p:cNvSpPr/>
            <p:nvPr/>
          </p:nvSpPr>
          <p:spPr>
            <a:xfrm>
              <a:off x="4764211" y="2652782"/>
              <a:ext cx="667934" cy="676552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latin typeface="Consolas" panose="020B0609020204030204" pitchFamily="49" charset="0"/>
                </a:rPr>
                <a:t>e</a:t>
              </a:r>
              <a:r>
                <a:rPr lang="en-US" sz="2400" b="1" baseline="-25000" dirty="0">
                  <a:latin typeface="Consolas" panose="020B0609020204030204" pitchFamily="49" charset="0"/>
                </a:rPr>
                <a:t>t+1</a:t>
              </a:r>
            </a:p>
          </p:txBody>
        </p: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4EF8C512-08FD-44B0-ADD5-82DDA3DD68EE}"/>
                </a:ext>
              </a:extLst>
            </p:cNvPr>
            <p:cNvCxnSpPr>
              <a:cxnSpLocks/>
              <a:stCxn id="97" idx="3"/>
            </p:cNvCxnSpPr>
            <p:nvPr/>
          </p:nvCxnSpPr>
          <p:spPr>
            <a:xfrm>
              <a:off x="4199134" y="3032379"/>
              <a:ext cx="565076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7" name="Diamond 96">
              <a:extLst>
                <a:ext uri="{FF2B5EF4-FFF2-40B4-BE49-F238E27FC236}">
                  <a16:creationId xmlns:a16="http://schemas.microsoft.com/office/drawing/2014/main" id="{6912AC68-EB7C-420E-A0E6-D348806D649B}"/>
                </a:ext>
              </a:extLst>
            </p:cNvPr>
            <p:cNvSpPr/>
            <p:nvPr/>
          </p:nvSpPr>
          <p:spPr>
            <a:xfrm>
              <a:off x="3531200" y="2694103"/>
              <a:ext cx="667934" cy="676552"/>
            </a:xfrm>
            <a:prstGeom prst="diamond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g</a:t>
              </a:r>
              <a:endParaRPr lang="en-US" sz="2400" baseline="-25000" dirty="0">
                <a:solidFill>
                  <a:sysClr val="windowText" lastClr="000000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057CCB7A-EE6E-404C-8AAA-9BB4AF5C3EE0}"/>
                </a:ext>
              </a:extLst>
            </p:cNvPr>
            <p:cNvCxnSpPr>
              <a:cxnSpLocks/>
              <a:stCxn id="56" idx="0"/>
              <a:endCxn id="97" idx="2"/>
            </p:cNvCxnSpPr>
            <p:nvPr/>
          </p:nvCxnSpPr>
          <p:spPr>
            <a:xfrm flipV="1">
              <a:off x="3865167" y="3370655"/>
              <a:ext cx="0" cy="64026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77651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FB3B7288-A9B2-4227-9265-0457D47DEDC9}"/>
              </a:ext>
            </a:extLst>
          </p:cNvPr>
          <p:cNvGrpSpPr/>
          <p:nvPr/>
        </p:nvGrpSpPr>
        <p:grpSpPr>
          <a:xfrm>
            <a:off x="152052" y="1558689"/>
            <a:ext cx="8695433" cy="795586"/>
            <a:chOff x="1972147" y="4400168"/>
            <a:chExt cx="5508530" cy="504001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2556C5C-9654-461F-9916-BF123B6AF86E}"/>
                </a:ext>
              </a:extLst>
            </p:cNvPr>
            <p:cNvSpPr/>
            <p:nvPr/>
          </p:nvSpPr>
          <p:spPr>
            <a:xfrm>
              <a:off x="3473506" y="4400168"/>
              <a:ext cx="504000" cy="50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 b="1" dirty="0">
                  <a:solidFill>
                    <a:srgbClr val="FF0000"/>
                  </a:solidFill>
                </a:rPr>
                <a:t>G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F3B6D19-1312-4170-B024-2DCD90141A22}"/>
                </a:ext>
              </a:extLst>
            </p:cNvPr>
            <p:cNvSpPr/>
            <p:nvPr/>
          </p:nvSpPr>
          <p:spPr>
            <a:xfrm>
              <a:off x="3973959" y="4400168"/>
              <a:ext cx="504000" cy="50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 b="1" dirty="0"/>
                <a:t>T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B734D0E-B880-4554-8940-95CF946EF92F}"/>
                </a:ext>
              </a:extLst>
            </p:cNvPr>
            <p:cNvSpPr/>
            <p:nvPr/>
          </p:nvSpPr>
          <p:spPr>
            <a:xfrm>
              <a:off x="4474412" y="4400168"/>
              <a:ext cx="504000" cy="50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 b="1" dirty="0"/>
                <a:t>G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20AA9ED2-A152-4292-AD19-40A5E1B8DE89}"/>
                </a:ext>
              </a:extLst>
            </p:cNvPr>
            <p:cNvSpPr/>
            <p:nvPr/>
          </p:nvSpPr>
          <p:spPr>
            <a:xfrm>
              <a:off x="4974865" y="4400169"/>
              <a:ext cx="504000" cy="50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 b="1" dirty="0">
                  <a:solidFill>
                    <a:srgbClr val="00B050"/>
                  </a:solidFill>
                </a:rPr>
                <a:t>A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53DADFAB-C07E-4530-A9B4-CDC0629C3AEF}"/>
                </a:ext>
              </a:extLst>
            </p:cNvPr>
            <p:cNvSpPr/>
            <p:nvPr/>
          </p:nvSpPr>
          <p:spPr>
            <a:xfrm>
              <a:off x="5475318" y="4400169"/>
              <a:ext cx="504000" cy="50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 b="1" dirty="0">
                  <a:solidFill>
                    <a:srgbClr val="00B050"/>
                  </a:solidFill>
                </a:rPr>
                <a:t>C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73B2F3F4-D9B5-4740-BEC6-C3B8ED1699C1}"/>
                </a:ext>
              </a:extLst>
            </p:cNvPr>
            <p:cNvSpPr/>
            <p:nvPr/>
          </p:nvSpPr>
          <p:spPr>
            <a:xfrm>
              <a:off x="5975771" y="4400169"/>
              <a:ext cx="504000" cy="50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 b="1" dirty="0"/>
                <a:t>C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9F271B14-9942-4515-AF9F-D8B3BBD10B00}"/>
                </a:ext>
              </a:extLst>
            </p:cNvPr>
            <p:cNvSpPr/>
            <p:nvPr/>
          </p:nvSpPr>
          <p:spPr>
            <a:xfrm>
              <a:off x="6476226" y="4400169"/>
              <a:ext cx="504000" cy="50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 b="1" dirty="0"/>
                <a:t>A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7A1C6562-2261-471B-BDD8-12BF0AF214F6}"/>
                </a:ext>
              </a:extLst>
            </p:cNvPr>
            <p:cNvSpPr/>
            <p:nvPr/>
          </p:nvSpPr>
          <p:spPr>
            <a:xfrm>
              <a:off x="2973053" y="4400168"/>
              <a:ext cx="504000" cy="50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 b="1" dirty="0"/>
                <a:t>A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966DB81E-1E0E-4AA9-AFF5-E8562E95A960}"/>
                </a:ext>
              </a:extLst>
            </p:cNvPr>
            <p:cNvSpPr/>
            <p:nvPr/>
          </p:nvSpPr>
          <p:spPr>
            <a:xfrm>
              <a:off x="2472600" y="4400168"/>
              <a:ext cx="504000" cy="50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 b="1" dirty="0">
                  <a:solidFill>
                    <a:srgbClr val="7030A0"/>
                  </a:solidFill>
                </a:rPr>
                <a:t>A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8A4C2DF6-5D7B-45F5-89AC-BC2D77E13418}"/>
                </a:ext>
              </a:extLst>
            </p:cNvPr>
            <p:cNvSpPr/>
            <p:nvPr/>
          </p:nvSpPr>
          <p:spPr>
            <a:xfrm>
              <a:off x="1972147" y="4400168"/>
              <a:ext cx="504000" cy="50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 b="1" dirty="0"/>
                <a:t>A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8954BB61-F514-4C55-A95E-27D1F4E983CA}"/>
                </a:ext>
              </a:extLst>
            </p:cNvPr>
            <p:cNvSpPr/>
            <p:nvPr/>
          </p:nvSpPr>
          <p:spPr>
            <a:xfrm>
              <a:off x="6976677" y="4400168"/>
              <a:ext cx="504000" cy="50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 b="1" dirty="0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6F1F442C-2FBB-4A98-B9C9-CAA7E9164C3D}"/>
              </a:ext>
            </a:extLst>
          </p:cNvPr>
          <p:cNvGrpSpPr/>
          <p:nvPr/>
        </p:nvGrpSpPr>
        <p:grpSpPr>
          <a:xfrm>
            <a:off x="6916431" y="5534817"/>
            <a:ext cx="1700093" cy="1537732"/>
            <a:chOff x="6916431" y="5293517"/>
            <a:chExt cx="1700093" cy="1537732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4E8E596C-F528-40BA-B3D3-4C05F3A34402}"/>
                </a:ext>
              </a:extLst>
            </p:cNvPr>
            <p:cNvGrpSpPr/>
            <p:nvPr/>
          </p:nvGrpSpPr>
          <p:grpSpPr>
            <a:xfrm>
              <a:off x="6916431" y="5293517"/>
              <a:ext cx="1700093" cy="369332"/>
              <a:chOff x="3316407" y="6856630"/>
              <a:chExt cx="1700093" cy="369332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38E2165A-DD96-4447-B13C-7DBCB6331D5E}"/>
                  </a:ext>
                </a:extLst>
              </p:cNvPr>
              <p:cNvSpPr/>
              <p:nvPr/>
            </p:nvSpPr>
            <p:spPr>
              <a:xfrm>
                <a:off x="3316407" y="6921500"/>
                <a:ext cx="239593" cy="23959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FA9C82C-820A-4E62-9E68-93A51B9E74D0}"/>
                  </a:ext>
                </a:extLst>
              </p:cNvPr>
              <p:cNvSpPr txBox="1"/>
              <p:nvPr/>
            </p:nvSpPr>
            <p:spPr>
              <a:xfrm>
                <a:off x="3556000" y="6856630"/>
                <a:ext cx="14605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1" dirty="0"/>
                  <a:t>Insertion</a:t>
                </a:r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953D1EC3-896B-4561-ADF0-BE422923C830}"/>
                </a:ext>
              </a:extLst>
            </p:cNvPr>
            <p:cNvGrpSpPr/>
            <p:nvPr/>
          </p:nvGrpSpPr>
          <p:grpSpPr>
            <a:xfrm>
              <a:off x="6916431" y="5682984"/>
              <a:ext cx="1700093" cy="369332"/>
              <a:chOff x="3316407" y="6856630"/>
              <a:chExt cx="1700093" cy="369332"/>
            </a:xfrm>
          </p:grpSpPr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333984E9-384B-4179-9E6E-20B82EC58D8F}"/>
                  </a:ext>
                </a:extLst>
              </p:cNvPr>
              <p:cNvSpPr/>
              <p:nvPr/>
            </p:nvSpPr>
            <p:spPr>
              <a:xfrm>
                <a:off x="3316407" y="6921500"/>
                <a:ext cx="239593" cy="239593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09AF11F5-7303-48EF-99CF-A45860F80D34}"/>
                  </a:ext>
                </a:extLst>
              </p:cNvPr>
              <p:cNvSpPr txBox="1"/>
              <p:nvPr/>
            </p:nvSpPr>
            <p:spPr>
              <a:xfrm>
                <a:off x="3556000" y="6856630"/>
                <a:ext cx="14605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1" dirty="0"/>
                  <a:t>Deletion</a:t>
                </a:r>
              </a:p>
            </p:txBody>
          </p: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66837596-A28E-402F-B09E-9488E3534876}"/>
                </a:ext>
              </a:extLst>
            </p:cNvPr>
            <p:cNvGrpSpPr/>
            <p:nvPr/>
          </p:nvGrpSpPr>
          <p:grpSpPr>
            <a:xfrm>
              <a:off x="6916431" y="6072451"/>
              <a:ext cx="1700093" cy="369332"/>
              <a:chOff x="3316407" y="6856630"/>
              <a:chExt cx="1700093" cy="369332"/>
            </a:xfrm>
          </p:grpSpPr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247C9401-1389-4B5E-A736-F9166BAEC7BD}"/>
                  </a:ext>
                </a:extLst>
              </p:cNvPr>
              <p:cNvSpPr/>
              <p:nvPr/>
            </p:nvSpPr>
            <p:spPr>
              <a:xfrm>
                <a:off x="3316407" y="6921500"/>
                <a:ext cx="239593" cy="239593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E5DC45F8-5CA5-452D-84AE-3E9870C068E2}"/>
                  </a:ext>
                </a:extLst>
              </p:cNvPr>
              <p:cNvSpPr txBox="1"/>
              <p:nvPr/>
            </p:nvSpPr>
            <p:spPr>
              <a:xfrm>
                <a:off x="3556000" y="6856630"/>
                <a:ext cx="14605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1" dirty="0"/>
                  <a:t>Substitution</a:t>
                </a:r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4F6D1349-708A-4A7E-AEC4-C9CD15CF4555}"/>
                </a:ext>
              </a:extLst>
            </p:cNvPr>
            <p:cNvGrpSpPr/>
            <p:nvPr/>
          </p:nvGrpSpPr>
          <p:grpSpPr>
            <a:xfrm>
              <a:off x="6916431" y="6461917"/>
              <a:ext cx="1700093" cy="369332"/>
              <a:chOff x="3316407" y="6856630"/>
              <a:chExt cx="1700093" cy="369332"/>
            </a:xfrm>
          </p:grpSpPr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36628179-E328-4E62-AEAE-1966B10B8889}"/>
                  </a:ext>
                </a:extLst>
              </p:cNvPr>
              <p:cNvSpPr/>
              <p:nvPr/>
            </p:nvSpPr>
            <p:spPr>
              <a:xfrm>
                <a:off x="3316407" y="6921500"/>
                <a:ext cx="239593" cy="239593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628EC1E6-3DA0-43DA-BFF4-A82559CBBD10}"/>
                  </a:ext>
                </a:extLst>
              </p:cNvPr>
              <p:cNvSpPr txBox="1"/>
              <p:nvPr/>
            </p:nvSpPr>
            <p:spPr>
              <a:xfrm>
                <a:off x="3556000" y="6856630"/>
                <a:ext cx="14605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1" dirty="0"/>
                  <a:t>Transposition</a:t>
                </a:r>
              </a:p>
            </p:txBody>
          </p:sp>
        </p:grp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A411C504-B0C8-4C66-811A-62F15205436F}"/>
              </a:ext>
            </a:extLst>
          </p:cNvPr>
          <p:cNvGrpSpPr/>
          <p:nvPr/>
        </p:nvGrpSpPr>
        <p:grpSpPr>
          <a:xfrm>
            <a:off x="152052" y="4324629"/>
            <a:ext cx="8695433" cy="795586"/>
            <a:chOff x="152052" y="3730904"/>
            <a:chExt cx="8695433" cy="795586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FDA8DC30-CD9F-4C9A-919D-B516A012EF26}"/>
                </a:ext>
              </a:extLst>
            </p:cNvPr>
            <p:cNvGrpSpPr/>
            <p:nvPr/>
          </p:nvGrpSpPr>
          <p:grpSpPr>
            <a:xfrm>
              <a:off x="152052" y="3730904"/>
              <a:ext cx="8695433" cy="795586"/>
              <a:chOff x="1972147" y="4400168"/>
              <a:chExt cx="5508530" cy="504001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8A403030-9A9E-4F36-9EFA-814ACCECC3E9}"/>
                  </a:ext>
                </a:extLst>
              </p:cNvPr>
              <p:cNvSpPr/>
              <p:nvPr/>
            </p:nvSpPr>
            <p:spPr>
              <a:xfrm>
                <a:off x="3473506" y="4400168"/>
                <a:ext cx="504000" cy="504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4000" b="1" dirty="0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35A5682A-ADBA-4DE6-9618-01CD07FE61FD}"/>
                  </a:ext>
                </a:extLst>
              </p:cNvPr>
              <p:cNvSpPr/>
              <p:nvPr/>
            </p:nvSpPr>
            <p:spPr>
              <a:xfrm>
                <a:off x="3973959" y="4400168"/>
                <a:ext cx="504000" cy="504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b="1" dirty="0"/>
                  <a:t>T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E9B658AB-7D83-4D72-A629-580179B15607}"/>
                  </a:ext>
                </a:extLst>
              </p:cNvPr>
              <p:cNvSpPr/>
              <p:nvPr/>
            </p:nvSpPr>
            <p:spPr>
              <a:xfrm>
                <a:off x="4474412" y="4400168"/>
                <a:ext cx="504000" cy="504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b="1" dirty="0"/>
                  <a:t>G</a:t>
                </a: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D4EA2DFD-D3EF-4648-A258-4C8D5381F4E3}"/>
                  </a:ext>
                </a:extLst>
              </p:cNvPr>
              <p:cNvSpPr/>
              <p:nvPr/>
            </p:nvSpPr>
            <p:spPr>
              <a:xfrm>
                <a:off x="4974865" y="4400169"/>
                <a:ext cx="504000" cy="504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b="1" dirty="0">
                    <a:solidFill>
                      <a:srgbClr val="00B050"/>
                    </a:solidFill>
                  </a:rPr>
                  <a:t>C</a:t>
                </a: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B394711B-49AB-4CB2-AB8E-803132671464}"/>
                  </a:ext>
                </a:extLst>
              </p:cNvPr>
              <p:cNvSpPr/>
              <p:nvPr/>
            </p:nvSpPr>
            <p:spPr>
              <a:xfrm>
                <a:off x="5475318" y="4400169"/>
                <a:ext cx="504000" cy="504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b="1" dirty="0">
                    <a:solidFill>
                      <a:srgbClr val="00B050"/>
                    </a:solidFill>
                  </a:rPr>
                  <a:t>A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CE486B92-A97C-4CCF-96B4-2AD80652AEDC}"/>
                  </a:ext>
                </a:extLst>
              </p:cNvPr>
              <p:cNvSpPr/>
              <p:nvPr/>
            </p:nvSpPr>
            <p:spPr>
              <a:xfrm>
                <a:off x="5975771" y="4400169"/>
                <a:ext cx="504000" cy="504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b="1" dirty="0"/>
                  <a:t>C</a:t>
                </a: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A4764BB6-85F8-4246-B89D-746AAACC6D3E}"/>
                  </a:ext>
                </a:extLst>
              </p:cNvPr>
              <p:cNvSpPr/>
              <p:nvPr/>
            </p:nvSpPr>
            <p:spPr>
              <a:xfrm>
                <a:off x="6476226" y="4400169"/>
                <a:ext cx="504000" cy="504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b="1" dirty="0"/>
                  <a:t>A</a:t>
                </a: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2FE15935-C3B9-47EC-87CE-4C5A7F2B9E66}"/>
                  </a:ext>
                </a:extLst>
              </p:cNvPr>
              <p:cNvSpPr/>
              <p:nvPr/>
            </p:nvSpPr>
            <p:spPr>
              <a:xfrm>
                <a:off x="2973053" y="4400168"/>
                <a:ext cx="504000" cy="504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b="1" dirty="0"/>
                  <a:t>A</a:t>
                </a: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53D71C19-B254-4E2C-955A-B576EF3A21A5}"/>
                  </a:ext>
                </a:extLst>
              </p:cNvPr>
              <p:cNvSpPr/>
              <p:nvPr/>
            </p:nvSpPr>
            <p:spPr>
              <a:xfrm>
                <a:off x="2472600" y="4400168"/>
                <a:ext cx="504000" cy="504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b="1" dirty="0">
                    <a:solidFill>
                      <a:srgbClr val="7030A0"/>
                    </a:solidFill>
                  </a:rPr>
                  <a:t>C</a:t>
                </a: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14EDC284-6B4F-413B-AC84-569F70051177}"/>
                  </a:ext>
                </a:extLst>
              </p:cNvPr>
              <p:cNvSpPr/>
              <p:nvPr/>
            </p:nvSpPr>
            <p:spPr>
              <a:xfrm>
                <a:off x="1972147" y="4400168"/>
                <a:ext cx="504000" cy="504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b="1" dirty="0"/>
                  <a:t>A</a:t>
                </a: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46839AC5-7C9E-4606-83FD-B546040F7CCC}"/>
                  </a:ext>
                </a:extLst>
              </p:cNvPr>
              <p:cNvSpPr/>
              <p:nvPr/>
            </p:nvSpPr>
            <p:spPr>
              <a:xfrm>
                <a:off x="6976677" y="4400168"/>
                <a:ext cx="504000" cy="504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b="1" dirty="0">
                    <a:solidFill>
                      <a:srgbClr val="0070C0"/>
                    </a:solidFill>
                  </a:rPr>
                  <a:t>T</a:t>
                </a:r>
              </a:p>
            </p:txBody>
          </p:sp>
        </p:grp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3B13EF21-35CC-4F65-829D-F9E4498346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22006" y="3730904"/>
              <a:ext cx="789986" cy="79558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75FE739E-30D2-49CC-BF24-723859D05312}"/>
                </a:ext>
              </a:extLst>
            </p:cNvPr>
            <p:cNvCxnSpPr>
              <a:cxnSpLocks/>
            </p:cNvCxnSpPr>
            <p:nvPr/>
          </p:nvCxnSpPr>
          <p:spPr>
            <a:xfrm>
              <a:off x="2524805" y="3730904"/>
              <a:ext cx="787184" cy="79558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Arrow: Down 87">
            <a:extLst>
              <a:ext uri="{FF2B5EF4-FFF2-40B4-BE49-F238E27FC236}">
                <a16:creationId xmlns:a16="http://schemas.microsoft.com/office/drawing/2014/main" id="{96245392-42DD-41AB-9FA4-BC70EC0C5A5C}"/>
              </a:ext>
            </a:extLst>
          </p:cNvPr>
          <p:cNvSpPr/>
          <p:nvPr/>
        </p:nvSpPr>
        <p:spPr>
          <a:xfrm>
            <a:off x="3161791" y="2781300"/>
            <a:ext cx="2675956" cy="1104900"/>
          </a:xfrm>
          <a:prstGeom prst="downArrow">
            <a:avLst>
              <a:gd name="adj1" fmla="val 68035"/>
              <a:gd name="adj2" fmla="val 5273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848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89FC7A2-3F48-416C-974B-6A98B2662962}"/>
                  </a:ext>
                </a:extLst>
              </p:cNvPr>
              <p:cNvSpPr txBox="1"/>
              <p:nvPr/>
            </p:nvSpPr>
            <p:spPr>
              <a:xfrm>
                <a:off x="6117430" y="6377543"/>
                <a:ext cx="779381" cy="2045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1329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329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de-DE" sz="1329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de-DE" sz="1329" i="1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de-DE" sz="1329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329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de-DE" sz="1329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1329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329" dirty="0"/>
                  <a:t> </a:t>
                </a:r>
                <a:r>
                  <a:rPr lang="en-GB" sz="1329" dirty="0"/>
                  <a:t>ℕ</a:t>
                </a:r>
                <a:endParaRPr lang="en-US" sz="1329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89FC7A2-3F48-416C-974B-6A98B26629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7430" y="6377543"/>
                <a:ext cx="779381" cy="204543"/>
              </a:xfrm>
              <a:prstGeom prst="rect">
                <a:avLst/>
              </a:prstGeom>
              <a:blipFill>
                <a:blip r:embed="rId2"/>
                <a:stretch>
                  <a:fillRect l="-5512" t="-32353" r="-12598" b="-47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5823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280</Words>
  <Application>Microsoft Office PowerPoint</Application>
  <PresentationFormat>Custom</PresentationFormat>
  <Paragraphs>208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Hundogan, O.A. (Olusanmi)</dc:creator>
  <cp:lastModifiedBy>Hundogan, O.A. (Olusanmi)</cp:lastModifiedBy>
  <cp:revision>19</cp:revision>
  <dcterms:created xsi:type="dcterms:W3CDTF">2022-04-22T13:33:35Z</dcterms:created>
  <dcterms:modified xsi:type="dcterms:W3CDTF">2022-04-28T14:08:37Z</dcterms:modified>
</cp:coreProperties>
</file>