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EAA5D-4733-4ABD-9511-69369CFC9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120085-7831-4885-BB6A-022D9C0FBA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D0B67-CF83-4B89-91A2-D07D74F6B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7754-6296-4E6B-AFA0-8CC6D7872E11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43659-B9DF-4E81-8515-C972B6DF4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CFF58-983C-4EEA-8E84-C083B95EF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F177-1C0C-4555-B24F-E6D29F49F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19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FC2E1-04BC-4F59-834B-CE264E197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715709-221A-4BB6-A1D8-728DFE2C9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4FDD8-41EF-499E-B36F-EBF7954F4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7754-6296-4E6B-AFA0-8CC6D7872E11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0D1E7-BCEC-45B8-8801-86F8A34A5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75086-969B-414C-A010-1922C6DD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F177-1C0C-4555-B24F-E6D29F49F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27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4F0B72-5E4B-464C-824E-89AD11A67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DF6B7-8E6E-46CE-B08E-D4D572BC6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86FFD-0E88-4055-B1F1-E6DD11F74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7754-6296-4E6B-AFA0-8CC6D7872E11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0097D-9FC0-4E76-A953-B36FA2613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AE705-0408-4503-955F-BE958A928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F177-1C0C-4555-B24F-E6D29F49F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57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B0797-3BE3-48D8-AFE0-A95A50843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31009-72BA-4F7C-9639-378BA4AAA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0F548-651A-481A-BB5F-1588E008F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7754-6296-4E6B-AFA0-8CC6D7872E11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20ED6-0C05-4830-AA08-436A52826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36DB2-5340-4C8B-9D1D-BA85CFB6F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F177-1C0C-4555-B24F-E6D29F49F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41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92EE-F41D-4F9A-B2B0-C742374D0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D66DA-1631-44CE-AA16-E89AC5D37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EFBA8-3197-4298-91B9-403CAA4A2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7754-6296-4E6B-AFA0-8CC6D7872E11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4541F-CA0B-4D41-BCBC-363C94FBB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BB04A-66E3-4D51-B81B-A08053F4D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F177-1C0C-4555-B24F-E6D29F49F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25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872D5-90C3-42E5-A872-BDB399BC2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ED30D-5C78-49AD-8996-DE580D87F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6F53C-58EE-40ED-B9EA-9152066A3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51278-5FCC-4656-9D1B-1669BB705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7754-6296-4E6B-AFA0-8CC6D7872E11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BACF8-E714-4D2D-87A8-3D884F30E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2E800-BA2B-4274-900A-05FBCF0BA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F177-1C0C-4555-B24F-E6D29F49F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26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FBA86-FC4F-41C1-BEF2-B381979C6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E430D-98C9-4F10-9565-DBAA9B72D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D1703-B5BC-4CEE-AAC8-B68BD9849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23CECC-F222-4D27-82D9-1F91322163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32200A-525E-4613-9028-C40365EE57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D2588A-5516-4D3A-AC26-304DE8907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7754-6296-4E6B-AFA0-8CC6D7872E11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E8090A-2BA4-4851-ADFC-0AAF98BBA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E32360-6D17-44FD-A804-50240E653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F177-1C0C-4555-B24F-E6D29F49F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6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54FBF-4140-4C52-95D3-1615F36CB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08AE4E-40CC-4665-8C16-548AD839B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7754-6296-4E6B-AFA0-8CC6D7872E11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1BCA78-1428-402C-B806-844EE3139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A3505A-2DE9-4E5D-8D66-60AD12997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F177-1C0C-4555-B24F-E6D29F49F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261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102A05-CEDD-4BE8-A8AA-3D313DF4F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7754-6296-4E6B-AFA0-8CC6D7872E11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A463B3-1FBF-4C6A-8F3C-AB1A2B87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54FD3D-76DE-477F-A29D-2FD1301F0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F177-1C0C-4555-B24F-E6D29F49F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37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33441-963E-4416-96A5-D853E29F1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B2AE2-BF8C-4FB0-93B2-29FF681F1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E1E78D-4CEE-4056-A0AF-E9F4E8F46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7AF43-B8C9-41F1-BE7B-2AEE7D829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7754-6296-4E6B-AFA0-8CC6D7872E11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4FB9C-C999-4289-BF3D-F933BFAA3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CF9BA-228C-46C2-8308-FF544C85A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F177-1C0C-4555-B24F-E6D29F49F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3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CA977-3575-4D9E-AF87-3E3F23DC4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868883-80D3-44EA-87D7-4ED487073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64DD2C-AAA8-4FFD-A61C-C2B504177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87F4F-AEA1-4036-A8B0-28292B7EF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7754-6296-4E6B-AFA0-8CC6D7872E11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DB4A2-52DC-4841-92C0-48C99FFF3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ABEFE-161B-4BE1-A0E7-699915903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F177-1C0C-4555-B24F-E6D29F49F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5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DDAA8C-8D2B-4397-BEBA-EE004BEF0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7381C-62D2-4A84-A5C6-28F708C32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FBF97-A883-456E-ADE4-FF736B1EFA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47754-6296-4E6B-AFA0-8CC6D7872E11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C1BF7-15DC-4F88-963C-F3FEAE1FFA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E8068-2A7B-4C35-AE34-80871D7724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5F177-1C0C-4555-B24F-E6D29F49F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8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10" Type="http://schemas.openxmlformats.org/officeDocument/2006/relationships/image" Target="../media/image15.jpg"/><Relationship Id="rId4" Type="http://schemas.openxmlformats.org/officeDocument/2006/relationships/image" Target="../media/image9.jpg"/><Relationship Id="rId9" Type="http://schemas.openxmlformats.org/officeDocument/2006/relationships/image" Target="../media/image1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person&#10;&#10;Description automatically generated">
            <a:extLst>
              <a:ext uri="{FF2B5EF4-FFF2-40B4-BE49-F238E27FC236}">
                <a16:creationId xmlns:a16="http://schemas.microsoft.com/office/drawing/2014/main" id="{38D3CBB5-5BEA-40F4-A687-DF9A122CBFEF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3" r="16062" b="3466"/>
          <a:stretch/>
        </p:blipFill>
        <p:spPr>
          <a:xfrm>
            <a:off x="46300" y="50775"/>
            <a:ext cx="3298650" cy="3412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 descr="A picture containing person&#10;&#10;Description automatically generated">
            <a:extLst>
              <a:ext uri="{FF2B5EF4-FFF2-40B4-BE49-F238E27FC236}">
                <a16:creationId xmlns:a16="http://schemas.microsoft.com/office/drawing/2014/main" id="{C49C8746-4029-4121-859B-0D9648233638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3" r="16062" b="3466"/>
          <a:stretch/>
        </p:blipFill>
        <p:spPr>
          <a:xfrm>
            <a:off x="3391250" y="50774"/>
            <a:ext cx="2782632" cy="2715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A picture containing person&#10;&#10;Description automatically generated">
            <a:extLst>
              <a:ext uri="{FF2B5EF4-FFF2-40B4-BE49-F238E27FC236}">
                <a16:creationId xmlns:a16="http://schemas.microsoft.com/office/drawing/2014/main" id="{F6598127-CB99-43FB-BE37-4FC85232CDE7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3" r="16062" b="3466"/>
          <a:stretch/>
        </p:blipFill>
        <p:spPr>
          <a:xfrm>
            <a:off x="6220182" y="50774"/>
            <a:ext cx="2102017" cy="20513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 descr="A picture containing person&#10;&#10;Description automatically generated">
            <a:extLst>
              <a:ext uri="{FF2B5EF4-FFF2-40B4-BE49-F238E27FC236}">
                <a16:creationId xmlns:a16="http://schemas.microsoft.com/office/drawing/2014/main" id="{091D492F-92A2-4284-9F64-71CC911E5A7A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3" r="16062" b="3466"/>
          <a:stretch/>
        </p:blipFill>
        <p:spPr>
          <a:xfrm>
            <a:off x="8368499" y="50774"/>
            <a:ext cx="1454257" cy="14192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 descr="A picture containing person&#10;&#10;Description automatically generated">
            <a:extLst>
              <a:ext uri="{FF2B5EF4-FFF2-40B4-BE49-F238E27FC236}">
                <a16:creationId xmlns:a16="http://schemas.microsoft.com/office/drawing/2014/main" id="{A0B75584-5F54-4FAE-84CA-C4C31D20E3AE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3" r="16062" b="3466"/>
          <a:stretch/>
        </p:blipFill>
        <p:spPr>
          <a:xfrm>
            <a:off x="9869057" y="50774"/>
            <a:ext cx="999572" cy="9754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 descr="A picture containing person&#10;&#10;Description automatically generated">
            <a:extLst>
              <a:ext uri="{FF2B5EF4-FFF2-40B4-BE49-F238E27FC236}">
                <a16:creationId xmlns:a16="http://schemas.microsoft.com/office/drawing/2014/main" id="{A39C46DE-454B-4647-91FF-09E42485A762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3" r="16062" b="3466"/>
          <a:stretch/>
        </p:blipFill>
        <p:spPr>
          <a:xfrm>
            <a:off x="10914930" y="50774"/>
            <a:ext cx="659755" cy="6438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1" name="Picture 20" descr="A person in a suit&#10;&#10;Description automatically generated with low confidence">
            <a:extLst>
              <a:ext uri="{FF2B5EF4-FFF2-40B4-BE49-F238E27FC236}">
                <a16:creationId xmlns:a16="http://schemas.microsoft.com/office/drawing/2014/main" id="{AA736B3A-A1D7-4CD7-BABF-38CE26532D67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" b="30862"/>
          <a:stretch/>
        </p:blipFill>
        <p:spPr>
          <a:xfrm>
            <a:off x="46300" y="3463725"/>
            <a:ext cx="3298650" cy="3298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2" name="Picture 21" descr="A person in a suit&#10;&#10;Description automatically generated with low confidence">
            <a:extLst>
              <a:ext uri="{FF2B5EF4-FFF2-40B4-BE49-F238E27FC236}">
                <a16:creationId xmlns:a16="http://schemas.microsoft.com/office/drawing/2014/main" id="{79FFA152-6BB7-49D9-B56D-57CE2EBC237B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" b="30862"/>
          <a:stretch/>
        </p:blipFill>
        <p:spPr>
          <a:xfrm>
            <a:off x="3391250" y="2803314"/>
            <a:ext cx="2782632" cy="2715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3" name="Picture 22" descr="A person in a suit&#10;&#10;Description automatically generated with low confidence">
            <a:extLst>
              <a:ext uri="{FF2B5EF4-FFF2-40B4-BE49-F238E27FC236}">
                <a16:creationId xmlns:a16="http://schemas.microsoft.com/office/drawing/2014/main" id="{CFBBEBA4-475F-4DDE-9A91-8F75F6EF1373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" b="30862"/>
          <a:stretch/>
        </p:blipFill>
        <p:spPr>
          <a:xfrm>
            <a:off x="6220182" y="2132890"/>
            <a:ext cx="2102017" cy="20513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4" name="Picture 23" descr="A person in a suit&#10;&#10;Description automatically generated with low confidence">
            <a:extLst>
              <a:ext uri="{FF2B5EF4-FFF2-40B4-BE49-F238E27FC236}">
                <a16:creationId xmlns:a16="http://schemas.microsoft.com/office/drawing/2014/main" id="{B29BE071-6ACB-40CD-8CA2-550358E9DBD5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" b="30862"/>
          <a:stretch/>
        </p:blipFill>
        <p:spPr>
          <a:xfrm>
            <a:off x="8368499" y="1469986"/>
            <a:ext cx="1454257" cy="14192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5" name="Picture 24" descr="A person in a suit&#10;&#10;Description automatically generated with low confidence">
            <a:extLst>
              <a:ext uri="{FF2B5EF4-FFF2-40B4-BE49-F238E27FC236}">
                <a16:creationId xmlns:a16="http://schemas.microsoft.com/office/drawing/2014/main" id="{D28339C1-6231-4604-9BF1-B9F41C709618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" b="30862"/>
          <a:stretch/>
        </p:blipFill>
        <p:spPr>
          <a:xfrm>
            <a:off x="9869056" y="1047643"/>
            <a:ext cx="999573" cy="9754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6" name="Picture 25" descr="A person in a suit&#10;&#10;Description automatically generated with low confidence">
            <a:extLst>
              <a:ext uri="{FF2B5EF4-FFF2-40B4-BE49-F238E27FC236}">
                <a16:creationId xmlns:a16="http://schemas.microsoft.com/office/drawing/2014/main" id="{5EA4CCE4-AD48-4C66-A9A9-0F13D8D1C6D6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" b="30862"/>
          <a:stretch/>
        </p:blipFill>
        <p:spPr>
          <a:xfrm>
            <a:off x="10914929" y="725714"/>
            <a:ext cx="659756" cy="6438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8" name="Picture 27" descr="A collage of a person&#10;&#10;Description automatically generated with medium confidence">
            <a:extLst>
              <a:ext uri="{FF2B5EF4-FFF2-40B4-BE49-F238E27FC236}">
                <a16:creationId xmlns:a16="http://schemas.microsoft.com/office/drawing/2014/main" id="{7FB2DEC6-E9AA-430D-8ED1-72EF175C68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499" y="2939174"/>
            <a:ext cx="3777202" cy="3517968"/>
          </a:xfrm>
          <a:prstGeom prst="rect">
            <a:avLst/>
          </a:prstGeom>
        </p:spPr>
      </p:pic>
      <p:pic>
        <p:nvPicPr>
          <p:cNvPr id="30" name="Picture 29" descr="A picture containing person, wall, indoor, young&#10;&#10;Description automatically generated">
            <a:extLst>
              <a:ext uri="{FF2B5EF4-FFF2-40B4-BE49-F238E27FC236}">
                <a16:creationId xmlns:a16="http://schemas.microsoft.com/office/drawing/2014/main" id="{BCDFB0FF-AA23-49D9-9D95-8020D2B8BC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751" y="5555854"/>
            <a:ext cx="3524399" cy="1208365"/>
          </a:xfrm>
          <a:prstGeom prst="rect">
            <a:avLst/>
          </a:prstGeom>
        </p:spPr>
      </p:pic>
      <p:pic>
        <p:nvPicPr>
          <p:cNvPr id="31" name="Picture 30" descr="A picture containing person, wall, indoor, young&#10;&#10;Description automatically generated">
            <a:extLst>
              <a:ext uri="{FF2B5EF4-FFF2-40B4-BE49-F238E27FC236}">
                <a16:creationId xmlns:a16="http://schemas.microsoft.com/office/drawing/2014/main" id="{BEE75027-4A8E-4A43-A56F-2964712CD7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056" y="2063579"/>
            <a:ext cx="2276644" cy="825620"/>
          </a:xfrm>
          <a:prstGeom prst="rect">
            <a:avLst/>
          </a:prstGeom>
        </p:spPr>
      </p:pic>
      <p:pic>
        <p:nvPicPr>
          <p:cNvPr id="33" name="Picture 32" descr="A collage of a person&#10;&#10;Description automatically generated with medium confidence">
            <a:extLst>
              <a:ext uri="{FF2B5EF4-FFF2-40B4-BE49-F238E27FC236}">
                <a16:creationId xmlns:a16="http://schemas.microsoft.com/office/drawing/2014/main" id="{AAC71356-7B09-4329-B08A-C3C8634EF3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507" y="4215005"/>
            <a:ext cx="1477489" cy="1303884"/>
          </a:xfrm>
          <a:prstGeom prst="rect">
            <a:avLst/>
          </a:prstGeom>
        </p:spPr>
      </p:pic>
      <p:pic>
        <p:nvPicPr>
          <p:cNvPr id="34" name="Picture 33" descr="A picture containing person&#10;&#10;Description automatically generated">
            <a:extLst>
              <a:ext uri="{FF2B5EF4-FFF2-40B4-BE49-F238E27FC236}">
                <a16:creationId xmlns:a16="http://schemas.microsoft.com/office/drawing/2014/main" id="{0AAA24C0-CBD3-4544-979B-34B47545663B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3" r="16062" b="3466"/>
          <a:stretch/>
        </p:blipFill>
        <p:spPr>
          <a:xfrm>
            <a:off x="7732455" y="4230587"/>
            <a:ext cx="602583" cy="6363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5" name="Picture 34" descr="A person in a suit&#10;&#10;Description automatically generated with low confidence">
            <a:extLst>
              <a:ext uri="{FF2B5EF4-FFF2-40B4-BE49-F238E27FC236}">
                <a16:creationId xmlns:a16="http://schemas.microsoft.com/office/drawing/2014/main" id="{1A7839B8-0118-46CF-A3A6-893D16109FA2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" b="30862"/>
          <a:stretch/>
        </p:blipFill>
        <p:spPr>
          <a:xfrm>
            <a:off x="7732455" y="4866947"/>
            <a:ext cx="602584" cy="6363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2D60D875-8805-4E09-9906-C7BBF5B2F1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5378" y="1388638"/>
            <a:ext cx="1250321" cy="630662"/>
          </a:xfrm>
          <a:prstGeom prst="rect">
            <a:avLst/>
          </a:prstGeom>
        </p:spPr>
      </p:pic>
      <p:pic>
        <p:nvPicPr>
          <p:cNvPr id="39" name="Picture 38" descr="A group of people wearing masks&#10;&#10;Description automatically generated with medium confidence">
            <a:extLst>
              <a:ext uri="{FF2B5EF4-FFF2-40B4-BE49-F238E27FC236}">
                <a16:creationId xmlns:a16="http://schemas.microsoft.com/office/drawing/2014/main" id="{408869C4-785B-417F-9F92-7EAE7D1DEF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951" y="5549644"/>
            <a:ext cx="1361248" cy="907498"/>
          </a:xfrm>
          <a:prstGeom prst="rect">
            <a:avLst/>
          </a:prstGeom>
        </p:spPr>
      </p:pic>
      <p:pic>
        <p:nvPicPr>
          <p:cNvPr id="40" name="Picture 39" descr="A picture containing person&#10;&#10;Description automatically generated">
            <a:extLst>
              <a:ext uri="{FF2B5EF4-FFF2-40B4-BE49-F238E27FC236}">
                <a16:creationId xmlns:a16="http://schemas.microsoft.com/office/drawing/2014/main" id="{E82359DB-53BC-4B68-97C3-304E0E1C7F4F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3" r="16062" b="3466"/>
          <a:stretch/>
        </p:blipFill>
        <p:spPr>
          <a:xfrm>
            <a:off x="11620986" y="50774"/>
            <a:ext cx="524713" cy="4833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1" name="Picture 40" descr="A person in a suit&#10;&#10;Description automatically generated with low confidence">
            <a:extLst>
              <a:ext uri="{FF2B5EF4-FFF2-40B4-BE49-F238E27FC236}">
                <a16:creationId xmlns:a16="http://schemas.microsoft.com/office/drawing/2014/main" id="{EC12E2A5-A2A1-4AFE-A6F4-75BB0DDA124A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" b="30862"/>
          <a:stretch/>
        </p:blipFill>
        <p:spPr>
          <a:xfrm>
            <a:off x="11620985" y="564181"/>
            <a:ext cx="524714" cy="4833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2" name="Picture 41" descr="A picture containing person&#10;&#10;Description automatically generated">
            <a:extLst>
              <a:ext uri="{FF2B5EF4-FFF2-40B4-BE49-F238E27FC236}">
                <a16:creationId xmlns:a16="http://schemas.microsoft.com/office/drawing/2014/main" id="{E95DA717-AE94-4F13-930F-BA4B45B23CE9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3" r="16062" b="3466"/>
          <a:stretch/>
        </p:blipFill>
        <p:spPr>
          <a:xfrm>
            <a:off x="11620985" y="1087995"/>
            <a:ext cx="244226" cy="2506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3" name="Picture 42" descr="A person in a suit&#10;&#10;Description automatically generated with low confidence">
            <a:extLst>
              <a:ext uri="{FF2B5EF4-FFF2-40B4-BE49-F238E27FC236}">
                <a16:creationId xmlns:a16="http://schemas.microsoft.com/office/drawing/2014/main" id="{7AD1D0AF-41F5-46E8-A3AD-DC55F44AE941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" b="30862"/>
          <a:stretch/>
        </p:blipFill>
        <p:spPr>
          <a:xfrm>
            <a:off x="11901472" y="1087995"/>
            <a:ext cx="244227" cy="2559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865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80CCAACE-815D-4A79-875A-B7EFC28F7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0FEA596-8CDA-4D11-885A-92AA28833ABA}"/>
              </a:ext>
            </a:extLst>
          </p:cNvPr>
          <p:cNvGrpSpPr/>
          <p:nvPr/>
        </p:nvGrpSpPr>
        <p:grpSpPr>
          <a:xfrm>
            <a:off x="20" y="10"/>
            <a:ext cx="6095980" cy="3428990"/>
            <a:chOff x="20" y="10"/>
            <a:chExt cx="12190456" cy="6856276"/>
          </a:xfrm>
        </p:grpSpPr>
        <p:pic>
          <p:nvPicPr>
            <p:cNvPr id="5" name="Picture 4" descr="A picture containing grass, person, outdoor&#10;&#10;Description automatically generated">
              <a:extLst>
                <a:ext uri="{FF2B5EF4-FFF2-40B4-BE49-F238E27FC236}">
                  <a16:creationId xmlns:a16="http://schemas.microsoft.com/office/drawing/2014/main" id="{B548892D-CDA1-4B37-B0D5-8A6452527A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780" b="3"/>
            <a:stretch/>
          </p:blipFill>
          <p:spPr>
            <a:xfrm>
              <a:off x="20" y="10"/>
              <a:ext cx="6094456" cy="6856275"/>
            </a:xfrm>
            <a:prstGeom prst="rect">
              <a:avLst/>
            </a:prstGeom>
          </p:spPr>
        </p:pic>
        <p:pic>
          <p:nvPicPr>
            <p:cNvPr id="7" name="Picture 6" descr="A person with the hand on the face&#10;&#10;Description automatically generated with low confidence">
              <a:extLst>
                <a:ext uri="{FF2B5EF4-FFF2-40B4-BE49-F238E27FC236}">
                  <a16:creationId xmlns:a16="http://schemas.microsoft.com/office/drawing/2014/main" id="{CB9CCD8F-12D4-4F29-99F0-AE2097B44A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44" r="15945"/>
            <a:stretch/>
          </p:blipFill>
          <p:spPr>
            <a:xfrm>
              <a:off x="6096000" y="10"/>
              <a:ext cx="6094476" cy="6856276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B662D6C-A13F-4480-9B1A-02C32A95B5CA}"/>
              </a:ext>
            </a:extLst>
          </p:cNvPr>
          <p:cNvGrpSpPr/>
          <p:nvPr/>
        </p:nvGrpSpPr>
        <p:grpSpPr>
          <a:xfrm>
            <a:off x="6146043" y="0"/>
            <a:ext cx="3289280" cy="1850221"/>
            <a:chOff x="20" y="10"/>
            <a:chExt cx="12190456" cy="6856276"/>
          </a:xfrm>
        </p:grpSpPr>
        <p:pic>
          <p:nvPicPr>
            <p:cNvPr id="15" name="Picture 14" descr="A picture containing grass, person, outdoor&#10;&#10;Description automatically generated">
              <a:extLst>
                <a:ext uri="{FF2B5EF4-FFF2-40B4-BE49-F238E27FC236}">
                  <a16:creationId xmlns:a16="http://schemas.microsoft.com/office/drawing/2014/main" id="{C47F3804-14D0-45E5-B0E1-4F20CD46AA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780" b="3"/>
            <a:stretch/>
          </p:blipFill>
          <p:spPr>
            <a:xfrm>
              <a:off x="20" y="10"/>
              <a:ext cx="6094456" cy="6856275"/>
            </a:xfrm>
            <a:prstGeom prst="rect">
              <a:avLst/>
            </a:prstGeom>
          </p:spPr>
        </p:pic>
        <p:pic>
          <p:nvPicPr>
            <p:cNvPr id="17" name="Picture 16" descr="A person with the hand on the face&#10;&#10;Description automatically generated with low confidence">
              <a:extLst>
                <a:ext uri="{FF2B5EF4-FFF2-40B4-BE49-F238E27FC236}">
                  <a16:creationId xmlns:a16="http://schemas.microsoft.com/office/drawing/2014/main" id="{0C70BA47-14C0-4835-9648-6ADECFE472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44" r="15945"/>
            <a:stretch/>
          </p:blipFill>
          <p:spPr>
            <a:xfrm>
              <a:off x="6096000" y="10"/>
              <a:ext cx="6094476" cy="6856276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C4E02C-7A28-46DC-862E-0F3EF6C306C6}"/>
              </a:ext>
            </a:extLst>
          </p:cNvPr>
          <p:cNvGrpSpPr/>
          <p:nvPr/>
        </p:nvGrpSpPr>
        <p:grpSpPr>
          <a:xfrm>
            <a:off x="9485366" y="0"/>
            <a:ext cx="1644437" cy="924996"/>
            <a:chOff x="20" y="10"/>
            <a:chExt cx="12190456" cy="6856276"/>
          </a:xfrm>
        </p:grpSpPr>
        <p:pic>
          <p:nvPicPr>
            <p:cNvPr id="19" name="Picture 18" descr="A picture containing grass, person, outdoor&#10;&#10;Description automatically generated">
              <a:extLst>
                <a:ext uri="{FF2B5EF4-FFF2-40B4-BE49-F238E27FC236}">
                  <a16:creationId xmlns:a16="http://schemas.microsoft.com/office/drawing/2014/main" id="{13092826-9DE3-4C7D-B124-FD5B458B4A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780" b="3"/>
            <a:stretch/>
          </p:blipFill>
          <p:spPr>
            <a:xfrm>
              <a:off x="20" y="10"/>
              <a:ext cx="6094456" cy="6856275"/>
            </a:xfrm>
            <a:prstGeom prst="rect">
              <a:avLst/>
            </a:prstGeom>
          </p:spPr>
        </p:pic>
        <p:pic>
          <p:nvPicPr>
            <p:cNvPr id="20" name="Picture 19" descr="A person with the hand on the face&#10;&#10;Description automatically generated with low confidence">
              <a:extLst>
                <a:ext uri="{FF2B5EF4-FFF2-40B4-BE49-F238E27FC236}">
                  <a16:creationId xmlns:a16="http://schemas.microsoft.com/office/drawing/2014/main" id="{F4DB46C4-A31F-49B3-82D4-B80B3125F8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44" r="15945"/>
            <a:stretch/>
          </p:blipFill>
          <p:spPr>
            <a:xfrm>
              <a:off x="6096000" y="10"/>
              <a:ext cx="6094476" cy="6856276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C5A90A3-24A8-4B5E-BCB6-A22EC1EE0325}"/>
              </a:ext>
            </a:extLst>
          </p:cNvPr>
          <p:cNvGrpSpPr/>
          <p:nvPr/>
        </p:nvGrpSpPr>
        <p:grpSpPr>
          <a:xfrm>
            <a:off x="11177428" y="0"/>
            <a:ext cx="993423" cy="514350"/>
            <a:chOff x="20" y="10"/>
            <a:chExt cx="12190456" cy="6856276"/>
          </a:xfrm>
        </p:grpSpPr>
        <p:pic>
          <p:nvPicPr>
            <p:cNvPr id="22" name="Picture 21" descr="A picture containing grass, person, outdoor&#10;&#10;Description automatically generated">
              <a:extLst>
                <a:ext uri="{FF2B5EF4-FFF2-40B4-BE49-F238E27FC236}">
                  <a16:creationId xmlns:a16="http://schemas.microsoft.com/office/drawing/2014/main" id="{AC2E5E62-1A16-415B-9048-30AE32870D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780" b="3"/>
            <a:stretch/>
          </p:blipFill>
          <p:spPr>
            <a:xfrm>
              <a:off x="20" y="10"/>
              <a:ext cx="6094456" cy="6856275"/>
            </a:xfrm>
            <a:prstGeom prst="rect">
              <a:avLst/>
            </a:prstGeom>
          </p:spPr>
        </p:pic>
        <p:pic>
          <p:nvPicPr>
            <p:cNvPr id="23" name="Picture 22" descr="A person with the hand on the face&#10;&#10;Description automatically generated with low confidence">
              <a:extLst>
                <a:ext uri="{FF2B5EF4-FFF2-40B4-BE49-F238E27FC236}">
                  <a16:creationId xmlns:a16="http://schemas.microsoft.com/office/drawing/2014/main" id="{A97C7917-A905-40E0-8E94-682749F4CA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44" r="15945"/>
            <a:stretch/>
          </p:blipFill>
          <p:spPr>
            <a:xfrm>
              <a:off x="6096000" y="10"/>
              <a:ext cx="6094476" cy="6856276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52A9E42-83D7-4E41-A78A-CB0E32C74AB5}"/>
              </a:ext>
            </a:extLst>
          </p:cNvPr>
          <p:cNvGrpSpPr/>
          <p:nvPr/>
        </p:nvGrpSpPr>
        <p:grpSpPr>
          <a:xfrm>
            <a:off x="6169980" y="1850221"/>
            <a:ext cx="3265343" cy="1578778"/>
            <a:chOff x="0" y="-10"/>
            <a:chExt cx="12190476" cy="6858010"/>
          </a:xfrm>
        </p:grpSpPr>
        <p:pic>
          <p:nvPicPr>
            <p:cNvPr id="10" name="Picture 9" descr="A person smiling for the camera&#10;&#10;Description automatically generated with low confidence">
              <a:extLst>
                <a:ext uri="{FF2B5EF4-FFF2-40B4-BE49-F238E27FC236}">
                  <a16:creationId xmlns:a16="http://schemas.microsoft.com/office/drawing/2014/main" id="{CE4E5B3E-6EED-45D3-AE89-602BB9E3C6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58" r="10545"/>
            <a:stretch/>
          </p:blipFill>
          <p:spPr>
            <a:xfrm>
              <a:off x="3946811" y="0"/>
              <a:ext cx="4025708" cy="6858000"/>
            </a:xfrm>
            <a:prstGeom prst="rect">
              <a:avLst/>
            </a:prstGeom>
          </p:spPr>
        </p:pic>
        <p:pic>
          <p:nvPicPr>
            <p:cNvPr id="24" name="Picture 23" descr="A picture containing person, standing, posing&#10;&#10;Description automatically generated">
              <a:extLst>
                <a:ext uri="{FF2B5EF4-FFF2-40B4-BE49-F238E27FC236}">
                  <a16:creationId xmlns:a16="http://schemas.microsoft.com/office/drawing/2014/main" id="{97ACA487-DDCA-426A-930F-41104D18FF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87" r="1499"/>
            <a:stretch/>
          </p:blipFill>
          <p:spPr>
            <a:xfrm>
              <a:off x="8020144" y="-10"/>
              <a:ext cx="4170332" cy="6858000"/>
            </a:xfrm>
            <a:prstGeom prst="rect">
              <a:avLst/>
            </a:prstGeom>
          </p:spPr>
        </p:pic>
        <p:pic>
          <p:nvPicPr>
            <p:cNvPr id="26" name="Picture 25" descr="A person wearing a white shirt&#10;&#10;Description automatically generated with low confidence">
              <a:extLst>
                <a:ext uri="{FF2B5EF4-FFF2-40B4-BE49-F238E27FC236}">
                  <a16:creationId xmlns:a16="http://schemas.microsoft.com/office/drawing/2014/main" id="{DBD09C7A-6893-422C-B010-5CB7C5ACBD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622" r="11941"/>
            <a:stretch/>
          </p:blipFill>
          <p:spPr>
            <a:xfrm>
              <a:off x="0" y="-10"/>
              <a:ext cx="3899186" cy="685800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7D69B8D-069C-44CB-92A2-8FF896E8F055}"/>
              </a:ext>
            </a:extLst>
          </p:cNvPr>
          <p:cNvGrpSpPr/>
          <p:nvPr/>
        </p:nvGrpSpPr>
        <p:grpSpPr>
          <a:xfrm>
            <a:off x="9485366" y="924996"/>
            <a:ext cx="1692062" cy="924996"/>
            <a:chOff x="0" y="-10"/>
            <a:chExt cx="12190476" cy="6858010"/>
          </a:xfrm>
        </p:grpSpPr>
        <p:pic>
          <p:nvPicPr>
            <p:cNvPr id="29" name="Picture 28" descr="A person smiling for the camera&#10;&#10;Description automatically generated with low confidence">
              <a:extLst>
                <a:ext uri="{FF2B5EF4-FFF2-40B4-BE49-F238E27FC236}">
                  <a16:creationId xmlns:a16="http://schemas.microsoft.com/office/drawing/2014/main" id="{5AFC97B3-3EA9-42AA-B6E6-0E68D73C46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58" r="10545"/>
            <a:stretch/>
          </p:blipFill>
          <p:spPr>
            <a:xfrm>
              <a:off x="3946811" y="0"/>
              <a:ext cx="4025708" cy="6858000"/>
            </a:xfrm>
            <a:prstGeom prst="rect">
              <a:avLst/>
            </a:prstGeom>
          </p:spPr>
        </p:pic>
        <p:pic>
          <p:nvPicPr>
            <p:cNvPr id="30" name="Picture 29" descr="A picture containing person, standing, posing&#10;&#10;Description automatically generated">
              <a:extLst>
                <a:ext uri="{FF2B5EF4-FFF2-40B4-BE49-F238E27FC236}">
                  <a16:creationId xmlns:a16="http://schemas.microsoft.com/office/drawing/2014/main" id="{A2E5947E-CBD5-4057-A7C2-DBFE9E7AA0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87" r="1499"/>
            <a:stretch/>
          </p:blipFill>
          <p:spPr>
            <a:xfrm>
              <a:off x="8020144" y="-10"/>
              <a:ext cx="4170332" cy="6858000"/>
            </a:xfrm>
            <a:prstGeom prst="rect">
              <a:avLst/>
            </a:prstGeom>
          </p:spPr>
        </p:pic>
        <p:pic>
          <p:nvPicPr>
            <p:cNvPr id="31" name="Picture 30" descr="A person wearing a white shirt&#10;&#10;Description automatically generated with low confidence">
              <a:extLst>
                <a:ext uri="{FF2B5EF4-FFF2-40B4-BE49-F238E27FC236}">
                  <a16:creationId xmlns:a16="http://schemas.microsoft.com/office/drawing/2014/main" id="{0B916B61-0631-4A7F-8EEB-239D661C8C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622" r="11941"/>
            <a:stretch/>
          </p:blipFill>
          <p:spPr>
            <a:xfrm>
              <a:off x="0" y="-10"/>
              <a:ext cx="3899186" cy="685800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7AB5642-3C61-474A-A351-E4C67EF4B211}"/>
              </a:ext>
            </a:extLst>
          </p:cNvPr>
          <p:cNvGrpSpPr/>
          <p:nvPr/>
        </p:nvGrpSpPr>
        <p:grpSpPr>
          <a:xfrm>
            <a:off x="-376" y="3473716"/>
            <a:ext cx="6096000" cy="2947389"/>
            <a:chOff x="0" y="-10"/>
            <a:chExt cx="12190476" cy="6858010"/>
          </a:xfrm>
        </p:grpSpPr>
        <p:pic>
          <p:nvPicPr>
            <p:cNvPr id="33" name="Picture 32" descr="A person smiling for the camera&#10;&#10;Description automatically generated with low confidence">
              <a:extLst>
                <a:ext uri="{FF2B5EF4-FFF2-40B4-BE49-F238E27FC236}">
                  <a16:creationId xmlns:a16="http://schemas.microsoft.com/office/drawing/2014/main" id="{E99785CF-162F-459A-967A-50A90AD560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58" r="10545"/>
            <a:stretch/>
          </p:blipFill>
          <p:spPr>
            <a:xfrm>
              <a:off x="3946811" y="0"/>
              <a:ext cx="4025708" cy="6858000"/>
            </a:xfrm>
            <a:prstGeom prst="rect">
              <a:avLst/>
            </a:prstGeom>
          </p:spPr>
        </p:pic>
        <p:pic>
          <p:nvPicPr>
            <p:cNvPr id="34" name="Picture 33" descr="A picture containing person, standing, posing&#10;&#10;Description automatically generated">
              <a:extLst>
                <a:ext uri="{FF2B5EF4-FFF2-40B4-BE49-F238E27FC236}">
                  <a16:creationId xmlns:a16="http://schemas.microsoft.com/office/drawing/2014/main" id="{1E481B65-6EDF-4496-BA87-DDA85F2539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87" r="1499"/>
            <a:stretch/>
          </p:blipFill>
          <p:spPr>
            <a:xfrm>
              <a:off x="8020144" y="-10"/>
              <a:ext cx="4170332" cy="6858000"/>
            </a:xfrm>
            <a:prstGeom prst="rect">
              <a:avLst/>
            </a:prstGeom>
          </p:spPr>
        </p:pic>
        <p:pic>
          <p:nvPicPr>
            <p:cNvPr id="35" name="Picture 34" descr="A person wearing a white shirt&#10;&#10;Description automatically generated with low confidence">
              <a:extLst>
                <a:ext uri="{FF2B5EF4-FFF2-40B4-BE49-F238E27FC236}">
                  <a16:creationId xmlns:a16="http://schemas.microsoft.com/office/drawing/2014/main" id="{918F3380-B1C2-4A2B-BEE4-028ED2B704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622" r="11941"/>
            <a:stretch/>
          </p:blipFill>
          <p:spPr>
            <a:xfrm>
              <a:off x="0" y="-10"/>
              <a:ext cx="3899186" cy="685800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31755EE-A8AB-4DCF-BFBE-6F73ACCC1626}"/>
              </a:ext>
            </a:extLst>
          </p:cNvPr>
          <p:cNvGrpSpPr/>
          <p:nvPr/>
        </p:nvGrpSpPr>
        <p:grpSpPr>
          <a:xfrm>
            <a:off x="11184039" y="535771"/>
            <a:ext cx="1006437" cy="389225"/>
            <a:chOff x="0" y="-10"/>
            <a:chExt cx="12190476" cy="6858010"/>
          </a:xfrm>
        </p:grpSpPr>
        <p:pic>
          <p:nvPicPr>
            <p:cNvPr id="37" name="Picture 36" descr="A person smiling for the camera&#10;&#10;Description automatically generated with low confidence">
              <a:extLst>
                <a:ext uri="{FF2B5EF4-FFF2-40B4-BE49-F238E27FC236}">
                  <a16:creationId xmlns:a16="http://schemas.microsoft.com/office/drawing/2014/main" id="{F51B2A11-667D-4072-84E1-DC828E5BCF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58" r="10545"/>
            <a:stretch/>
          </p:blipFill>
          <p:spPr>
            <a:xfrm>
              <a:off x="3946811" y="0"/>
              <a:ext cx="4025708" cy="6858000"/>
            </a:xfrm>
            <a:prstGeom prst="rect">
              <a:avLst/>
            </a:prstGeom>
          </p:spPr>
        </p:pic>
        <p:pic>
          <p:nvPicPr>
            <p:cNvPr id="38" name="Picture 37" descr="A picture containing person, standing, posing&#10;&#10;Description automatically generated">
              <a:extLst>
                <a:ext uri="{FF2B5EF4-FFF2-40B4-BE49-F238E27FC236}">
                  <a16:creationId xmlns:a16="http://schemas.microsoft.com/office/drawing/2014/main" id="{045DD31C-042B-4B3F-ABE2-B291809D1F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87" r="1499"/>
            <a:stretch/>
          </p:blipFill>
          <p:spPr>
            <a:xfrm>
              <a:off x="8020144" y="-10"/>
              <a:ext cx="4170332" cy="6858000"/>
            </a:xfrm>
            <a:prstGeom prst="rect">
              <a:avLst/>
            </a:prstGeom>
          </p:spPr>
        </p:pic>
        <p:pic>
          <p:nvPicPr>
            <p:cNvPr id="39" name="Picture 38" descr="A person wearing a white shirt&#10;&#10;Description automatically generated with low confidence">
              <a:extLst>
                <a:ext uri="{FF2B5EF4-FFF2-40B4-BE49-F238E27FC236}">
                  <a16:creationId xmlns:a16="http://schemas.microsoft.com/office/drawing/2014/main" id="{90B88F82-79BE-407E-B532-96FC19F954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622" r="11941"/>
            <a:stretch/>
          </p:blipFill>
          <p:spPr>
            <a:xfrm>
              <a:off x="0" y="-10"/>
              <a:ext cx="3899186" cy="6858000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B47D167-322E-445B-808B-3FF836D76469}"/>
              </a:ext>
            </a:extLst>
          </p:cNvPr>
          <p:cNvGrpSpPr/>
          <p:nvPr/>
        </p:nvGrpSpPr>
        <p:grpSpPr>
          <a:xfrm>
            <a:off x="6169980" y="3473713"/>
            <a:ext cx="6000870" cy="2374931"/>
            <a:chOff x="1345905" y="1873254"/>
            <a:chExt cx="10787309" cy="4605337"/>
          </a:xfrm>
        </p:grpSpPr>
        <p:pic>
          <p:nvPicPr>
            <p:cNvPr id="50" name="Picture 49" descr="A picture containing person, indoor&#10;&#10;Description automatically generated">
              <a:extLst>
                <a:ext uri="{FF2B5EF4-FFF2-40B4-BE49-F238E27FC236}">
                  <a16:creationId xmlns:a16="http://schemas.microsoft.com/office/drawing/2014/main" id="{97B47AFB-C837-44D3-9539-505979C028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781" t="10973" r="12880" b="21874"/>
            <a:stretch/>
          </p:blipFill>
          <p:spPr>
            <a:xfrm>
              <a:off x="6797497" y="1882498"/>
              <a:ext cx="2697822" cy="4579589"/>
            </a:xfrm>
            <a:prstGeom prst="rect">
              <a:avLst/>
            </a:prstGeom>
          </p:spPr>
        </p:pic>
        <p:pic>
          <p:nvPicPr>
            <p:cNvPr id="51" name="Picture 50" descr="A picture containing person, person, suit, indoor&#10;&#10;Description automatically generated">
              <a:extLst>
                <a:ext uri="{FF2B5EF4-FFF2-40B4-BE49-F238E27FC236}">
                  <a16:creationId xmlns:a16="http://schemas.microsoft.com/office/drawing/2014/main" id="{B048B925-2C71-46C7-B01E-647B32DE7A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002" r="27914"/>
            <a:stretch/>
          </p:blipFill>
          <p:spPr>
            <a:xfrm>
              <a:off x="1345905" y="1873254"/>
              <a:ext cx="2733046" cy="4605337"/>
            </a:xfrm>
            <a:prstGeom prst="rect">
              <a:avLst/>
            </a:prstGeom>
          </p:spPr>
        </p:pic>
        <p:pic>
          <p:nvPicPr>
            <p:cNvPr id="52" name="Picture 51" descr="A person wearing a mask&#10;&#10;Description automatically generated with low confidence">
              <a:extLst>
                <a:ext uri="{FF2B5EF4-FFF2-40B4-BE49-F238E27FC236}">
                  <a16:creationId xmlns:a16="http://schemas.microsoft.com/office/drawing/2014/main" id="{72BCF4D5-534F-4B5A-BBCB-EECB22E1D0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59" t="2709" r="38401" b="31111"/>
            <a:stretch/>
          </p:blipFill>
          <p:spPr>
            <a:xfrm>
              <a:off x="4078951" y="1878762"/>
              <a:ext cx="2718546" cy="4583325"/>
            </a:xfrm>
            <a:prstGeom prst="rect">
              <a:avLst/>
            </a:prstGeom>
          </p:spPr>
        </p:pic>
        <p:pic>
          <p:nvPicPr>
            <p:cNvPr id="53" name="Picture 52" descr="A picture containing person, outdoor, older&#10;&#10;Description automatically generated">
              <a:extLst>
                <a:ext uri="{FF2B5EF4-FFF2-40B4-BE49-F238E27FC236}">
                  <a16:creationId xmlns:a16="http://schemas.microsoft.com/office/drawing/2014/main" id="{1C5BA9F0-D4A4-444C-BDC4-F98DA6502A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68" t="7364" r="20536" b="890"/>
            <a:stretch/>
          </p:blipFill>
          <p:spPr>
            <a:xfrm>
              <a:off x="9491271" y="1882500"/>
              <a:ext cx="2641943" cy="4579588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E55A162-7578-43E6-A9D2-6945E9A87EB6}"/>
              </a:ext>
            </a:extLst>
          </p:cNvPr>
          <p:cNvGrpSpPr/>
          <p:nvPr/>
        </p:nvGrpSpPr>
        <p:grpSpPr>
          <a:xfrm>
            <a:off x="9485366" y="1849441"/>
            <a:ext cx="2685484" cy="1062819"/>
            <a:chOff x="1345905" y="1873254"/>
            <a:chExt cx="10787309" cy="4605337"/>
          </a:xfrm>
        </p:grpSpPr>
        <p:pic>
          <p:nvPicPr>
            <p:cNvPr id="55" name="Picture 54" descr="A picture containing person, indoor&#10;&#10;Description automatically generated">
              <a:extLst>
                <a:ext uri="{FF2B5EF4-FFF2-40B4-BE49-F238E27FC236}">
                  <a16:creationId xmlns:a16="http://schemas.microsoft.com/office/drawing/2014/main" id="{CDE56168-62D5-4F88-89F6-EEEC278E0E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781" t="10973" r="12880" b="21874"/>
            <a:stretch/>
          </p:blipFill>
          <p:spPr>
            <a:xfrm>
              <a:off x="6797497" y="1882498"/>
              <a:ext cx="2697822" cy="4579589"/>
            </a:xfrm>
            <a:prstGeom prst="rect">
              <a:avLst/>
            </a:prstGeom>
          </p:spPr>
        </p:pic>
        <p:pic>
          <p:nvPicPr>
            <p:cNvPr id="56" name="Picture 55" descr="A picture containing person, person, suit, indoor&#10;&#10;Description automatically generated">
              <a:extLst>
                <a:ext uri="{FF2B5EF4-FFF2-40B4-BE49-F238E27FC236}">
                  <a16:creationId xmlns:a16="http://schemas.microsoft.com/office/drawing/2014/main" id="{D3D42C5F-52A8-4735-B9C0-39DCE02C2D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002" r="27914"/>
            <a:stretch/>
          </p:blipFill>
          <p:spPr>
            <a:xfrm>
              <a:off x="1345905" y="1873254"/>
              <a:ext cx="2733046" cy="4605337"/>
            </a:xfrm>
            <a:prstGeom prst="rect">
              <a:avLst/>
            </a:prstGeom>
          </p:spPr>
        </p:pic>
        <p:pic>
          <p:nvPicPr>
            <p:cNvPr id="57" name="Picture 56" descr="A person wearing a mask&#10;&#10;Description automatically generated with low confidence">
              <a:extLst>
                <a:ext uri="{FF2B5EF4-FFF2-40B4-BE49-F238E27FC236}">
                  <a16:creationId xmlns:a16="http://schemas.microsoft.com/office/drawing/2014/main" id="{1189456A-4239-43D7-8FC1-AEFED4D18F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59" t="2709" r="38401" b="31111"/>
            <a:stretch/>
          </p:blipFill>
          <p:spPr>
            <a:xfrm>
              <a:off x="4078951" y="1878762"/>
              <a:ext cx="2718546" cy="4583325"/>
            </a:xfrm>
            <a:prstGeom prst="rect">
              <a:avLst/>
            </a:prstGeom>
          </p:spPr>
        </p:pic>
        <p:pic>
          <p:nvPicPr>
            <p:cNvPr id="58" name="Picture 57" descr="A picture containing person, outdoor, older&#10;&#10;Description automatically generated">
              <a:extLst>
                <a:ext uri="{FF2B5EF4-FFF2-40B4-BE49-F238E27FC236}">
                  <a16:creationId xmlns:a16="http://schemas.microsoft.com/office/drawing/2014/main" id="{67153501-80EB-40AF-A6F6-02FB7C96A6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68" t="7364" r="20536" b="890"/>
            <a:stretch/>
          </p:blipFill>
          <p:spPr>
            <a:xfrm>
              <a:off x="9491271" y="1882500"/>
              <a:ext cx="2641943" cy="4579588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9DB4640-7F04-4168-84A4-90F84325BAD3}"/>
              </a:ext>
            </a:extLst>
          </p:cNvPr>
          <p:cNvGrpSpPr/>
          <p:nvPr/>
        </p:nvGrpSpPr>
        <p:grpSpPr>
          <a:xfrm>
            <a:off x="11184039" y="941934"/>
            <a:ext cx="1007961" cy="398916"/>
            <a:chOff x="1345905" y="1873254"/>
            <a:chExt cx="10787309" cy="4605337"/>
          </a:xfrm>
        </p:grpSpPr>
        <p:pic>
          <p:nvPicPr>
            <p:cNvPr id="61" name="Picture 60" descr="A picture containing person, indoor&#10;&#10;Description automatically generated">
              <a:extLst>
                <a:ext uri="{FF2B5EF4-FFF2-40B4-BE49-F238E27FC236}">
                  <a16:creationId xmlns:a16="http://schemas.microsoft.com/office/drawing/2014/main" id="{8E7BDF54-EE1E-4359-85FD-46E613E4DF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781" t="10973" r="12880" b="21874"/>
            <a:stretch/>
          </p:blipFill>
          <p:spPr>
            <a:xfrm>
              <a:off x="6797497" y="1882498"/>
              <a:ext cx="2697822" cy="4579589"/>
            </a:xfrm>
            <a:prstGeom prst="rect">
              <a:avLst/>
            </a:prstGeom>
          </p:spPr>
        </p:pic>
        <p:pic>
          <p:nvPicPr>
            <p:cNvPr id="62" name="Picture 61" descr="A picture containing person, person, suit, indoor&#10;&#10;Description automatically generated">
              <a:extLst>
                <a:ext uri="{FF2B5EF4-FFF2-40B4-BE49-F238E27FC236}">
                  <a16:creationId xmlns:a16="http://schemas.microsoft.com/office/drawing/2014/main" id="{CDDB4E18-3BD1-43D8-8AC8-D12335FB3D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002" r="27914"/>
            <a:stretch/>
          </p:blipFill>
          <p:spPr>
            <a:xfrm>
              <a:off x="1345905" y="1873254"/>
              <a:ext cx="2733046" cy="4605337"/>
            </a:xfrm>
            <a:prstGeom prst="rect">
              <a:avLst/>
            </a:prstGeom>
          </p:spPr>
        </p:pic>
        <p:pic>
          <p:nvPicPr>
            <p:cNvPr id="63" name="Picture 62" descr="A person wearing a mask&#10;&#10;Description automatically generated with low confidence">
              <a:extLst>
                <a:ext uri="{FF2B5EF4-FFF2-40B4-BE49-F238E27FC236}">
                  <a16:creationId xmlns:a16="http://schemas.microsoft.com/office/drawing/2014/main" id="{E3467850-72BF-4AE8-AF78-80E8CB18DD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59" t="2709" r="38401" b="31111"/>
            <a:stretch/>
          </p:blipFill>
          <p:spPr>
            <a:xfrm>
              <a:off x="4078951" y="1878762"/>
              <a:ext cx="2718546" cy="4583325"/>
            </a:xfrm>
            <a:prstGeom prst="rect">
              <a:avLst/>
            </a:prstGeom>
          </p:spPr>
        </p:pic>
        <p:pic>
          <p:nvPicPr>
            <p:cNvPr id="64" name="Picture 63" descr="A picture containing person, outdoor, older&#10;&#10;Description automatically generated">
              <a:extLst>
                <a:ext uri="{FF2B5EF4-FFF2-40B4-BE49-F238E27FC236}">
                  <a16:creationId xmlns:a16="http://schemas.microsoft.com/office/drawing/2014/main" id="{1CBE0BE9-6374-495F-ADC5-48FE63525D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68" t="7364" r="20536" b="890"/>
            <a:stretch/>
          </p:blipFill>
          <p:spPr>
            <a:xfrm>
              <a:off x="9491271" y="1882500"/>
              <a:ext cx="2641943" cy="4579588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D6B2A9E-A226-45DD-BB90-66C83B56AF84}"/>
              </a:ext>
            </a:extLst>
          </p:cNvPr>
          <p:cNvGrpSpPr/>
          <p:nvPr/>
        </p:nvGrpSpPr>
        <p:grpSpPr>
          <a:xfrm>
            <a:off x="9485366" y="2826697"/>
            <a:ext cx="2685484" cy="608650"/>
            <a:chOff x="1345905" y="1873254"/>
            <a:chExt cx="10787309" cy="2637362"/>
          </a:xfrm>
        </p:grpSpPr>
        <p:pic>
          <p:nvPicPr>
            <p:cNvPr id="66" name="Picture 65" descr="A picture containing person, indoor&#10;&#10;Description automatically generated">
              <a:extLst>
                <a:ext uri="{FF2B5EF4-FFF2-40B4-BE49-F238E27FC236}">
                  <a16:creationId xmlns:a16="http://schemas.microsoft.com/office/drawing/2014/main" id="{FE05DD50-FBDA-4EF2-8A3F-AF9EEBE15A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871" t="18418" r="14790" b="43405"/>
            <a:stretch/>
          </p:blipFill>
          <p:spPr>
            <a:xfrm>
              <a:off x="6797495" y="1882501"/>
              <a:ext cx="2697823" cy="2603546"/>
            </a:xfrm>
            <a:prstGeom prst="rect">
              <a:avLst/>
            </a:prstGeom>
          </p:spPr>
        </p:pic>
        <p:pic>
          <p:nvPicPr>
            <p:cNvPr id="67" name="Picture 66" descr="A picture containing person, person, suit, indoor&#10;&#10;Description automatically generated">
              <a:extLst>
                <a:ext uri="{FF2B5EF4-FFF2-40B4-BE49-F238E27FC236}">
                  <a16:creationId xmlns:a16="http://schemas.microsoft.com/office/drawing/2014/main" id="{F61FFBC9-8907-4260-B30F-6A64EA16EA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582" t="13286" r="28334" b="29980"/>
            <a:stretch/>
          </p:blipFill>
          <p:spPr>
            <a:xfrm>
              <a:off x="1345905" y="1873254"/>
              <a:ext cx="2733048" cy="2612789"/>
            </a:xfrm>
            <a:prstGeom prst="rect">
              <a:avLst/>
            </a:prstGeom>
          </p:spPr>
        </p:pic>
        <p:pic>
          <p:nvPicPr>
            <p:cNvPr id="68" name="Picture 67" descr="A person wearing a mask&#10;&#10;Description automatically generated with low confidence">
              <a:extLst>
                <a:ext uri="{FF2B5EF4-FFF2-40B4-BE49-F238E27FC236}">
                  <a16:creationId xmlns:a16="http://schemas.microsoft.com/office/drawing/2014/main" id="{17CEE63C-8C8E-43C4-9413-5AA1844D1F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55" t="8915" r="34605" b="53082"/>
            <a:stretch/>
          </p:blipFill>
          <p:spPr>
            <a:xfrm>
              <a:off x="4078953" y="1878761"/>
              <a:ext cx="2718547" cy="2631855"/>
            </a:xfrm>
            <a:prstGeom prst="rect">
              <a:avLst/>
            </a:prstGeom>
          </p:spPr>
        </p:pic>
        <p:pic>
          <p:nvPicPr>
            <p:cNvPr id="69" name="Picture 68" descr="A picture containing person, outdoor, older&#10;&#10;Description automatically generated">
              <a:extLst>
                <a:ext uri="{FF2B5EF4-FFF2-40B4-BE49-F238E27FC236}">
                  <a16:creationId xmlns:a16="http://schemas.microsoft.com/office/drawing/2014/main" id="{19819FC3-8411-41AC-9AC7-31358A6C37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94" t="20314" r="20210" b="27528"/>
            <a:stretch/>
          </p:blipFill>
          <p:spPr>
            <a:xfrm>
              <a:off x="9491270" y="1882501"/>
              <a:ext cx="2641944" cy="26035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2275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96FC576-AE30-4C09-A12C-0582F2A6A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5" name="Picture 24" descr="A picture containing text&#10;&#10;Description automatically generated">
            <a:extLst>
              <a:ext uri="{FF2B5EF4-FFF2-40B4-BE49-F238E27FC236}">
                <a16:creationId xmlns:a16="http://schemas.microsoft.com/office/drawing/2014/main" id="{E8DEAF88-596C-4F96-8B6E-777906B102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53"/>
          <a:stretch/>
        </p:blipFill>
        <p:spPr>
          <a:xfrm>
            <a:off x="6092952" y="3429010"/>
            <a:ext cx="6099048" cy="3428990"/>
          </a:xfrm>
          <a:prstGeom prst="rect">
            <a:avLst/>
          </a:prstGeom>
        </p:spPr>
      </p:pic>
      <p:pic>
        <p:nvPicPr>
          <p:cNvPr id="23" name="Picture 22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AF987AEB-B35D-41CE-860E-C9D208DD56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" r="2" b="2"/>
          <a:stretch/>
        </p:blipFill>
        <p:spPr>
          <a:xfrm>
            <a:off x="0" y="3429010"/>
            <a:ext cx="6099048" cy="3428990"/>
          </a:xfrm>
          <a:prstGeom prst="rect">
            <a:avLst/>
          </a:prstGeom>
        </p:spPr>
      </p:pic>
      <p:pic>
        <p:nvPicPr>
          <p:cNvPr id="21" name="Picture 20" descr="A picture containing person, spectacles&#10;&#10;Description automatically generated">
            <a:extLst>
              <a:ext uri="{FF2B5EF4-FFF2-40B4-BE49-F238E27FC236}">
                <a16:creationId xmlns:a16="http://schemas.microsoft.com/office/drawing/2014/main" id="{CD9BD94D-2576-4769-8763-782BF15E530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" r="2" b="2"/>
          <a:stretch/>
        </p:blipFill>
        <p:spPr>
          <a:xfrm>
            <a:off x="6091428" y="0"/>
            <a:ext cx="6099048" cy="3429000"/>
          </a:xfrm>
          <a:prstGeom prst="rect">
            <a:avLst/>
          </a:prstGeom>
        </p:spPr>
      </p:pic>
      <p:pic>
        <p:nvPicPr>
          <p:cNvPr id="19" name="Picture 18" descr="A collage of a person&#10;&#10;Description automatically generated with medium confidence">
            <a:extLst>
              <a:ext uri="{FF2B5EF4-FFF2-40B4-BE49-F238E27FC236}">
                <a16:creationId xmlns:a16="http://schemas.microsoft.com/office/drawing/2014/main" id="{980B4840-F103-4866-A292-9D5BF4543AA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" r="2" b="2"/>
          <a:stretch/>
        </p:blipFill>
        <p:spPr>
          <a:xfrm>
            <a:off x="-2286" y="5"/>
            <a:ext cx="609904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277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E8DEAF88-596C-4F96-8B6E-777906B10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" b="25"/>
          <a:stretch/>
        </p:blipFill>
        <p:spPr>
          <a:xfrm>
            <a:off x="6092952" y="3429010"/>
            <a:ext cx="6099048" cy="342899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F987AEB-B35D-41CE-860E-C9D208DD5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" b="25"/>
          <a:stretch/>
        </p:blipFill>
        <p:spPr>
          <a:xfrm>
            <a:off x="0" y="3429010"/>
            <a:ext cx="6099048" cy="342899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D9BD94D-2576-4769-8763-782BF15E53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" b="25"/>
          <a:stretch/>
        </p:blipFill>
        <p:spPr>
          <a:xfrm>
            <a:off x="6091428" y="0"/>
            <a:ext cx="6099048" cy="3429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80B4840-F103-4866-A292-9D5BF4543A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" b="25"/>
          <a:stretch/>
        </p:blipFill>
        <p:spPr>
          <a:xfrm>
            <a:off x="-2286" y="5"/>
            <a:ext cx="609904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170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Hundogan, O.A. (Olusanmi)</dc:creator>
  <cp:lastModifiedBy>Hundogan, O.A. (Olusanmi)</cp:lastModifiedBy>
  <cp:revision>12</cp:revision>
  <dcterms:created xsi:type="dcterms:W3CDTF">2021-06-24T11:47:03Z</dcterms:created>
  <dcterms:modified xsi:type="dcterms:W3CDTF">2021-06-24T14:58:14Z</dcterms:modified>
</cp:coreProperties>
</file>