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  <p:sldMasterId id="2147483679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embeddedFontLst>
    <p:embeddedFont>
      <p:font typeface="Google Sans"/>
      <p:regular r:id="rId9"/>
      <p:bold r:id="rId10"/>
      <p:italic r:id="rId11"/>
      <p:boldItalic r:id="rId12"/>
    </p:embeddedFont>
    <p:embeddedFont>
      <p:font typeface="Google Sans Medium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F2C81AF-94F4-4487-BB56-F9F1EF1DB3D6}">
  <a:tblStyle styleId="{FF2C81AF-94F4-4487-BB56-F9F1EF1DB3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GoogleSans-italic.fntdata"/><Relationship Id="rId10" Type="http://schemas.openxmlformats.org/officeDocument/2006/relationships/font" Target="fonts/GoogleSans-bold.fntdata"/><Relationship Id="rId13" Type="http://schemas.openxmlformats.org/officeDocument/2006/relationships/font" Target="fonts/GoogleSansMedium-regular.fntdata"/><Relationship Id="rId12" Type="http://schemas.openxmlformats.org/officeDocument/2006/relationships/font" Target="fonts/Google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GoogleSans-regular.fntdata"/><Relationship Id="rId15" Type="http://schemas.openxmlformats.org/officeDocument/2006/relationships/font" Target="fonts/GoogleSansMedium-italic.fntdata"/><Relationship Id="rId14" Type="http://schemas.openxmlformats.org/officeDocument/2006/relationships/font" Target="fonts/GoogleSansMedium-bold.fntdata"/><Relationship Id="rId16" Type="http://schemas.openxmlformats.org/officeDocument/2006/relationships/font" Target="fonts/GoogleSansMedium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b06e27f49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b06e27f4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bc133e1f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bc133e1f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terial Title: White Text" type="title">
  <p:cSld name="TITLE">
    <p:bg>
      <p:bgPr>
        <a:solidFill>
          <a:srgbClr val="050505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  <a:effectLst>
            <a:reflection blurRad="0" dir="5400000" dist="38100" endA="0" endPos="30000" fadeDir="5400012" kx="0" rotWithShape="0" algn="bl" stPos="0" sy="-100000" ky="0"/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Google Sans"/>
              <a:buNone/>
              <a:defRPr sz="72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14"/>
          <p:cNvSpPr/>
          <p:nvPr/>
        </p:nvSpPr>
        <p:spPr>
          <a:xfrm>
            <a:off x="85923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E9E9E"/>
              </a:solidFill>
            </a:endParaRPr>
          </a:p>
        </p:txBody>
      </p:sp>
      <p:sp>
        <p:nvSpPr>
          <p:cNvPr id="57" name="Google Shape;57;p14"/>
          <p:cNvSpPr txBox="1"/>
          <p:nvPr>
            <p:ph idx="2" type="title"/>
          </p:nvPr>
        </p:nvSpPr>
        <p:spPr>
          <a:xfrm>
            <a:off x="153417" y="84729"/>
            <a:ext cx="2692500" cy="3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terial Title: Black Text">
  <p:cSld name="TITLE_6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153417" y="84729"/>
            <a:ext cx="2692500" cy="3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2"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Google Sans"/>
              <a:buNone/>
              <a:defRPr sz="72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" name="Google Shape;61;p15"/>
          <p:cNvSpPr/>
          <p:nvPr/>
        </p:nvSpPr>
        <p:spPr>
          <a:xfrm>
            <a:off x="85923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Google Material Title: Blue">
  <p:cSld name="TITLE_6_1">
    <p:bg>
      <p:bgPr>
        <a:solidFill>
          <a:srgbClr val="C6DAFC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7200"/>
              <a:buFont typeface="Google Sans"/>
              <a:buNone/>
              <a:defRPr sz="72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2" type="title"/>
          </p:nvPr>
        </p:nvSpPr>
        <p:spPr>
          <a:xfrm>
            <a:off x="77217" y="84729"/>
            <a:ext cx="2692500" cy="3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1400"/>
              <a:buFont typeface="Google Sans Medium"/>
              <a:buNone/>
              <a:defRPr sz="14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65" name="Google Shape;65;p16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1A73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Google Material Title: Blue 1">
  <p:cSld name="TITLE_6_1_1">
    <p:bg>
      <p:bgPr>
        <a:solidFill>
          <a:srgbClr val="FAD2C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7200"/>
              <a:buFont typeface="Google Sans"/>
              <a:buNone/>
              <a:defRPr sz="72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2" type="title"/>
          </p:nvPr>
        </p:nvSpPr>
        <p:spPr>
          <a:xfrm>
            <a:off x="77217" y="84729"/>
            <a:ext cx="2692500" cy="3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 Medium"/>
              <a:buNone/>
              <a:defRPr sz="1400">
                <a:solidFill>
                  <a:srgbClr val="C5221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69" name="Google Shape;69;p17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C522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Google Material Title: Blue 1 1">
  <p:cSld name="TITLE_6_1_1_1">
    <p:bg>
      <p:bgPr>
        <a:solidFill>
          <a:srgbClr val="CEEAD6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7200"/>
              <a:buFont typeface="Google Sans"/>
              <a:buNone/>
              <a:defRPr sz="72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/>
        </p:txBody>
      </p:sp>
      <p:sp>
        <p:nvSpPr>
          <p:cNvPr id="72" name="Google Shape;72;p18"/>
          <p:cNvSpPr txBox="1"/>
          <p:nvPr>
            <p:ph idx="2" type="title"/>
          </p:nvPr>
        </p:nvSpPr>
        <p:spPr>
          <a:xfrm>
            <a:off x="73647" y="84729"/>
            <a:ext cx="3316800" cy="3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 Medium"/>
              <a:buNone/>
              <a:defRPr sz="14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73" name="Google Shape;73;p18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1880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Google Material Title: Blue 1 1 1">
  <p:cSld name="TITLE_6_1_1_1_1">
    <p:bg>
      <p:bgPr>
        <a:solidFill>
          <a:srgbClr val="FEEFC3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7200"/>
              <a:buFont typeface="Google Sans"/>
              <a:buNone/>
              <a:defRPr sz="7200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/>
        </p:txBody>
      </p:sp>
      <p:sp>
        <p:nvSpPr>
          <p:cNvPr id="76" name="Google Shape;76;p19"/>
          <p:cNvSpPr txBox="1"/>
          <p:nvPr>
            <p:ph idx="2" type="title"/>
          </p:nvPr>
        </p:nvSpPr>
        <p:spPr>
          <a:xfrm>
            <a:off x="73647" y="84729"/>
            <a:ext cx="3419400" cy="3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77" name="Google Shape;77;p19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EA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74394" y="91550"/>
            <a:ext cx="36705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80" name="Google Shape;80;p20"/>
          <p:cNvSpPr/>
          <p:nvPr/>
        </p:nvSpPr>
        <p:spPr>
          <a:xfrm>
            <a:off x="273214" y="433778"/>
            <a:ext cx="196727" cy="160364"/>
          </a:xfrm>
          <a:custGeom>
            <a:rect b="b" l="l" r="r" t="t"/>
            <a:pathLst>
              <a:path extrusionOk="0" h="204938" w="251408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FF3F0"/>
              </a:solidFill>
            </a:endParaRPr>
          </a:p>
        </p:txBody>
      </p:sp>
      <p:sp>
        <p:nvSpPr>
          <p:cNvPr id="81" name="Google Shape;81;p20"/>
          <p:cNvSpPr txBox="1"/>
          <p:nvPr>
            <p:ph idx="2" type="title"/>
          </p:nvPr>
        </p:nvSpPr>
        <p:spPr>
          <a:xfrm>
            <a:off x="472761" y="320150"/>
            <a:ext cx="36705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82" name="Google Shape;82;p20"/>
          <p:cNvSpPr txBox="1"/>
          <p:nvPr>
            <p:ph idx="3" type="title"/>
          </p:nvPr>
        </p:nvSpPr>
        <p:spPr>
          <a:xfrm>
            <a:off x="124549" y="877650"/>
            <a:ext cx="8916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83" name="Google Shape;83;p20"/>
          <p:cNvSpPr txBox="1"/>
          <p:nvPr>
            <p:ph idx="4" type="title"/>
          </p:nvPr>
        </p:nvSpPr>
        <p:spPr>
          <a:xfrm>
            <a:off x="938098" y="877650"/>
            <a:ext cx="64779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84" name="Google Shape;84;p20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type="title"/>
          </p:nvPr>
        </p:nvSpPr>
        <p:spPr>
          <a:xfrm>
            <a:off x="150594" y="91550"/>
            <a:ext cx="36705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2" type="title"/>
          </p:nvPr>
        </p:nvSpPr>
        <p:spPr>
          <a:xfrm>
            <a:off x="124557" y="4535775"/>
            <a:ext cx="5771700" cy="26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Google Sans"/>
              <a:buNone/>
              <a:defRPr sz="30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88" name="Google Shape;88;p21"/>
          <p:cNvSpPr/>
          <p:nvPr/>
        </p:nvSpPr>
        <p:spPr>
          <a:xfrm>
            <a:off x="85923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 2">
  <p:cSld name="TITLE_AND_BODY_1_2">
    <p:bg>
      <p:bgPr>
        <a:solidFill>
          <a:srgbClr val="050505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type="title"/>
          </p:nvPr>
        </p:nvSpPr>
        <p:spPr>
          <a:xfrm>
            <a:off x="150594" y="91550"/>
            <a:ext cx="36705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91" name="Google Shape;91;p22"/>
          <p:cNvSpPr txBox="1"/>
          <p:nvPr>
            <p:ph idx="2" type="title"/>
          </p:nvPr>
        </p:nvSpPr>
        <p:spPr>
          <a:xfrm>
            <a:off x="124557" y="4535775"/>
            <a:ext cx="5771700" cy="26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oogle Sans"/>
              <a:buNone/>
              <a:defRPr sz="3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92" name="Google Shape;92;p22"/>
          <p:cNvSpPr/>
          <p:nvPr/>
        </p:nvSpPr>
        <p:spPr>
          <a:xfrm>
            <a:off x="85923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 1">
  <p:cSld name="TITLE_AND_BODY_1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/>
          <p:nvPr>
            <p:ph type="title"/>
          </p:nvPr>
        </p:nvSpPr>
        <p:spPr>
          <a:xfrm>
            <a:off x="74394" y="91550"/>
            <a:ext cx="36705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95" name="Google Shape;95;p23"/>
          <p:cNvSpPr/>
          <p:nvPr/>
        </p:nvSpPr>
        <p:spPr>
          <a:xfrm>
            <a:off x="273214" y="433778"/>
            <a:ext cx="196727" cy="160364"/>
          </a:xfrm>
          <a:custGeom>
            <a:rect b="b" l="l" r="r" t="t"/>
            <a:pathLst>
              <a:path extrusionOk="0" h="204938" w="251408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FF3F0"/>
              </a:solidFill>
            </a:endParaRPr>
          </a:p>
        </p:txBody>
      </p:sp>
      <p:sp>
        <p:nvSpPr>
          <p:cNvPr id="96" name="Google Shape;96;p23"/>
          <p:cNvSpPr txBox="1"/>
          <p:nvPr>
            <p:ph idx="2" type="title"/>
          </p:nvPr>
        </p:nvSpPr>
        <p:spPr>
          <a:xfrm>
            <a:off x="472761" y="320150"/>
            <a:ext cx="36705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97" name="Google Shape;97;p23"/>
          <p:cNvSpPr txBox="1"/>
          <p:nvPr>
            <p:ph idx="3" type="title"/>
          </p:nvPr>
        </p:nvSpPr>
        <p:spPr>
          <a:xfrm>
            <a:off x="547022" y="732515"/>
            <a:ext cx="57717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Google Sans"/>
              <a:buNone/>
              <a:defRPr sz="30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98" name="Google Shape;98;p23"/>
          <p:cNvSpPr txBox="1"/>
          <p:nvPr>
            <p:ph idx="4" type="title"/>
          </p:nvPr>
        </p:nvSpPr>
        <p:spPr>
          <a:xfrm>
            <a:off x="566518" y="2324850"/>
            <a:ext cx="3486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99" name="Google Shape;99;p23"/>
          <p:cNvSpPr txBox="1"/>
          <p:nvPr>
            <p:ph idx="5" type="title"/>
          </p:nvPr>
        </p:nvSpPr>
        <p:spPr>
          <a:xfrm>
            <a:off x="549150" y="2782050"/>
            <a:ext cx="17073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100" name="Google Shape;100;p23"/>
          <p:cNvSpPr/>
          <p:nvPr/>
        </p:nvSpPr>
        <p:spPr>
          <a:xfrm>
            <a:off x="590625" y="2363182"/>
            <a:ext cx="307200" cy="3072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3"/>
          <p:cNvSpPr txBox="1"/>
          <p:nvPr>
            <p:ph idx="6" type="title"/>
          </p:nvPr>
        </p:nvSpPr>
        <p:spPr>
          <a:xfrm>
            <a:off x="2673118" y="2324850"/>
            <a:ext cx="3486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102" name="Google Shape;102;p23"/>
          <p:cNvSpPr txBox="1"/>
          <p:nvPr>
            <p:ph idx="7" type="title"/>
          </p:nvPr>
        </p:nvSpPr>
        <p:spPr>
          <a:xfrm>
            <a:off x="2655750" y="2782050"/>
            <a:ext cx="17073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103" name="Google Shape;103;p23"/>
          <p:cNvSpPr/>
          <p:nvPr/>
        </p:nvSpPr>
        <p:spPr>
          <a:xfrm>
            <a:off x="2697225" y="2363182"/>
            <a:ext cx="307200" cy="3072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3"/>
          <p:cNvSpPr txBox="1"/>
          <p:nvPr>
            <p:ph idx="8" type="title"/>
          </p:nvPr>
        </p:nvSpPr>
        <p:spPr>
          <a:xfrm>
            <a:off x="4779717" y="2324850"/>
            <a:ext cx="3486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105" name="Google Shape;105;p23"/>
          <p:cNvSpPr txBox="1"/>
          <p:nvPr>
            <p:ph idx="9" type="title"/>
          </p:nvPr>
        </p:nvSpPr>
        <p:spPr>
          <a:xfrm>
            <a:off x="4762350" y="2782050"/>
            <a:ext cx="17073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106" name="Google Shape;106;p23"/>
          <p:cNvSpPr/>
          <p:nvPr/>
        </p:nvSpPr>
        <p:spPr>
          <a:xfrm>
            <a:off x="4803825" y="2363182"/>
            <a:ext cx="307200" cy="3072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3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  <p15:guide id="3" pos="405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7">
  <p:cSld name="TITLE_7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>
            <p:ph type="title"/>
          </p:nvPr>
        </p:nvSpPr>
        <p:spPr>
          <a:xfrm>
            <a:off x="471908" y="744575"/>
            <a:ext cx="82221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10" name="Google Shape;110;p24"/>
          <p:cNvSpPr txBox="1"/>
          <p:nvPr>
            <p:ph idx="1" type="subTitle"/>
          </p:nvPr>
        </p:nvSpPr>
        <p:spPr>
          <a:xfrm>
            <a:off x="471900" y="2834125"/>
            <a:ext cx="8222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1" name="Google Shape;11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, Big Text 1">
  <p:cSld name="CUSTOM_1_3_1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/>
          <p:nvPr>
            <p:ph idx="1" type="subTitle"/>
          </p:nvPr>
        </p:nvSpPr>
        <p:spPr>
          <a:xfrm>
            <a:off x="512600" y="363000"/>
            <a:ext cx="3154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114" name="Google Shape;114;p25"/>
          <p:cNvSpPr txBox="1"/>
          <p:nvPr/>
        </p:nvSpPr>
        <p:spPr>
          <a:xfrm>
            <a:off x="7291550" y="4759871"/>
            <a:ext cx="17160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google_logo Design </a:t>
            </a:r>
            <a:endParaRPr sz="10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5" name="Google Shape;115;p25"/>
          <p:cNvSpPr txBox="1"/>
          <p:nvPr>
            <p:ph idx="2" type="body"/>
          </p:nvPr>
        </p:nvSpPr>
        <p:spPr>
          <a:xfrm>
            <a:off x="144400" y="666750"/>
            <a:ext cx="7287300" cy="3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oogle Sans"/>
              <a:buChar char="●"/>
              <a:defRPr sz="3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683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○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indent="-3683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■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indent="-3683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●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indent="-3683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○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indent="-3683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■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indent="-3683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●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indent="-3683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○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indent="-3683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2200"/>
              <a:buFont typeface="Google Sans Medium"/>
              <a:buChar char="■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116" name="Google Shape;116;p25"/>
          <p:cNvSpPr txBox="1"/>
          <p:nvPr>
            <p:ph idx="12" type="sldNum"/>
          </p:nvPr>
        </p:nvSpPr>
        <p:spPr>
          <a:xfrm>
            <a:off x="144409" y="4739965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5"/>
          <p:cNvSpPr txBox="1"/>
          <p:nvPr>
            <p:ph type="title"/>
          </p:nvPr>
        </p:nvSpPr>
        <p:spPr>
          <a:xfrm>
            <a:off x="186800" y="125326"/>
            <a:ext cx="2854800" cy="3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118" name="Google Shape;118;p25"/>
          <p:cNvSpPr/>
          <p:nvPr/>
        </p:nvSpPr>
        <p:spPr>
          <a:xfrm>
            <a:off x="295489" y="479931"/>
            <a:ext cx="196727" cy="160364"/>
          </a:xfrm>
          <a:custGeom>
            <a:rect b="b" l="l" r="r" t="t"/>
            <a:pathLst>
              <a:path extrusionOk="0" h="204938" w="251408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rgbClr val="5F63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FF3F0"/>
              </a:solidFill>
            </a:endParaRPr>
          </a:p>
        </p:txBody>
      </p:sp>
      <p:sp>
        <p:nvSpPr>
          <p:cNvPr id="119" name="Google Shape;119;p25"/>
          <p:cNvSpPr txBox="1"/>
          <p:nvPr/>
        </p:nvSpPr>
        <p:spPr>
          <a:xfrm>
            <a:off x="6891900" y="186907"/>
            <a:ext cx="20997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Confidential + Proprietary</a:t>
            </a:r>
            <a:endParaRPr sz="8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terial Title: Black Text 1">
  <p:cSld name="TITLE_6_2">
    <p:bg>
      <p:bgPr>
        <a:solidFill>
          <a:srgbClr val="1DE9B6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/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Google Sans"/>
              <a:buNone/>
              <a:defRPr sz="72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2" name="Google Shape;122;p26"/>
          <p:cNvSpPr txBox="1"/>
          <p:nvPr>
            <p:ph idx="2" type="title"/>
          </p:nvPr>
        </p:nvSpPr>
        <p:spPr>
          <a:xfrm>
            <a:off x="74394" y="91550"/>
            <a:ext cx="36705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123" name="Google Shape;123;p26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line title">
  <p:cSld name="BLANK_5_1_2_1_2">
    <p:bg>
      <p:bgPr>
        <a:solidFill>
          <a:srgbClr val="FFFFF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/>
          <p:nvPr>
            <p:ph type="title"/>
          </p:nvPr>
        </p:nvSpPr>
        <p:spPr>
          <a:xfrm>
            <a:off x="377575" y="742925"/>
            <a:ext cx="5541000" cy="12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8" name="Google Shape;128;p28"/>
          <p:cNvSpPr txBox="1"/>
          <p:nvPr>
            <p:ph idx="1" type="subTitle"/>
          </p:nvPr>
        </p:nvSpPr>
        <p:spPr>
          <a:xfrm>
            <a:off x="377575" y="1834750"/>
            <a:ext cx="3984300" cy="21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cxnSp>
        <p:nvCxnSpPr>
          <p:cNvPr id="129" name="Google Shape;129;p28"/>
          <p:cNvCxnSpPr/>
          <p:nvPr/>
        </p:nvCxnSpPr>
        <p:spPr>
          <a:xfrm>
            <a:off x="499275" y="1609425"/>
            <a:ext cx="5850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0" name="Google Shape;130;p2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8317224" y="4652552"/>
            <a:ext cx="446125" cy="1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2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8">
  <p:cSld name="TITLE_8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7" name="Google Shape;137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8" name="Google Shape;13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 with title">
  <p:cSld name="CUSTOM_2_1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>
            <p:ph type="title"/>
          </p:nvPr>
        </p:nvSpPr>
        <p:spPr>
          <a:xfrm>
            <a:off x="377575" y="285725"/>
            <a:ext cx="7519500" cy="7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9pPr>
          </a:lstStyle>
          <a:p/>
        </p:txBody>
      </p:sp>
      <p:pic>
        <p:nvPicPr>
          <p:cNvPr id="141" name="Google Shape;141;p3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488699" y="4652552"/>
            <a:ext cx="446125" cy="1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32"/>
          <p:cNvSpPr/>
          <p:nvPr/>
        </p:nvSpPr>
        <p:spPr>
          <a:xfrm>
            <a:off x="241450" y="4077968"/>
            <a:ext cx="8526300" cy="857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2"/>
          <p:cNvSpPr/>
          <p:nvPr/>
        </p:nvSpPr>
        <p:spPr>
          <a:xfrm>
            <a:off x="241450" y="2846757"/>
            <a:ext cx="8526300" cy="1180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2"/>
          <p:cNvSpPr/>
          <p:nvPr/>
        </p:nvSpPr>
        <p:spPr>
          <a:xfrm>
            <a:off x="241450" y="1386655"/>
            <a:ext cx="8526300" cy="1409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2"/>
          <p:cNvSpPr/>
          <p:nvPr/>
        </p:nvSpPr>
        <p:spPr>
          <a:xfrm>
            <a:off x="241450" y="754678"/>
            <a:ext cx="8526300" cy="580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32"/>
          <p:cNvSpPr txBox="1"/>
          <p:nvPr/>
        </p:nvSpPr>
        <p:spPr>
          <a:xfrm>
            <a:off x="166622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2"/>
          <p:cNvSpPr txBox="1"/>
          <p:nvPr/>
        </p:nvSpPr>
        <p:spPr>
          <a:xfrm>
            <a:off x="3077000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2"/>
          <p:cNvSpPr txBox="1"/>
          <p:nvPr/>
        </p:nvSpPr>
        <p:spPr>
          <a:xfrm>
            <a:off x="4516400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2"/>
          <p:cNvSpPr txBox="1"/>
          <p:nvPr/>
        </p:nvSpPr>
        <p:spPr>
          <a:xfrm>
            <a:off x="592587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2"/>
          <p:cNvSpPr txBox="1"/>
          <p:nvPr/>
        </p:nvSpPr>
        <p:spPr>
          <a:xfrm>
            <a:off x="734787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2"/>
          <p:cNvSpPr txBox="1"/>
          <p:nvPr/>
        </p:nvSpPr>
        <p:spPr>
          <a:xfrm>
            <a:off x="24417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32"/>
          <p:cNvCxnSpPr/>
          <p:nvPr/>
        </p:nvCxnSpPr>
        <p:spPr>
          <a:xfrm>
            <a:off x="1668323" y="754678"/>
            <a:ext cx="0" cy="41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5" name="Google Shape;155;p32"/>
          <p:cNvCxnSpPr/>
          <p:nvPr/>
        </p:nvCxnSpPr>
        <p:spPr>
          <a:xfrm>
            <a:off x="3088209" y="754678"/>
            <a:ext cx="0" cy="41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6" name="Google Shape;156;p32"/>
          <p:cNvCxnSpPr/>
          <p:nvPr/>
        </p:nvCxnSpPr>
        <p:spPr>
          <a:xfrm>
            <a:off x="4508094" y="754678"/>
            <a:ext cx="0" cy="41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7" name="Google Shape;157;p32"/>
          <p:cNvCxnSpPr/>
          <p:nvPr/>
        </p:nvCxnSpPr>
        <p:spPr>
          <a:xfrm>
            <a:off x="5927979" y="754678"/>
            <a:ext cx="0" cy="41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8" name="Google Shape;158;p32"/>
          <p:cNvCxnSpPr/>
          <p:nvPr/>
        </p:nvCxnSpPr>
        <p:spPr>
          <a:xfrm>
            <a:off x="248438" y="754675"/>
            <a:ext cx="0" cy="418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9" name="Google Shape;159;p32"/>
          <p:cNvCxnSpPr/>
          <p:nvPr/>
        </p:nvCxnSpPr>
        <p:spPr>
          <a:xfrm>
            <a:off x="7347865" y="754678"/>
            <a:ext cx="0" cy="41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0" name="Google Shape;160;p32"/>
          <p:cNvCxnSpPr/>
          <p:nvPr/>
        </p:nvCxnSpPr>
        <p:spPr>
          <a:xfrm>
            <a:off x="8767750" y="754675"/>
            <a:ext cx="2700" cy="41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1" name="Google Shape;161;p32"/>
          <p:cNvSpPr txBox="1"/>
          <p:nvPr/>
        </p:nvSpPr>
        <p:spPr>
          <a:xfrm>
            <a:off x="171175" y="119650"/>
            <a:ext cx="5998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Persona:</a:t>
            </a:r>
            <a:b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Goal: 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2"/>
          <p:cNvSpPr txBox="1"/>
          <p:nvPr/>
        </p:nvSpPr>
        <p:spPr>
          <a:xfrm rot="-5400000">
            <a:off x="-175500" y="881750"/>
            <a:ext cx="6294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Actions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2"/>
          <p:cNvSpPr txBox="1"/>
          <p:nvPr/>
        </p:nvSpPr>
        <p:spPr>
          <a:xfrm rot="-5400000">
            <a:off x="-173200" y="1951913"/>
            <a:ext cx="5649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2"/>
          <p:cNvSpPr txBox="1"/>
          <p:nvPr/>
        </p:nvSpPr>
        <p:spPr>
          <a:xfrm rot="-5400000">
            <a:off x="-326800" y="3280432"/>
            <a:ext cx="8721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/>
              <a:t>Emotions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2"/>
          <p:cNvSpPr txBox="1"/>
          <p:nvPr/>
        </p:nvSpPr>
        <p:spPr>
          <a:xfrm rot="-5400000">
            <a:off x="-409450" y="4377825"/>
            <a:ext cx="10038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Improvements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2"/>
          <p:cNvSpPr/>
          <p:nvPr/>
        </p:nvSpPr>
        <p:spPr>
          <a:xfrm>
            <a:off x="241450" y="754678"/>
            <a:ext cx="8526300" cy="592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2"/>
          <p:cNvSpPr/>
          <p:nvPr/>
        </p:nvSpPr>
        <p:spPr>
          <a:xfrm>
            <a:off x="241450" y="4114209"/>
            <a:ext cx="8526300" cy="866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2"/>
          <p:cNvSpPr/>
          <p:nvPr/>
        </p:nvSpPr>
        <p:spPr>
          <a:xfrm>
            <a:off x="241450" y="2869572"/>
            <a:ext cx="8526300" cy="1193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2"/>
          <p:cNvSpPr/>
          <p:nvPr/>
        </p:nvSpPr>
        <p:spPr>
          <a:xfrm>
            <a:off x="241450" y="1393547"/>
            <a:ext cx="8526300" cy="1424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170;p32"/>
          <p:cNvCxnSpPr/>
          <p:nvPr/>
        </p:nvCxnSpPr>
        <p:spPr>
          <a:xfrm>
            <a:off x="3088209" y="754678"/>
            <a:ext cx="0" cy="42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1" name="Google Shape;171;p32"/>
          <p:cNvCxnSpPr/>
          <p:nvPr/>
        </p:nvCxnSpPr>
        <p:spPr>
          <a:xfrm>
            <a:off x="4508094" y="754678"/>
            <a:ext cx="0" cy="42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2" name="Google Shape;172;p32"/>
          <p:cNvCxnSpPr/>
          <p:nvPr/>
        </p:nvCxnSpPr>
        <p:spPr>
          <a:xfrm>
            <a:off x="5927979" y="754678"/>
            <a:ext cx="0" cy="42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3" name="Google Shape;173;p32"/>
          <p:cNvCxnSpPr/>
          <p:nvPr/>
        </p:nvCxnSpPr>
        <p:spPr>
          <a:xfrm>
            <a:off x="248438" y="754675"/>
            <a:ext cx="0" cy="423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4" name="Google Shape;174;p32"/>
          <p:cNvCxnSpPr/>
          <p:nvPr/>
        </p:nvCxnSpPr>
        <p:spPr>
          <a:xfrm>
            <a:off x="7347865" y="754678"/>
            <a:ext cx="0" cy="42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5" name="Google Shape;175;p32"/>
          <p:cNvCxnSpPr/>
          <p:nvPr/>
        </p:nvCxnSpPr>
        <p:spPr>
          <a:xfrm>
            <a:off x="8767750" y="754678"/>
            <a:ext cx="0" cy="42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6" name="Google Shape;176;p32"/>
          <p:cNvSpPr txBox="1"/>
          <p:nvPr/>
        </p:nvSpPr>
        <p:spPr>
          <a:xfrm>
            <a:off x="7347875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2"/>
          <p:cNvSpPr txBox="1"/>
          <p:nvPr/>
        </p:nvSpPr>
        <p:spPr>
          <a:xfrm>
            <a:off x="274400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2"/>
          <p:cNvSpPr txBox="1"/>
          <p:nvPr/>
        </p:nvSpPr>
        <p:spPr>
          <a:xfrm>
            <a:off x="3085050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2"/>
          <p:cNvSpPr txBox="1"/>
          <p:nvPr/>
        </p:nvSpPr>
        <p:spPr>
          <a:xfrm>
            <a:off x="4505975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2"/>
          <p:cNvSpPr txBox="1"/>
          <p:nvPr/>
        </p:nvSpPr>
        <p:spPr>
          <a:xfrm>
            <a:off x="5925875" y="13874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2"/>
          <p:cNvSpPr txBox="1"/>
          <p:nvPr/>
        </p:nvSpPr>
        <p:spPr>
          <a:xfrm>
            <a:off x="1665175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b="0" i="0" sz="11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p32"/>
          <p:cNvCxnSpPr/>
          <p:nvPr/>
        </p:nvCxnSpPr>
        <p:spPr>
          <a:xfrm>
            <a:off x="1668323" y="754678"/>
            <a:ext cx="0" cy="42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/>
        </p:nvSpPr>
        <p:spPr>
          <a:xfrm>
            <a:off x="171175" y="119650"/>
            <a:ext cx="1785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Google Sans"/>
                <a:ea typeface="Google Sans"/>
                <a:cs typeface="Google Sans"/>
                <a:sym typeface="Google Sans"/>
              </a:rPr>
              <a:t>Persona: Raliat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8" name="Google Shape;188;p33"/>
          <p:cNvSpPr txBox="1"/>
          <p:nvPr/>
        </p:nvSpPr>
        <p:spPr>
          <a:xfrm>
            <a:off x="171664" y="407900"/>
            <a:ext cx="84876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00"/>
              </a:spcAft>
              <a:buNone/>
            </a:pPr>
            <a:r>
              <a:rPr lang="en" sz="11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Goal: Scan QR codes of invitees to verify if they were invited.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189" name="Google Shape;189;p33"/>
          <p:cNvGraphicFramePr/>
          <p:nvPr/>
        </p:nvGraphicFramePr>
        <p:xfrm>
          <a:off x="226350" y="84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{FF2C81AF-94F4-4487-BB56-F9F1EF1DB3D6}</a:tableStyleId>
              </a:tblPr>
              <a:tblGrid>
                <a:gridCol w="789500"/>
                <a:gridCol w="1563525"/>
                <a:gridCol w="1671700"/>
                <a:gridCol w="1677100"/>
                <a:gridCol w="1449925"/>
                <a:gridCol w="1430350"/>
              </a:tblGrid>
              <a:tr h="212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</a:t>
                      </a:r>
                      <a:endParaRPr b="1"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Sign Up/Sign In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Account Settings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Create Events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Send Reminders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Verify Guests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</a:tr>
              <a:tr h="2247775">
                <a:tc>
                  <a:txBody>
                    <a:bodyPr/>
                    <a:lstStyle/>
                    <a:p>
                      <a:pPr indent="-114300" lvl="0" marL="1778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 LIST</a:t>
                      </a:r>
                      <a:endParaRPr b="1"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AutoNum type="alphaUcPeriod"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Sign up or Sign in.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AutoNum type="alphaUcPeriod"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Use Email and Password or login with  Google Account.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AutoNum type="alphaUcPeriod"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Set up Profile.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AutoNum type="alphaUcPeriod"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Set up account to receive payments for tickets.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AutoNum type="alphaUcPeriod"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Upgrade account.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AutoNum type="alphaUcPeriod"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Create event. Add name, time, date, location.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AutoNum type="alphaUcPeriod"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Set event type(private /public, paid or free)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AutoNum type="alphaUcPeriod"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Create ticket types.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AutoNum type="alphaUcPeriod"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Set ticket prices.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AutoNum type="alphaUcPeriod"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Select/set payment receiving channel.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AutoNum type="alphaUcPeriod"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Share Invites with uniquely generated codes to invitees.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AutoNum type="alphaUcPeriod"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Send reminders to guest with codes(same as before).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AutoNum type="alphaUcPeriod"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Scan codes.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AutoNum type="alphaUcPeriod"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Admit guests.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96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EMOTIONS</a:t>
                      </a:r>
                      <a:endParaRPr b="1"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Looking forward to use the app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Excited to use the app to create events and send out invites.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Happy with this feature.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Impressed with the app. It solves her problem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175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IMPROVEMENT OPPORTUNITIES</a:t>
                      </a:r>
                      <a:endParaRPr b="1"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11430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Reduce the number of times a user has to sign in.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-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Remember previous settings to make events creation quicker.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It would be nice if event creators can set giveaway prices for tickets (e.g: early ticket discount for first 100 people or buy two and get one free.)</a:t>
                      </a:r>
                      <a:endParaRPr sz="14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Automate this process.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-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/>
        </p:nvSpPr>
        <p:spPr>
          <a:xfrm>
            <a:off x="171675" y="0"/>
            <a:ext cx="1785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Google Sans"/>
                <a:ea typeface="Google Sans"/>
                <a:cs typeface="Google Sans"/>
                <a:sym typeface="Google Sans"/>
              </a:rPr>
              <a:t>Persona: Akpan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5" name="Google Shape;195;p34"/>
          <p:cNvSpPr txBox="1"/>
          <p:nvPr/>
        </p:nvSpPr>
        <p:spPr>
          <a:xfrm>
            <a:off x="171664" y="288700"/>
            <a:ext cx="84876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00"/>
              </a:spcAft>
              <a:buNone/>
            </a:pPr>
            <a:r>
              <a:rPr lang="en" sz="11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Goal: To find events in his location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196" name="Google Shape;196;p34"/>
          <p:cNvGraphicFramePr/>
          <p:nvPr/>
        </p:nvGraphicFramePr>
        <p:xfrm>
          <a:off x="235525" y="67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{FF2C81AF-94F4-4487-BB56-F9F1EF1DB3D6}</a:tableStyleId>
              </a:tblPr>
              <a:tblGrid>
                <a:gridCol w="831125"/>
                <a:gridCol w="1571825"/>
                <a:gridCol w="1463625"/>
                <a:gridCol w="1768650"/>
                <a:gridCol w="1516525"/>
                <a:gridCol w="1430350"/>
              </a:tblGrid>
              <a:tr h="713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</a:t>
                      </a:r>
                      <a:endParaRPr b="1"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Sign Up/ Sign In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Account Settings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Find Events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Register for Event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Attend Event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</a:tr>
              <a:tr h="1288575">
                <a:tc>
                  <a:txBody>
                    <a:bodyPr/>
                    <a:lstStyle/>
                    <a:p>
                      <a:pPr indent="-114300" lvl="0" marL="1778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 LIST</a:t>
                      </a:r>
                      <a:endParaRPr b="1"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AutoNum type="alphaUcPeriod"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Sign up or Sign in.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AutoNum type="alphaUcPeriod"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Use Email and Password or login with  Google Account.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AutoNum type="alphaUcPeriod"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Set up Profile.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AutoNum type="alphaUcPeriod"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Set up account to make payments for tickets.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AutoNum type="alphaUcPeriod"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Upgrade account.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AutoNum type="alphaUcPeriod"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View available events.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AutoNum type="alphaUcPeriod"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Filter events based on location, type, price, date, time, specification(technology, party, music concerts, e.t.c).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AutoNum type="alphaUcPeriod"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Search for event name or keywords.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AutoNum type="alphaUcPeriod"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Register for event.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AutoNum type="alphaUcPeriod"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Buy tickets.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AutoNum type="alphaUcPeriod"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Receive</a:t>
                      </a: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mail with event information and QR code.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AutoNum type="alphaUcPeriod"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Set reminder for event from app or sync with </a:t>
                      </a: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calendar</a:t>
                      </a: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.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AutoNum type="alphaUcPeriod"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Present QR Code for scanning at event.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996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EMOTIONS</a:t>
                      </a:r>
                      <a:endParaRPr b="1"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User emotions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Enthusiastic about the app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-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Excited to use the app to find events and buy tickets.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Skeptical about the legitimacy of events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Excited to register of buy ticket(s) for events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Impressed with the app. It solves his problem.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01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IMPROVEMENT OPPORTUNITIES</a:t>
                      </a:r>
                      <a:endParaRPr b="1"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11430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Area to improve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Add remember me to the sign in option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Area to improve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Make users know that verified event creators are more trustworthy than unverified creators.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Also create a rating system for event creators.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Higher ratings helps users feel at ease.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Buy multiple tickets and send invites to separate guests(one user can buy two tickets, 1 for themselves and another for a friend. They should be able to input the email of their friend so they can receive their invite).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263238"/>
      </a:dk1>
      <a:lt1>
        <a:srgbClr val="FFFFFF"/>
      </a:lt1>
      <a:dk2>
        <a:srgbClr val="919090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