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11"/>
    <p:sldId id="258" r:id="rId12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font" Target="fonts/GoogleSans-boldItalic.fntdata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Relationship Id="rId9" Type="http://schemas.openxmlformats.org/officeDocument/2006/relationships/font" Target="fonts/GoogleSans-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r>
              <a:t>Emily Carter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Age: 29</a:t>
            </a:r>
          </a:p>
          <a:p>
            <a:r>
              <a:t>Education: Bachelor’s in Communications</a:t>
            </a:r>
          </a:p>
          <a:p>
            <a:r>
              <a:t>Hometown: Austin, TX</a:t>
            </a:r>
          </a:p>
          <a:p>
            <a:r>
              <a:t>Family: Engaged, lives with fiancé</a:t>
            </a:r>
          </a:p>
          <a:p>
            <a:r>
              <a:t>Occupation: Marketing Manager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“Every detail matters—I want my wedding flowers to be perfect before I commit.”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Visualize custom floral arrangements for her wedding</a:t>
            </a:r>
          </a:p>
          <a:p>
            <a:r>
              <a:t>Collaborate with florist easily, remotely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r>
              <a:t>Inability to see realistic previews of arrangements</a:t>
            </a:r>
          </a:p>
          <a:p>
            <a:r>
              <a:t>Miscommunication about flower types/colors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Emily is planning her wedding and wants confidence in her floral choices. A preview app helps her finalize decisions without repeat visits.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Image Placeholder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Mateo Alvarez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Age: 38</a:t>
            </a:r>
          </a:p>
          <a:p>
            <a:r>
              <a:t>Education: MBA</a:t>
            </a:r>
          </a:p>
          <a:p>
            <a:r>
              <a:t>Hometown: San Diego, CA</a:t>
            </a:r>
          </a:p>
          <a:p>
            <a:r>
              <a:t>Family: Married with one child</a:t>
            </a:r>
          </a:p>
          <a:p>
            <a:r>
              <a:t>Occupation: Boutique Café Owner</a:t>
            </a:r>
          </a:p>
        </p:txBody>
      </p:sp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r>
              <a:t>“Aesthetics drive customer attention—I want florals that match my vibe.”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Book regular floral displays that align with brand themes</a:t>
            </a:r>
          </a:p>
          <a:p>
            <a:r>
              <a:t>Preview seasonal changes in arrangements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Delays in communication</a:t>
            </a:r>
          </a:p>
          <a:p>
            <a:r>
              <a:t>Inconsistent floral styling from order to delivery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Mateo wants to maintain the café’s visual appeal and create Instagram-worthy setups. A preview app lets him approve looks in advance.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r>
              <a:t>Image Placeholder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Emily is planning her wedding and wants confidence in her floral choices. A preview app helps her finalize decisions without repeat visits.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Image Placeholder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Zoe Kim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Age: 23</a:t>
            </a:r>
          </a:p>
          <a:p>
            <a:r>
              <a:t>Education: College student</a:t>
            </a:r>
          </a:p>
          <a:p>
            <a:r>
              <a:t>Hometown: Seattle, WA</a:t>
            </a:r>
          </a:p>
          <a:p>
            <a:r>
              <a:t>Family: Lives with roommate</a:t>
            </a:r>
          </a:p>
          <a:p>
            <a:r>
              <a:t>Occupation: Student / Part-time Barista</a:t>
            </a:r>
          </a:p>
        </p:txBody>
      </p:sp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r>
              <a:t>“I want to send something beautiful—but fast and with zero confusion.”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Quickly order flowers with minimal friction</a:t>
            </a:r>
          </a:p>
          <a:p>
            <a:r>
              <a:t>Ensure recipient receives something stylish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Uncertainty over final bouquet appearance</a:t>
            </a:r>
          </a:p>
          <a:p>
            <a:r>
              <a:t>Complex checkout or customization process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Zoe often buys flowers for friends’ birthdays. A visual, mobile-friendly app helps her choose and send confidently, even last-minute.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r>
              <a:t>Image Placeholder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Emily is planning her wedding and wants confidence in her floral choices. A preview app helps her finalize decisions without repeat visits.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Image Placeholder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