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Google Sans Medium" panose="020B0604020202020204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SemiBold" panose="020B07060308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0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segun Orija" userId="b995962005f2cdd8" providerId="LiveId" clId="{2EDFB1A9-6248-49EB-833C-72EECDF67806}"/>
    <pc:docChg chg="undo redo custSel addSld modSld">
      <pc:chgData name="Olusegun Orija" userId="b995962005f2cdd8" providerId="LiveId" clId="{2EDFB1A9-6248-49EB-833C-72EECDF67806}" dt="2025-05-13T23:14:08.223" v="2055" actId="255"/>
      <pc:docMkLst>
        <pc:docMk/>
      </pc:docMkLst>
      <pc:sldChg chg="modSp mod">
        <pc:chgData name="Olusegun Orija" userId="b995962005f2cdd8" providerId="LiveId" clId="{2EDFB1A9-6248-49EB-833C-72EECDF67806}" dt="2025-05-13T22:42:10.710" v="174" actId="14100"/>
        <pc:sldMkLst>
          <pc:docMk/>
          <pc:sldMk cId="0" sldId="256"/>
        </pc:sldMkLst>
        <pc:spChg chg="mod">
          <ac:chgData name="Olusegun Orija" userId="b995962005f2cdd8" providerId="LiveId" clId="{2EDFB1A9-6248-49EB-833C-72EECDF67806}" dt="2025-05-13T22:42:10.710" v="174" actId="14100"/>
          <ac:spMkLst>
            <pc:docMk/>
            <pc:sldMk cId="0" sldId="256"/>
            <ac:spMk id="153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2:27:49.010" v="81" actId="20577"/>
          <ac:spMkLst>
            <pc:docMk/>
            <pc:sldMk cId="0" sldId="256"/>
            <ac:spMk id="154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2:45:46.022" v="702" actId="207"/>
        <pc:sldMkLst>
          <pc:docMk/>
          <pc:sldMk cId="0" sldId="257"/>
        </pc:sldMkLst>
        <pc:spChg chg="mod">
          <ac:chgData name="Olusegun Orija" userId="b995962005f2cdd8" providerId="LiveId" clId="{2EDFB1A9-6248-49EB-833C-72EECDF67806}" dt="2025-05-13T22:45:46.022" v="702" actId="207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2:45:36.797" v="701" actId="20577"/>
          <ac:spMkLst>
            <pc:docMk/>
            <pc:sldMk cId="0" sldId="257"/>
            <ac:spMk id="165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2:47:41.092" v="1127" actId="20577"/>
        <pc:sldMkLst>
          <pc:docMk/>
          <pc:sldMk cId="0" sldId="258"/>
        </pc:sldMkLst>
        <pc:spChg chg="mod">
          <ac:chgData name="Olusegun Orija" userId="b995962005f2cdd8" providerId="LiveId" clId="{2EDFB1A9-6248-49EB-833C-72EECDF67806}" dt="2025-05-13T22:46:57.237" v="946" actId="20577"/>
          <ac:spMkLst>
            <pc:docMk/>
            <pc:sldMk cId="0" sldId="258"/>
            <ac:spMk id="174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2:47:41.092" v="1127" actId="20577"/>
          <ac:spMkLst>
            <pc:docMk/>
            <pc:sldMk cId="0" sldId="258"/>
            <ac:spMk id="177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2:49:12.330" v="1373" actId="113"/>
        <pc:sldMkLst>
          <pc:docMk/>
          <pc:sldMk cId="0" sldId="259"/>
        </pc:sldMkLst>
        <pc:spChg chg="mod">
          <ac:chgData name="Olusegun Orija" userId="b995962005f2cdd8" providerId="LiveId" clId="{2EDFB1A9-6248-49EB-833C-72EECDF67806}" dt="2025-05-13T22:48:00.639" v="1160" actId="20577"/>
          <ac:spMkLst>
            <pc:docMk/>
            <pc:sldMk cId="0" sldId="259"/>
            <ac:spMk id="185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2:49:12.330" v="1373" actId="113"/>
          <ac:spMkLst>
            <pc:docMk/>
            <pc:sldMk cId="0" sldId="259"/>
            <ac:spMk id="188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3:04:08.866" v="1376" actId="255"/>
        <pc:sldMkLst>
          <pc:docMk/>
          <pc:sldMk cId="0" sldId="261"/>
        </pc:sldMkLst>
        <pc:spChg chg="mod">
          <ac:chgData name="Olusegun Orija" userId="b995962005f2cdd8" providerId="LiveId" clId="{2EDFB1A9-6248-49EB-833C-72EECDF67806}" dt="2025-05-13T23:04:08.866" v="1376" actId="255"/>
          <ac:spMkLst>
            <pc:docMk/>
            <pc:sldMk cId="0" sldId="261"/>
            <ac:spMk id="205" creationId="{00000000-0000-0000-0000-000000000000}"/>
          </ac:spMkLst>
        </pc:spChg>
      </pc:sldChg>
      <pc:sldChg chg="delSp modSp mod">
        <pc:chgData name="Olusegun Orija" userId="b995962005f2cdd8" providerId="LiveId" clId="{2EDFB1A9-6248-49EB-833C-72EECDF67806}" dt="2025-05-13T23:09:00.706" v="1941" actId="478"/>
        <pc:sldMkLst>
          <pc:docMk/>
          <pc:sldMk cId="0" sldId="262"/>
        </pc:sldMkLst>
        <pc:spChg chg="mod">
          <ac:chgData name="Olusegun Orija" userId="b995962005f2cdd8" providerId="LiveId" clId="{2EDFB1A9-6248-49EB-833C-72EECDF67806}" dt="2025-05-13T23:06:42.747" v="1765" actId="113"/>
          <ac:spMkLst>
            <pc:docMk/>
            <pc:sldMk cId="0" sldId="262"/>
            <ac:spMk id="214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3:06:51.033" v="1767" actId="113"/>
          <ac:spMkLst>
            <pc:docMk/>
            <pc:sldMk cId="0" sldId="262"/>
            <ac:spMk id="216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3:08:38.651" v="1932" actId="113"/>
          <ac:spMkLst>
            <pc:docMk/>
            <pc:sldMk cId="0" sldId="262"/>
            <ac:spMk id="218" creationId="{00000000-0000-0000-0000-000000000000}"/>
          </ac:spMkLst>
        </pc:spChg>
        <pc:spChg chg="del mod">
          <ac:chgData name="Olusegun Orija" userId="b995962005f2cdd8" providerId="LiveId" clId="{2EDFB1A9-6248-49EB-833C-72EECDF67806}" dt="2025-05-13T23:09:00.706" v="1941" actId="478"/>
          <ac:spMkLst>
            <pc:docMk/>
            <pc:sldMk cId="0" sldId="262"/>
            <ac:spMk id="219" creationId="{00000000-0000-0000-0000-000000000000}"/>
          </ac:spMkLst>
        </pc:spChg>
        <pc:spChg chg="del mod">
          <ac:chgData name="Olusegun Orija" userId="b995962005f2cdd8" providerId="LiveId" clId="{2EDFB1A9-6248-49EB-833C-72EECDF67806}" dt="2025-05-13T23:08:50.801" v="1935" actId="478"/>
          <ac:spMkLst>
            <pc:docMk/>
            <pc:sldMk cId="0" sldId="262"/>
            <ac:spMk id="220" creationId="{00000000-0000-0000-0000-000000000000}"/>
          </ac:spMkLst>
        </pc:spChg>
        <pc:spChg chg="del">
          <ac:chgData name="Olusegun Orija" userId="b995962005f2cdd8" providerId="LiveId" clId="{2EDFB1A9-6248-49EB-833C-72EECDF67806}" dt="2025-05-13T23:08:51.708" v="1936" actId="478"/>
          <ac:spMkLst>
            <pc:docMk/>
            <pc:sldMk cId="0" sldId="262"/>
            <ac:spMk id="224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3:13:14.899" v="2052" actId="207"/>
        <pc:sldMkLst>
          <pc:docMk/>
          <pc:sldMk cId="0" sldId="263"/>
        </pc:sldMkLst>
        <pc:spChg chg="mod">
          <ac:chgData name="Olusegun Orija" userId="b995962005f2cdd8" providerId="LiveId" clId="{2EDFB1A9-6248-49EB-833C-72EECDF67806}" dt="2025-05-13T23:09:45.775" v="1964" actId="20577"/>
          <ac:spMkLst>
            <pc:docMk/>
            <pc:sldMk cId="0" sldId="263"/>
            <ac:spMk id="229" creationId="{00000000-0000-0000-0000-000000000000}"/>
          </ac:spMkLst>
        </pc:spChg>
        <pc:spChg chg="mod">
          <ac:chgData name="Olusegun Orija" userId="b995962005f2cdd8" providerId="LiveId" clId="{2EDFB1A9-6248-49EB-833C-72EECDF67806}" dt="2025-05-13T23:13:14.899" v="2052" actId="207"/>
          <ac:spMkLst>
            <pc:docMk/>
            <pc:sldMk cId="0" sldId="263"/>
            <ac:spMk id="231" creationId="{00000000-0000-0000-0000-000000000000}"/>
          </ac:spMkLst>
        </pc:spChg>
      </pc:sldChg>
      <pc:sldChg chg="modSp mod">
        <pc:chgData name="Olusegun Orija" userId="b995962005f2cdd8" providerId="LiveId" clId="{2EDFB1A9-6248-49EB-833C-72EECDF67806}" dt="2025-05-13T23:14:08.223" v="2055" actId="255"/>
        <pc:sldMkLst>
          <pc:docMk/>
          <pc:sldMk cId="0" sldId="264"/>
        </pc:sldMkLst>
        <pc:spChg chg="mod">
          <ac:chgData name="Olusegun Orija" userId="b995962005f2cdd8" providerId="LiveId" clId="{2EDFB1A9-6248-49EB-833C-72EECDF67806}" dt="2025-05-13T23:14:08.223" v="2055" actId="255"/>
          <ac:spMkLst>
            <pc:docMk/>
            <pc:sldMk cId="0" sldId="264"/>
            <ac:spMk id="239" creationId="{00000000-0000-0000-0000-000000000000}"/>
          </ac:spMkLst>
        </pc:spChg>
      </pc:sldChg>
      <pc:sldChg chg="modSp add mod">
        <pc:chgData name="Olusegun Orija" userId="b995962005f2cdd8" providerId="LiveId" clId="{2EDFB1A9-6248-49EB-833C-72EECDF67806}" dt="2025-05-13T23:13:10.686" v="2051" actId="207"/>
        <pc:sldMkLst>
          <pc:docMk/>
          <pc:sldMk cId="2928982664" sldId="281"/>
        </pc:sldMkLst>
        <pc:spChg chg="mod">
          <ac:chgData name="Olusegun Orija" userId="b995962005f2cdd8" providerId="LiveId" clId="{2EDFB1A9-6248-49EB-833C-72EECDF67806}" dt="2025-05-13T23:11:06.687" v="2018" actId="20577"/>
          <ac:spMkLst>
            <pc:docMk/>
            <pc:sldMk cId="2928982664" sldId="281"/>
            <ac:spMk id="229" creationId="{B31A6E37-1FB7-AC39-95EC-5E4CBE1824E2}"/>
          </ac:spMkLst>
        </pc:spChg>
        <pc:spChg chg="mod">
          <ac:chgData name="Olusegun Orija" userId="b995962005f2cdd8" providerId="LiveId" clId="{2EDFB1A9-6248-49EB-833C-72EECDF67806}" dt="2025-05-13T23:13:10.686" v="2051" actId="207"/>
          <ac:spMkLst>
            <pc:docMk/>
            <pc:sldMk cId="2928982664" sldId="281"/>
            <ac:spMk id="231" creationId="{7799543E-E090-92ED-7F97-FDB0D4AF13A5}"/>
          </ac:spMkLst>
        </pc:spChg>
      </pc:sldChg>
      <pc:sldChg chg="modSp add mod">
        <pc:chgData name="Olusegun Orija" userId="b995962005f2cdd8" providerId="LiveId" clId="{2EDFB1A9-6248-49EB-833C-72EECDF67806}" dt="2025-05-13T23:13:05.986" v="2050" actId="207"/>
        <pc:sldMkLst>
          <pc:docMk/>
          <pc:sldMk cId="621704151" sldId="282"/>
        </pc:sldMkLst>
        <pc:spChg chg="mod">
          <ac:chgData name="Olusegun Orija" userId="b995962005f2cdd8" providerId="LiveId" clId="{2EDFB1A9-6248-49EB-833C-72EECDF67806}" dt="2025-05-13T23:12:31.662" v="2046" actId="20577"/>
          <ac:spMkLst>
            <pc:docMk/>
            <pc:sldMk cId="621704151" sldId="282"/>
            <ac:spMk id="229" creationId="{D2F8B7B9-FC67-5E9D-2964-726C1CDFCB96}"/>
          </ac:spMkLst>
        </pc:spChg>
        <pc:spChg chg="mod">
          <ac:chgData name="Olusegun Orija" userId="b995962005f2cdd8" providerId="LiveId" clId="{2EDFB1A9-6248-49EB-833C-72EECDF67806}" dt="2025-05-13T23:13:05.986" v="2050" actId="207"/>
          <ac:spMkLst>
            <pc:docMk/>
            <pc:sldMk cId="621704151" sldId="282"/>
            <ac:spMk id="231" creationId="{3FEE9213-23DE-5E8D-BD12-D718D428A8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>
          <a:extLst>
            <a:ext uri="{FF2B5EF4-FFF2-40B4-BE49-F238E27FC236}">
              <a16:creationId xmlns:a16="http://schemas.microsoft.com/office/drawing/2014/main" id="{31992058-A8FE-02D3-523C-27499B24E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>
            <a:extLst>
              <a:ext uri="{FF2B5EF4-FFF2-40B4-BE49-F238E27FC236}">
                <a16:creationId xmlns:a16="http://schemas.microsoft.com/office/drawing/2014/main" id="{18EF14FC-C4F3-AA72-F24E-057B4685B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>
            <a:extLst>
              <a:ext uri="{FF2B5EF4-FFF2-40B4-BE49-F238E27FC236}">
                <a16:creationId xmlns:a16="http://schemas.microsoft.com/office/drawing/2014/main" id="{73FE048B-6933-D965-0AEC-116F10044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67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>
          <a:extLst>
            <a:ext uri="{FF2B5EF4-FFF2-40B4-BE49-F238E27FC236}">
              <a16:creationId xmlns:a16="http://schemas.microsoft.com/office/drawing/2014/main" id="{EAF54A6C-24F5-A00D-D153-72ED5EFF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d80ebc1c_0_101:notes">
            <a:extLst>
              <a:ext uri="{FF2B5EF4-FFF2-40B4-BE49-F238E27FC236}">
                <a16:creationId xmlns:a16="http://schemas.microsoft.com/office/drawing/2014/main" id="{AE0020BD-37F9-CAAD-9A96-F42789562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d80ebc1c_0_101:notes">
            <a:extLst>
              <a:ext uri="{FF2B5EF4-FFF2-40B4-BE49-F238E27FC236}">
                <a16:creationId xmlns:a16="http://schemas.microsoft.com/office/drawing/2014/main" id="{DC82B85D-3F93-73BC-DD9B-AD7C3E404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49" y="305732"/>
            <a:ext cx="6263639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BloomView</a:t>
            </a:r>
            <a:r>
              <a:rPr lang="en-GB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Visualizing Floral Arrangements for Confident, Trend-Driven Purchases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483997" y="277715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Olusegun Orija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>
          <a:extLst>
            <a:ext uri="{FF2B5EF4-FFF2-40B4-BE49-F238E27FC236}">
              <a16:creationId xmlns:a16="http://schemas.microsoft.com/office/drawing/2014/main" id="{74C481FD-7C58-A38C-1850-B33C33CFE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>
            <a:extLst>
              <a:ext uri="{FF2B5EF4-FFF2-40B4-BE49-F238E27FC236}">
                <a16:creationId xmlns:a16="http://schemas.microsoft.com/office/drawing/2014/main" id="{D2F8B7B9-FC67-5E9D-2964-726C1CDFCB96}"/>
              </a:ext>
            </a:extLst>
          </p:cNvPr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Last-Minute Gifter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>
            <a:extLst>
              <a:ext uri="{FF2B5EF4-FFF2-40B4-BE49-F238E27FC236}">
                <a16:creationId xmlns:a16="http://schemas.microsoft.com/office/drawing/2014/main" id="{37CDDC62-2064-12EF-7B5D-A228961AC8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>
            <a:extLst>
              <a:ext uri="{FF2B5EF4-FFF2-40B4-BE49-F238E27FC236}">
                <a16:creationId xmlns:a16="http://schemas.microsoft.com/office/drawing/2014/main" id="{3FEE9213-23DE-5E8D-BD12-D718D428A841}"/>
              </a:ext>
            </a:extLst>
          </p:cNvPr>
          <p:cNvSpPr txBox="1"/>
          <p:nvPr/>
        </p:nvSpPr>
        <p:spPr>
          <a:xfrm>
            <a:off x="517675" y="1674400"/>
            <a:ext cx="21846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Zoe often buys flowers for friends’ birthdays. A visual, mobile-friendly app helps her choose and send confidently, even last-minute.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7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517675" y="1522550"/>
            <a:ext cx="24213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Stages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Discovery → Customization → Preview → Purchase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Emotions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Frustration (during customization) → Curiosity (testing AR) → Satisfaction (sharing final design)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Notes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Highlighted pain points in the “Customization” phase, leading to a streamlined toolbar in the final design.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6" name="Google Shape;24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4" name="Google Shape;25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4" name="Google Shape;26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73" name="Google Shape;27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" name="Google Shape;27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6" name="Google Shape;27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4" name="Google Shape;29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9" name="Google Shape;29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1" name="Google Shape;30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5" name="Google Shape;30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6" name="Google Shape;30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07" name="Google Shape;30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308" name="Google Shape;30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5" name="Google Shape;32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7" name="Google Shape;32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8" name="Google Shape;32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3911658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App purpose: BloomView is a mobile app that allows users to preview and customize floral arrangements in augmented reality (AR) within their own space. Features include real-time customization of flower types, colors, and vase styles, along with social sharing and direct purchasing.</a:t>
            </a:r>
            <a:r>
              <a:rPr lang="en" sz="800" b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Target users: Busy event planners, gift shoppers, interior designers, and trend-conscious individuals seeking unique foral designs for personal or professional use.</a:t>
            </a: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May 2025 – June 2025 (1 month))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40" name="Google Shape;34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/>
          <p:nvPr/>
        </p:nvSpPr>
        <p:spPr>
          <a:xfrm>
            <a:off x="4211875" y="524350"/>
            <a:ext cx="4682700" cy="42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70" name="Google Shape;37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72" name="Google Shape;37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74" name="Google Shape;37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5" name="Google Shape;37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76" name="Google Shape;37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3" name="Google Shape;38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95" name="Google Shape;39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6" name="Google Shape;40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8" name="Google Shape;40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10" name="Google Shape;41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1" name="Google Shape;41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12" name="Google Shape;41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Customers struggle to visualize how floral arrangements will look in their intended space, leading to hesitation in purchasing. Additionally trendy florists lack a digital tool to showcase seasonal designs interactively.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Create an intuitive app that enables users to preview, customize, and purchase arrangements in real-time, reducing uncertainty and increasing sales conversion for the florist.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Lead UX Designer &amp; Researcher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3"/>
          <p:cNvSpPr txBox="1"/>
          <p:nvPr/>
        </p:nvSpPr>
        <p:spPr>
          <a:xfrm>
            <a:off x="4572000" y="2237975"/>
            <a:ext cx="34461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Conducted user interviews and competitive analysis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Designed wireframes and prototypes (low to high fidelity)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Led usabbility studies and iterated on feedback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Collaborated with developers on AR integration</a:t>
            </a:r>
            <a:endParaRPr sz="1200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5"/>
          <p:cNvSpPr txBox="1"/>
          <p:nvPr/>
        </p:nvSpPr>
        <p:spPr>
          <a:xfrm>
            <a:off x="919075" y="2461800"/>
            <a:ext cx="7136100" cy="21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1200" b="0" i="1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Conducted 15 user interviews, </a:t>
            </a:r>
            <a:r>
              <a:rPr lang="en-GB" sz="1200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analyzed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competitor apps (e.g., 1-800-Flowers, </a:t>
            </a:r>
            <a:r>
              <a:rPr lang="en-GB" sz="1200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Floracracy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and distributed surveys to 50 participants.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1200" b="0" i="1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Assumptions Tested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Users prioritize speed over customization; AR would be seen as gimmicky.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1200" b="0" i="1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Findings</a:t>
            </a:r>
            <a:r>
              <a:rPr lang="en-GB" sz="1200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Users valued customization (e.g., adjusting vase sizes) and AR previews. Speed was secondary to accuracy.</a:t>
            </a:r>
          </a:p>
        </p:txBody>
      </p:sp>
      <p:sp>
        <p:nvSpPr>
          <p:cNvPr id="206" name="Google Shape;20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4" name="Google Shape;214;p46"/>
          <p:cNvSpPr txBox="1"/>
          <p:nvPr/>
        </p:nvSpPr>
        <p:spPr>
          <a:xfrm>
            <a:off x="441475" y="2522475"/>
            <a:ext cx="18726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Unrealistic Previews: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GB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ers felt existing florist websites used generic, non-interactive images. </a:t>
            </a: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Impact: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Proritized AR integration with realistic lighting/shadow effects.</a:t>
            </a:r>
            <a:endParaRPr sz="1200" dirty="0"/>
          </a:p>
        </p:txBody>
      </p:sp>
      <p:sp>
        <p:nvSpPr>
          <p:cNvPr id="215" name="Google Shape;21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2582725" y="2522475"/>
            <a:ext cx="18726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Complex Customization: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found competitor tools overwhelming (e.g, too many dropdown menus). </a:t>
            </a: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Desing Impact: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Simplified UI with drag-and-drop flower selection and sliders for size/color.</a:t>
            </a:r>
            <a:endParaRPr sz="1200" dirty="0"/>
          </a:p>
        </p:txBody>
      </p:sp>
      <p:sp>
        <p:nvSpPr>
          <p:cNvPr id="217" name="Google Shape;21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p46"/>
          <p:cNvSpPr txBox="1"/>
          <p:nvPr/>
        </p:nvSpPr>
        <p:spPr>
          <a:xfrm>
            <a:off x="4723969" y="2522475"/>
            <a:ext cx="18726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Lack of Social Validation: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Users wanted to share designs for feeback before purchasing. </a:t>
            </a:r>
            <a:r>
              <a:rPr lang="en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Design Impact: 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Added a “Share to Instagram” button in the preview screen.</a:t>
            </a:r>
            <a:endParaRPr sz="1200" dirty="0"/>
          </a:p>
        </p:txBody>
      </p:sp>
      <p:sp>
        <p:nvSpPr>
          <p:cNvPr id="221" name="Google Shape;22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2" name="Google Shape;22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3" name="Google Shape;22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Millenial Bride-to-Be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517675" y="1674400"/>
            <a:ext cx="21846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Emily is planning her wedding and wants confidence in her floral choices. A preview app helps her finalize decisions without repeat visits.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>
          <a:extLst>
            <a:ext uri="{FF2B5EF4-FFF2-40B4-BE49-F238E27FC236}">
              <a16:creationId xmlns:a16="http://schemas.microsoft.com/office/drawing/2014/main" id="{00CA6290-46E3-FEE3-509D-BEE545173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>
            <a:extLst>
              <a:ext uri="{FF2B5EF4-FFF2-40B4-BE49-F238E27FC236}">
                <a16:creationId xmlns:a16="http://schemas.microsoft.com/office/drawing/2014/main" id="{B31A6E37-1FB7-AC39-95EC-5E4CBE1824E2}"/>
              </a:ext>
            </a:extLst>
          </p:cNvPr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Trendy Small Business Owner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0" name="Google Shape;230;p47">
            <a:extLst>
              <a:ext uri="{FF2B5EF4-FFF2-40B4-BE49-F238E27FC236}">
                <a16:creationId xmlns:a16="http://schemas.microsoft.com/office/drawing/2014/main" id="{15DDD334-DA00-480C-9878-7BCFF4130A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>
            <a:extLst>
              <a:ext uri="{FF2B5EF4-FFF2-40B4-BE49-F238E27FC236}">
                <a16:creationId xmlns:a16="http://schemas.microsoft.com/office/drawing/2014/main" id="{7799543E-E090-92ED-7F97-FDB0D4AF13A5}"/>
              </a:ext>
            </a:extLst>
          </p:cNvPr>
          <p:cNvSpPr txBox="1"/>
          <p:nvPr/>
        </p:nvSpPr>
        <p:spPr>
          <a:xfrm>
            <a:off x="517675" y="1674400"/>
            <a:ext cx="2184600" cy="352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dirty="0"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Mateo wants to maintain the café’s visual appeal and create Instagram-worthy setups. A preview app lets him approve looks in advance.</a:t>
            </a:r>
          </a:p>
          <a:p>
            <a:pPr>
              <a:lnSpc>
                <a:spcPct val="150000"/>
              </a:lnSpc>
            </a:pPr>
            <a:r>
              <a:rPr lang="en-GB" sz="1200" b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Mateo wants to maintain the café’s visual appeal and create Instagram-worthy setups. A preview app lets him approve looks in advance.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82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On-screen Show (16:9)</PresentationFormat>
  <Paragraphs>147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Open Sans SemiBold</vt:lpstr>
      <vt:lpstr>Open Sans</vt:lpstr>
      <vt:lpstr>Calibri</vt:lpstr>
      <vt:lpstr>Google Sans Medium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Olusegun Orija</cp:lastModifiedBy>
  <cp:revision>1</cp:revision>
  <dcterms:modified xsi:type="dcterms:W3CDTF">2025-05-13T23:14:12Z</dcterms:modified>
</cp:coreProperties>
</file>