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C52AA-D8E5-73E3-3F29-E3E9CAF7B8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A6D137-4C4D-B6CF-B2FC-AEEBA2C2B7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65A70-F80D-2D7B-D24D-3CED96DB8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B30F6-4E6E-4F3A-A6CF-04C2A83FBA95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C03F1-AE7D-A1A2-0621-66F475612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D7314-05FF-2C07-170D-D92BADFB0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7E1A3-53F9-480F-BDEE-C3E0ED668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6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56292-A3E4-C680-4BFE-F1BDFFC87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88DF90-E296-E3E5-F877-6C5F745B9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1E83E-3665-9390-107A-C39F767D0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B30F6-4E6E-4F3A-A6CF-04C2A83FBA95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ED19A-F1FA-6861-041E-2A647C676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816ED-B8C4-245A-88D3-2EDB1985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7E1A3-53F9-480F-BDEE-C3E0ED668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3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8913DC-0F60-FF86-1E39-1F23BB41B6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B390E-A18E-079D-CF55-0A8E4FB70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AA6D5-FD6C-8CDF-2E8F-F10591509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B30F6-4E6E-4F3A-A6CF-04C2A83FBA95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3BA5A-C5DF-74D9-22C8-BDB908372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0FEF4-7CCE-CC6B-FAB5-EDE398D71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7E1A3-53F9-480F-BDEE-C3E0ED668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796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1936B-C7F8-2C7B-FD24-9575BACBE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42842-8974-0527-332D-2799E1111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43222-1BC7-30A6-10A1-4D46DFD47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B30F6-4E6E-4F3A-A6CF-04C2A83FBA95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6E516-F0FD-58B6-A7F0-9634D034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E8E2D-51BC-299C-6F19-DA492EBCB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7E1A3-53F9-480F-BDEE-C3E0ED668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355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6D46F-3DA5-5842-90D9-58D14E66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2E068-9019-323A-4D1A-8447209B5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11E28-270D-7892-8134-460EE18EE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B30F6-4E6E-4F3A-A6CF-04C2A83FBA95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633ED-25C8-E95C-A53C-18C18824D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D5601-6D6D-68BB-8EBA-C64616971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7E1A3-53F9-480F-BDEE-C3E0ED668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727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49441-F625-A554-6493-AA2D753E3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81566-28F7-3D30-48A5-46A24517F2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256388-2089-5B7D-56F2-D6B43658F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DEC6A9-7A8C-BBA2-10AA-7F9A19AEF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B30F6-4E6E-4F3A-A6CF-04C2A83FBA95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4D8E2D-55B2-3B08-6070-7AEB79C9F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3B7DC-02BF-8B70-B658-BF4FF2437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7E1A3-53F9-480F-BDEE-C3E0ED668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79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3876C-CE22-890C-E108-5DA268110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EBF0B-D306-FCD8-74D4-386EA87C8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324135-0936-94BD-D640-B723E103CD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86822F-DFBA-4963-A5FE-85BDDCD8A0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5B3C0D-C7F0-AC01-6152-28702725DD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BC8AF6-536B-F71F-38CF-025B98B0A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B30F6-4E6E-4F3A-A6CF-04C2A83FBA95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E4DA4E-4A53-AA88-DF00-509ABD423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6F3D6-C5AB-F54C-8B00-713C86863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7E1A3-53F9-480F-BDEE-C3E0ED668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56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2D16A-5DB4-5A0B-FBD2-FB2C0DD13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3BC0BD-CDCA-34EA-C4C6-0C4462A37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B30F6-4E6E-4F3A-A6CF-04C2A83FBA95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17CCD9-A54B-7A33-B135-CC09AFF04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160F4-751B-8587-F087-58BA9C9E1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7E1A3-53F9-480F-BDEE-C3E0ED668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20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3ECB7A-6F41-73E7-5B11-2218902DE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B30F6-4E6E-4F3A-A6CF-04C2A83FBA95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60B413-0375-5E53-A3C1-5CB8B0780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E16446-74B0-36A7-89A6-F1068F094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7E1A3-53F9-480F-BDEE-C3E0ED668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13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143B9-F6D8-5328-A408-5B37C495B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18AC9-0F6E-923A-DBD6-7AE3366DB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883C96-D450-9868-DE19-3E41140DF8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4E2B12-6981-8F40-D569-EEFE42465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B30F6-4E6E-4F3A-A6CF-04C2A83FBA95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962A6B-98D6-A892-8C7C-06351AA84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00DD7B-83EE-2358-F3FC-9E1247545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7E1A3-53F9-480F-BDEE-C3E0ED668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313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425DE-AA2D-A616-3FAF-6FFAE9BCE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EF5574-C5CF-57CB-96E8-E1EA594D13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852EAB-E09D-A702-3F44-ABDBBC3EF7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D7F852-521B-2C9A-2C50-1588FA9E4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B30F6-4E6E-4F3A-A6CF-04C2A83FBA95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86386-543B-7AC3-89A7-00E4AE25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D017F-2407-15BB-3A7D-6C81DFCE1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7E1A3-53F9-480F-BDEE-C3E0ED668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592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5E6878-C988-DF38-EE3C-78986A93B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80BD6D-4079-8E77-C35F-76AE9D174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C6F96-1FA4-9C31-6C6F-681524C2D6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B30F6-4E6E-4F3A-A6CF-04C2A83FBA95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2AA24-4341-45AC-C4B1-E30CB63A72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15095-62B9-9A18-BF8A-E464FB06A4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7E1A3-53F9-480F-BDEE-C3E0ED668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11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5012C-D3A5-8733-4F72-781BC5729E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Science Class Orientation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207FD8-85ED-FFC3-EB31-1BB997B0EE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Olujare.</a:t>
            </a:r>
          </a:p>
        </p:txBody>
      </p:sp>
    </p:spTree>
    <p:extLst>
      <p:ext uri="{BB962C8B-B14F-4D97-AF65-F5344CB8AC3E}">
        <p14:creationId xmlns:p14="http://schemas.microsoft.com/office/powerpoint/2010/main" val="1623232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9D682-8EA9-27AA-54F9-916D69EE5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the Class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DAC3F-118D-A6E9-2267-F104AFD22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miss any class</a:t>
            </a:r>
          </a:p>
          <a:p>
            <a:r>
              <a:rPr lang="en-US" dirty="0"/>
              <a:t>Inform us beforehand if you will miss a class.</a:t>
            </a:r>
          </a:p>
          <a:p>
            <a:r>
              <a:rPr lang="en-US" dirty="0"/>
              <a:t>Do not miss two classes on the bounce.</a:t>
            </a:r>
          </a:p>
          <a:p>
            <a:r>
              <a:rPr lang="en-US" dirty="0"/>
              <a:t>Do all assignments.</a:t>
            </a:r>
          </a:p>
          <a:p>
            <a:r>
              <a:rPr lang="en-US" dirty="0"/>
              <a:t>Distractions such as Phones are not permitted in class.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526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6B909-5A79-8E3F-5DCD-159E82CD3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breakdown of the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074A5-D189-7129-2FE8-111D88B7B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Python and all the packages used(8)</a:t>
            </a:r>
          </a:p>
          <a:p>
            <a:r>
              <a:rPr lang="en-US" dirty="0"/>
              <a:t>Machine Learning(8)</a:t>
            </a:r>
          </a:p>
          <a:p>
            <a:r>
              <a:rPr lang="en-US" dirty="0" err="1"/>
              <a:t>Webscraping</a:t>
            </a:r>
            <a:r>
              <a:rPr lang="en-US" dirty="0"/>
              <a:t>(8)</a:t>
            </a:r>
          </a:p>
        </p:txBody>
      </p:sp>
    </p:spTree>
    <p:extLst>
      <p:ext uri="{BB962C8B-B14F-4D97-AF65-F5344CB8AC3E}">
        <p14:creationId xmlns:p14="http://schemas.microsoft.com/office/powerpoint/2010/main" val="3459119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CB1D5-FFC7-A6A1-72C4-FC7D94929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56055-EA29-0422-BFBB-FD5262ABB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introduction</a:t>
            </a:r>
          </a:p>
          <a:p>
            <a:r>
              <a:rPr lang="en-US" dirty="0"/>
              <a:t>Pushing files and assignments to git and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Python and other ML libraries.</a:t>
            </a:r>
          </a:p>
          <a:p>
            <a:r>
              <a:rPr lang="en-US" dirty="0"/>
              <a:t>Basic Statistics for data scientists.</a:t>
            </a:r>
          </a:p>
          <a:p>
            <a:r>
              <a:rPr lang="en-US" dirty="0"/>
              <a:t>Plotting and interpreting graphs.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724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6F7E3-EE18-182E-359C-661586BD7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E8E49-C93A-3D50-FD5D-A145105A4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Machine Learning.</a:t>
            </a:r>
          </a:p>
          <a:p>
            <a:r>
              <a:rPr lang="en-US" dirty="0"/>
              <a:t>Data Inspection tools</a:t>
            </a:r>
          </a:p>
          <a:p>
            <a:r>
              <a:rPr lang="en-US" dirty="0"/>
              <a:t>First Regression problem (1/2)</a:t>
            </a:r>
          </a:p>
          <a:p>
            <a:r>
              <a:rPr lang="en-US" dirty="0"/>
              <a:t>Introduction to </a:t>
            </a:r>
            <a:r>
              <a:rPr lang="en-US" dirty="0" err="1"/>
              <a:t>sklearn</a:t>
            </a:r>
            <a:endParaRPr lang="en-US" dirty="0"/>
          </a:p>
          <a:p>
            <a:r>
              <a:rPr lang="en-US" dirty="0"/>
              <a:t>First Regression problem cont’d (1/2)</a:t>
            </a:r>
          </a:p>
          <a:p>
            <a:r>
              <a:rPr lang="en-US" dirty="0"/>
              <a:t>Data analysis and importance to machine learning</a:t>
            </a:r>
          </a:p>
          <a:p>
            <a:r>
              <a:rPr lang="en-US" dirty="0"/>
              <a:t>Classification problem</a:t>
            </a:r>
          </a:p>
          <a:p>
            <a:r>
              <a:rPr lang="en-US" dirty="0"/>
              <a:t>Clustering problem</a:t>
            </a:r>
          </a:p>
        </p:txBody>
      </p:sp>
    </p:spTree>
    <p:extLst>
      <p:ext uri="{BB962C8B-B14F-4D97-AF65-F5344CB8AC3E}">
        <p14:creationId xmlns:p14="http://schemas.microsoft.com/office/powerpoint/2010/main" val="3531752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EE315-F2CD-DB41-C634-BE3FBAB10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A1B80-BA29-25BD-F531-CE048620D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Natural Language Processing</a:t>
            </a:r>
          </a:p>
          <a:p>
            <a:r>
              <a:rPr lang="en-US" dirty="0"/>
              <a:t>Bag-of-words model</a:t>
            </a:r>
          </a:p>
          <a:p>
            <a:r>
              <a:rPr lang="en-US" dirty="0"/>
              <a:t>Web scraping part 1</a:t>
            </a:r>
          </a:p>
          <a:p>
            <a:r>
              <a:rPr lang="en-US" dirty="0"/>
              <a:t>Web scraping part 2</a:t>
            </a:r>
          </a:p>
          <a:p>
            <a:r>
              <a:rPr lang="en-US" dirty="0"/>
              <a:t>SQL</a:t>
            </a:r>
          </a:p>
          <a:p>
            <a:r>
              <a:rPr lang="en-US" dirty="0" err="1"/>
              <a:t>PowerBI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168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364F2-E3EB-6D91-A006-4302D17A4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114694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Data Science Class Orientation</vt:lpstr>
      <vt:lpstr>Rules of the Class </vt:lpstr>
      <vt:lpstr>A breakdown of the class</vt:lpstr>
      <vt:lpstr>Part 1</vt:lpstr>
      <vt:lpstr>Part 2</vt:lpstr>
      <vt:lpstr>Part 3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Class Orientation</dc:title>
  <dc:creator>Olujare Dada</dc:creator>
  <cp:lastModifiedBy>Olujare Dada</cp:lastModifiedBy>
  <cp:revision>1</cp:revision>
  <dcterms:created xsi:type="dcterms:W3CDTF">2023-02-03T20:11:38Z</dcterms:created>
  <dcterms:modified xsi:type="dcterms:W3CDTF">2023-02-03T20:11:54Z</dcterms:modified>
</cp:coreProperties>
</file>