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57" r:id="rId3"/>
    <p:sldId id="256" r:id="rId4"/>
    <p:sldId id="258" r:id="rId5"/>
    <p:sldId id="271" r:id="rId6"/>
    <p:sldId id="269" r:id="rId7"/>
    <p:sldId id="259" r:id="rId8"/>
    <p:sldId id="260" r:id="rId9"/>
    <p:sldId id="261" r:id="rId10"/>
    <p:sldId id="262" r:id="rId11"/>
    <p:sldId id="263" r:id="rId12"/>
    <p:sldId id="264" r:id="rId13"/>
    <p:sldId id="265" r:id="rId14"/>
    <p:sldId id="273"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332773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FCDFA-30E5-480E-9675-554B798FEF86}"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17923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291174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274014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142297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1FCDFA-30E5-480E-9675-554B798FEF86}"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195383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1FCDFA-30E5-480E-9675-554B798FEF86}" type="datetimeFigureOut">
              <a:rPr lang="en-US" smtClean="0"/>
              <a:t>11/19/2022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438205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4072041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414777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325935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FCDFA-30E5-480E-9675-554B798FEF86}"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34679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FCDFA-30E5-480E-9675-554B798FEF86}"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37655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FCDFA-30E5-480E-9675-554B798FEF86}"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429481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FCDFA-30E5-480E-9675-554B798FEF86}"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220880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FCDFA-30E5-480E-9675-554B798FEF86}"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183439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FCDFA-30E5-480E-9675-554B798FEF86}"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239896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FCDFA-30E5-480E-9675-554B798FEF86}"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A3C042-2B15-404D-A9E8-51A072D44DD3}" type="slidenum">
              <a:rPr lang="en-US" smtClean="0"/>
              <a:t>‹#›</a:t>
            </a:fld>
            <a:endParaRPr lang="en-US"/>
          </a:p>
        </p:txBody>
      </p:sp>
    </p:spTree>
    <p:extLst>
      <p:ext uri="{BB962C8B-B14F-4D97-AF65-F5344CB8AC3E}">
        <p14:creationId xmlns:p14="http://schemas.microsoft.com/office/powerpoint/2010/main" val="164902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E1FCDFA-30E5-480E-9675-554B798FEF86}" type="datetimeFigureOut">
              <a:rPr lang="en-US" smtClean="0"/>
              <a:t>11/19/2022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FA3C042-2B15-404D-A9E8-51A072D44DD3}" type="slidenum">
              <a:rPr lang="en-US" smtClean="0"/>
              <a:t>‹#›</a:t>
            </a:fld>
            <a:endParaRPr lang="en-US"/>
          </a:p>
        </p:txBody>
      </p:sp>
    </p:spTree>
    <p:extLst>
      <p:ext uri="{BB962C8B-B14F-4D97-AF65-F5344CB8AC3E}">
        <p14:creationId xmlns:p14="http://schemas.microsoft.com/office/powerpoint/2010/main" val="800394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239147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BIG DATA</a:t>
            </a:r>
          </a:p>
        </p:txBody>
      </p:sp>
      <p:sp>
        <p:nvSpPr>
          <p:cNvPr id="3" name="Content Placeholder 2"/>
          <p:cNvSpPr>
            <a:spLocks noGrp="1"/>
          </p:cNvSpPr>
          <p:nvPr>
            <p:ph idx="1"/>
          </p:nvPr>
        </p:nvSpPr>
        <p:spPr/>
        <p:txBody>
          <a:bodyPr/>
          <a:lstStyle/>
          <a:p>
            <a:r>
              <a:rPr lang="en-US" dirty="0"/>
              <a:t>Data Scientists work with different types of datasets for various purposes. Now that Big Data is generated every second through different media, the role of Data Science has become more important</a:t>
            </a:r>
          </a:p>
          <a:p>
            <a:r>
              <a:rPr lang="en-US" dirty="0"/>
              <a:t>Big data can be gotten from sensors, images, video, audio, location, social media, text. etc.</a:t>
            </a:r>
          </a:p>
        </p:txBody>
      </p:sp>
    </p:spTree>
    <p:extLst>
      <p:ext uri="{BB962C8B-B14F-4D97-AF65-F5344CB8AC3E}">
        <p14:creationId xmlns:p14="http://schemas.microsoft.com/office/powerpoint/2010/main" val="391089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4 V’s of Big Data</a:t>
            </a:r>
          </a:p>
        </p:txBody>
      </p:sp>
      <p:sp>
        <p:nvSpPr>
          <p:cNvPr id="3" name="Content Placeholder 2"/>
          <p:cNvSpPr>
            <a:spLocks noGrp="1"/>
          </p:cNvSpPr>
          <p:nvPr>
            <p:ph idx="1"/>
          </p:nvPr>
        </p:nvSpPr>
        <p:spPr/>
        <p:txBody>
          <a:bodyPr/>
          <a:lstStyle/>
          <a:p>
            <a:r>
              <a:rPr lang="en-US" dirty="0"/>
              <a:t>Volume Enormous amount of data generated from various source</a:t>
            </a:r>
          </a:p>
          <a:p>
            <a:r>
              <a:rPr lang="en-US" dirty="0"/>
              <a:t>Velocity Large amount of data streaming in at great speeds, which requires quick data processing </a:t>
            </a:r>
          </a:p>
          <a:p>
            <a:r>
              <a:rPr lang="en-US" dirty="0"/>
              <a:t>Variety Different formats of data: Structured, Semi-structured, and Unstructured</a:t>
            </a:r>
          </a:p>
          <a:p>
            <a:r>
              <a:rPr lang="en-US" dirty="0"/>
              <a:t>Veracity</a:t>
            </a:r>
          </a:p>
          <a:p>
            <a:endParaRPr lang="en-US" dirty="0"/>
          </a:p>
        </p:txBody>
      </p:sp>
    </p:spTree>
    <p:extLst>
      <p:ext uri="{BB962C8B-B14F-4D97-AF65-F5344CB8AC3E}">
        <p14:creationId xmlns:p14="http://schemas.microsoft.com/office/powerpoint/2010/main" val="374866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SECTORS THAT USES DATA SCIENCE</a:t>
            </a:r>
          </a:p>
        </p:txBody>
      </p:sp>
      <p:sp>
        <p:nvSpPr>
          <p:cNvPr id="3" name="Content Placeholder 2"/>
          <p:cNvSpPr>
            <a:spLocks noGrp="1"/>
          </p:cNvSpPr>
          <p:nvPr>
            <p:ph idx="1"/>
          </p:nvPr>
        </p:nvSpPr>
        <p:spPr/>
        <p:txBody>
          <a:bodyPr>
            <a:normAutofit fontScale="92500" lnSpcReduction="20000"/>
          </a:bodyPr>
          <a:lstStyle/>
          <a:p>
            <a:r>
              <a:rPr lang="en-US" dirty="0"/>
              <a:t>Various sectors use Data Science to extract the information they need to create different services and products</a:t>
            </a:r>
          </a:p>
          <a:p>
            <a:r>
              <a:rPr lang="en-US" dirty="0"/>
              <a:t>Sectors that uses Data Science include</a:t>
            </a:r>
          </a:p>
          <a:p>
            <a:r>
              <a:rPr lang="en-US" dirty="0"/>
              <a:t>Healthcare</a:t>
            </a:r>
          </a:p>
          <a:p>
            <a:r>
              <a:rPr lang="en-US" dirty="0"/>
              <a:t>Finance</a:t>
            </a:r>
          </a:p>
          <a:p>
            <a:r>
              <a:rPr lang="en-US" dirty="0"/>
              <a:t>Social network Platforms</a:t>
            </a:r>
          </a:p>
          <a:p>
            <a:r>
              <a:rPr lang="en-US" dirty="0"/>
              <a:t>Public Sectors</a:t>
            </a:r>
          </a:p>
          <a:p>
            <a:r>
              <a:rPr lang="en-US" dirty="0"/>
              <a:t>Search engines</a:t>
            </a:r>
          </a:p>
          <a:p>
            <a:r>
              <a:rPr lang="en-US" dirty="0"/>
              <a:t>Digital Services</a:t>
            </a:r>
          </a:p>
          <a:p>
            <a:r>
              <a:rPr lang="en-US" dirty="0"/>
              <a:t>Data products. </a:t>
            </a:r>
            <a:r>
              <a:rPr lang="en-US" dirty="0" err="1"/>
              <a:t>e.t.c</a:t>
            </a:r>
            <a:r>
              <a:rPr lang="en-US" dirty="0"/>
              <a:t>.</a:t>
            </a:r>
          </a:p>
        </p:txBody>
      </p:sp>
    </p:spTree>
    <p:extLst>
      <p:ext uri="{BB962C8B-B14F-4D97-AF65-F5344CB8AC3E}">
        <p14:creationId xmlns:p14="http://schemas.microsoft.com/office/powerpoint/2010/main" val="5768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FACED BY DATA SCIENTIST</a:t>
            </a:r>
          </a:p>
        </p:txBody>
      </p:sp>
      <p:sp>
        <p:nvSpPr>
          <p:cNvPr id="3" name="Content Placeholder 2"/>
          <p:cNvSpPr>
            <a:spLocks noGrp="1"/>
          </p:cNvSpPr>
          <p:nvPr>
            <p:ph idx="1"/>
          </p:nvPr>
        </p:nvSpPr>
        <p:spPr/>
        <p:txBody>
          <a:bodyPr/>
          <a:lstStyle/>
          <a:p>
            <a:r>
              <a:rPr lang="en-US" dirty="0"/>
              <a:t>Some of the challenges Data Scientists face in the real </a:t>
            </a:r>
          </a:p>
          <a:p>
            <a:r>
              <a:rPr lang="en-US" dirty="0"/>
              <a:t>world are:</a:t>
            </a:r>
          </a:p>
          <a:p>
            <a:r>
              <a:rPr lang="en-US" dirty="0"/>
              <a:t>• Data quality doesn’t conform to the set standards</a:t>
            </a:r>
          </a:p>
          <a:p>
            <a:r>
              <a:rPr lang="en-US" dirty="0"/>
              <a:t>• Data integration is a complex task</a:t>
            </a:r>
          </a:p>
          <a:p>
            <a:r>
              <a:rPr lang="en-US" dirty="0"/>
              <a:t>• Data is distributed into large clusters in HDFS (Hadoop Distributed File System), which is difficult to integrate and analyze</a:t>
            </a:r>
          </a:p>
          <a:p>
            <a:r>
              <a:rPr lang="en-US" dirty="0"/>
              <a:t>• Unstructured and semi-structured data are harder to analyze</a:t>
            </a:r>
          </a:p>
        </p:txBody>
      </p:sp>
    </p:spTree>
    <p:extLst>
      <p:ext uri="{BB962C8B-B14F-4D97-AF65-F5344CB8AC3E}">
        <p14:creationId xmlns:p14="http://schemas.microsoft.com/office/powerpoint/2010/main" val="111094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7163" y="1"/>
            <a:ext cx="12472988" cy="6858000"/>
          </a:xfrm>
          <a:prstGeom prst="rect">
            <a:avLst/>
          </a:prstGeom>
        </p:spPr>
      </p:pic>
    </p:spTree>
    <p:extLst>
      <p:ext uri="{BB962C8B-B14F-4D97-AF65-F5344CB8AC3E}">
        <p14:creationId xmlns:p14="http://schemas.microsoft.com/office/powerpoint/2010/main" val="319156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lstStyle/>
          <a:p>
            <a:r>
              <a:rPr lang="en-US" dirty="0"/>
              <a:t>Python deals with each stage of data analytics efficiently by applying different libraries and packages such as</a:t>
            </a:r>
          </a:p>
          <a:p>
            <a:r>
              <a:rPr lang="en-US" dirty="0"/>
              <a:t>Pandas</a:t>
            </a:r>
          </a:p>
          <a:p>
            <a:r>
              <a:rPr lang="en-US" dirty="0" err="1"/>
              <a:t>Numpy</a:t>
            </a:r>
            <a:endParaRPr lang="en-US" dirty="0"/>
          </a:p>
          <a:p>
            <a:r>
              <a:rPr lang="en-US" dirty="0" err="1"/>
              <a:t>Matplotlib</a:t>
            </a:r>
            <a:endParaRPr lang="en-US" dirty="0"/>
          </a:p>
          <a:p>
            <a:r>
              <a:rPr lang="en-US" dirty="0" err="1"/>
              <a:t>Scipy</a:t>
            </a:r>
            <a:endParaRPr lang="en-US" dirty="0"/>
          </a:p>
          <a:p>
            <a:r>
              <a:rPr lang="en-US" dirty="0"/>
              <a:t>Python is a general purpose, open source programming language that lets you work quickly and integrate systems more effectively.</a:t>
            </a:r>
          </a:p>
          <a:p>
            <a:endParaRPr lang="en-US" dirty="0"/>
          </a:p>
          <a:p>
            <a:endParaRPr lang="en-US" dirty="0"/>
          </a:p>
        </p:txBody>
      </p:sp>
    </p:spTree>
    <p:extLst>
      <p:ext uri="{BB962C8B-B14F-4D97-AF65-F5344CB8AC3E}">
        <p14:creationId xmlns:p14="http://schemas.microsoft.com/office/powerpoint/2010/main" val="43291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PYTHON</a:t>
            </a:r>
          </a:p>
        </p:txBody>
      </p:sp>
      <p:sp>
        <p:nvSpPr>
          <p:cNvPr id="3" name="Content Placeholder 2"/>
          <p:cNvSpPr>
            <a:spLocks noGrp="1"/>
          </p:cNvSpPr>
          <p:nvPr>
            <p:ph idx="1"/>
          </p:nvPr>
        </p:nvSpPr>
        <p:spPr/>
        <p:txBody>
          <a:bodyPr>
            <a:normAutofit/>
          </a:bodyPr>
          <a:lstStyle/>
          <a:p>
            <a:r>
              <a:rPr lang="en-US" dirty="0"/>
              <a:t>Easy to learn</a:t>
            </a:r>
          </a:p>
          <a:p>
            <a:r>
              <a:rPr lang="en-US" dirty="0"/>
              <a:t>Open source</a:t>
            </a:r>
          </a:p>
          <a:p>
            <a:r>
              <a:rPr lang="en-US" dirty="0"/>
              <a:t>Efficient and multi platform support</a:t>
            </a:r>
          </a:p>
          <a:p>
            <a:r>
              <a:rPr lang="en-US" dirty="0"/>
              <a:t>Huge collection of libraries, functions and modules</a:t>
            </a:r>
          </a:p>
          <a:p>
            <a:r>
              <a:rPr lang="en-US" dirty="0"/>
              <a:t>Big open-source community</a:t>
            </a:r>
          </a:p>
          <a:p>
            <a:r>
              <a:rPr lang="en-US" dirty="0"/>
              <a:t>Integrates well with enterprise apps and systems</a:t>
            </a:r>
          </a:p>
          <a:p>
            <a:r>
              <a:rPr lang="en-US" dirty="0"/>
              <a:t>Great vendor and product support</a:t>
            </a:r>
          </a:p>
        </p:txBody>
      </p:sp>
    </p:spTree>
    <p:extLst>
      <p:ext uri="{BB962C8B-B14F-4D97-AF65-F5344CB8AC3E}">
        <p14:creationId xmlns:p14="http://schemas.microsoft.com/office/powerpoint/2010/main" val="162539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latin typeface="Algerian" panose="04020705040A02060702" pitchFamily="82" charset="0"/>
              </a:rPr>
              <a:t>Learning Objectives</a:t>
            </a:r>
          </a:p>
        </p:txBody>
      </p:sp>
      <p:sp>
        <p:nvSpPr>
          <p:cNvPr id="3" name="Content Placeholder 2"/>
          <p:cNvSpPr>
            <a:spLocks noGrp="1"/>
          </p:cNvSpPr>
          <p:nvPr>
            <p:ph idx="1"/>
          </p:nvPr>
        </p:nvSpPr>
        <p:spPr/>
        <p:txBody>
          <a:bodyPr/>
          <a:lstStyle/>
          <a:p>
            <a:r>
              <a:rPr lang="en-US" dirty="0"/>
              <a:t>After the completion of this lesson, students should be able to;</a:t>
            </a:r>
          </a:p>
          <a:p>
            <a:r>
              <a:rPr lang="en-US" dirty="0"/>
              <a:t>Define Data Science</a:t>
            </a:r>
          </a:p>
          <a:p>
            <a:r>
              <a:rPr lang="en-US" dirty="0"/>
              <a:t>Identify the job of a Data Scientist</a:t>
            </a:r>
          </a:p>
          <a:p>
            <a:r>
              <a:rPr lang="en-US" dirty="0"/>
              <a:t>Mention the applications of Data Science</a:t>
            </a:r>
          </a:p>
          <a:p>
            <a:r>
              <a:rPr lang="en-US" dirty="0"/>
              <a:t>List the Importance of Data Science</a:t>
            </a:r>
          </a:p>
          <a:p>
            <a:r>
              <a:rPr lang="en-US" dirty="0"/>
              <a:t>Describe Python and its importance</a:t>
            </a:r>
          </a:p>
        </p:txBody>
      </p:sp>
    </p:spTree>
    <p:extLst>
      <p:ext uri="{BB962C8B-B14F-4D97-AF65-F5344CB8AC3E}">
        <p14:creationId xmlns:p14="http://schemas.microsoft.com/office/powerpoint/2010/main" val="121184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Data Science with Python</a:t>
            </a:r>
          </a:p>
        </p:txBody>
      </p:sp>
      <p:sp>
        <p:nvSpPr>
          <p:cNvPr id="3" name="Subtitle 2"/>
          <p:cNvSpPr>
            <a:spLocks noGrp="1"/>
          </p:cNvSpPr>
          <p:nvPr>
            <p:ph type="subTitle" idx="1"/>
          </p:nvPr>
        </p:nvSpPr>
        <p:spPr/>
        <p:txBody>
          <a:bodyPr/>
          <a:lstStyle/>
          <a:p>
            <a:r>
              <a:rPr lang="en-US" dirty="0">
                <a:latin typeface="Bahnschrift Condensed" panose="020B0502040204020203" pitchFamily="34" charset="0"/>
              </a:rPr>
              <a:t>The journey to greatness</a:t>
            </a:r>
          </a:p>
        </p:txBody>
      </p:sp>
    </p:spTree>
    <p:extLst>
      <p:ext uri="{BB962C8B-B14F-4D97-AF65-F5344CB8AC3E}">
        <p14:creationId xmlns:p14="http://schemas.microsoft.com/office/powerpoint/2010/main" val="257894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What is Data Science</a:t>
            </a:r>
          </a:p>
        </p:txBody>
      </p:sp>
      <p:sp>
        <p:nvSpPr>
          <p:cNvPr id="3" name="Content Placeholder 2"/>
          <p:cNvSpPr>
            <a:spLocks noGrp="1"/>
          </p:cNvSpPr>
          <p:nvPr>
            <p:ph idx="1"/>
          </p:nvPr>
        </p:nvSpPr>
        <p:spPr/>
        <p:txBody>
          <a:bodyPr>
            <a:normAutofit fontScale="92500" lnSpcReduction="20000"/>
          </a:bodyPr>
          <a:lstStyle/>
          <a:p>
            <a:r>
              <a:rPr lang="en-US" dirty="0"/>
              <a:t>Data Science is a discipline that combines the aspect of statistics, mathematics, programming and visualization to turn data into information. </a:t>
            </a:r>
          </a:p>
          <a:p>
            <a:r>
              <a:rPr lang="en-US" dirty="0"/>
              <a:t>Data Scientists collect, explore, analyze and visualize data. They apply mathematical and statistical models to find patterns and solutions in the data.</a:t>
            </a:r>
          </a:p>
          <a:p>
            <a:r>
              <a:rPr lang="en-US" dirty="0"/>
              <a:t>It is when you combine a good knowledge of analysis, Mathematical and statistical model and scientific methods with technology, you get Data Science.</a:t>
            </a:r>
          </a:p>
          <a:p>
            <a:r>
              <a:rPr lang="en-US" dirty="0"/>
              <a:t>As a result, Data analysis that uses only technology and domain knowledge without mathematical and statistical knowledge often leads to incorrect patterns and wrong interpretations. This can cause serious damage to businesses </a:t>
            </a:r>
          </a:p>
          <a:p>
            <a:r>
              <a:rPr lang="en-US" dirty="0"/>
              <a:t>Data analysis helps to increase profit, enhance better resource utilization and improve managerial operations</a:t>
            </a:r>
          </a:p>
        </p:txBody>
      </p:sp>
    </p:spTree>
    <p:extLst>
      <p:ext uri="{BB962C8B-B14F-4D97-AF65-F5344CB8AC3E}">
        <p14:creationId xmlns:p14="http://schemas.microsoft.com/office/powerpoint/2010/main" val="304585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DATA SCIENCE</a:t>
            </a:r>
          </a:p>
        </p:txBody>
      </p:sp>
      <p:sp>
        <p:nvSpPr>
          <p:cNvPr id="3" name="Content Placeholder 2"/>
          <p:cNvSpPr>
            <a:spLocks noGrp="1"/>
          </p:cNvSpPr>
          <p:nvPr>
            <p:ph idx="1"/>
          </p:nvPr>
        </p:nvSpPr>
        <p:spPr/>
        <p:txBody>
          <a:bodyPr>
            <a:normAutofit fontScale="92500" lnSpcReduction="10000"/>
          </a:bodyPr>
          <a:lstStyle/>
          <a:p>
            <a:r>
              <a:rPr lang="en-US" dirty="0"/>
              <a:t>Enterprises can use Data Science to monitor, track, and record performance measures in order to improve decision-making across the board. </a:t>
            </a:r>
          </a:p>
          <a:p>
            <a:r>
              <a:rPr lang="en-US" dirty="0"/>
              <a:t>Companies can use trend analysis to make important decisions about how to better engage customers, improve corporate performance, and boost profits. </a:t>
            </a:r>
          </a:p>
          <a:p>
            <a:r>
              <a:rPr lang="en-US" dirty="0"/>
              <a:t>By merging existing data with other data points to produce meaningful insights, Data Science assists firms in identifying and refining target audiences. </a:t>
            </a:r>
          </a:p>
          <a:p>
            <a:r>
              <a:rPr lang="en-US" dirty="0"/>
              <a:t>Recruiters can also benefit from data science because it allows them to combine data pieces to find applicants that best meet their company's needs.</a:t>
            </a:r>
          </a:p>
          <a:p>
            <a:r>
              <a:rPr lang="en-US" dirty="0"/>
              <a:t>The role of data science is significant in analyzing and creating machine learning models based on this data. This is because these datasets are used to generate valuable insights. So, it’s reasonable to assume that as analysis and machine learning improve, so will the demand for data science.</a:t>
            </a:r>
          </a:p>
        </p:txBody>
      </p:sp>
    </p:spTree>
    <p:extLst>
      <p:ext uri="{BB962C8B-B14F-4D97-AF65-F5344CB8AC3E}">
        <p14:creationId xmlns:p14="http://schemas.microsoft.com/office/powerpoint/2010/main" val="292878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Waste of time and money, such as a poor advertising decision, depletes resources and has a negative influence on a company. </a:t>
            </a:r>
          </a:p>
          <a:p>
            <a:r>
              <a:rPr lang="en-US" dirty="0"/>
              <a:t>Businesses can reduce waste by examining the success of various marketing channels and focusing on those that provide the best return on investment.</a:t>
            </a:r>
          </a:p>
          <a:p>
            <a:r>
              <a:rPr lang="en-US" dirty="0"/>
              <a:t> As a result, a business can create more leads without spending more money on advertising.</a:t>
            </a:r>
          </a:p>
        </p:txBody>
      </p:sp>
    </p:spTree>
    <p:extLst>
      <p:ext uri="{BB962C8B-B14F-4D97-AF65-F5344CB8AC3E}">
        <p14:creationId xmlns:p14="http://schemas.microsoft.com/office/powerpoint/2010/main" val="255143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and Analytic</a:t>
            </a:r>
          </a:p>
        </p:txBody>
      </p:sp>
      <p:sp>
        <p:nvSpPr>
          <p:cNvPr id="3" name="Content Placeholder 2"/>
          <p:cNvSpPr>
            <a:spLocks noGrp="1"/>
          </p:cNvSpPr>
          <p:nvPr>
            <p:ph idx="1"/>
          </p:nvPr>
        </p:nvSpPr>
        <p:spPr/>
        <p:txBody>
          <a:bodyPr/>
          <a:lstStyle/>
          <a:p>
            <a:r>
              <a:rPr lang="en-US" dirty="0"/>
              <a:t>Modern tools and technologies have made data processing and analytics faster and efficient.</a:t>
            </a:r>
          </a:p>
          <a:p>
            <a:r>
              <a:rPr lang="en-US" dirty="0"/>
              <a:t>These technologies help Data Scientists to:</a:t>
            </a:r>
          </a:p>
          <a:p>
            <a:r>
              <a:rPr lang="en-US" dirty="0"/>
              <a:t>• Build and train machine learning models</a:t>
            </a:r>
          </a:p>
          <a:p>
            <a:r>
              <a:rPr lang="en-US" dirty="0"/>
              <a:t>• Manipulate data with technology</a:t>
            </a:r>
          </a:p>
          <a:p>
            <a:r>
              <a:rPr lang="en-US" dirty="0"/>
              <a:t>• Build data tools, applications, and services</a:t>
            </a:r>
          </a:p>
          <a:p>
            <a:r>
              <a:rPr lang="en-US" dirty="0"/>
              <a:t>• Extract information from data</a:t>
            </a:r>
          </a:p>
          <a:p>
            <a:endParaRPr lang="en-US" dirty="0"/>
          </a:p>
        </p:txBody>
      </p:sp>
    </p:spTree>
    <p:extLst>
      <p:ext uri="{BB962C8B-B14F-4D97-AF65-F5344CB8AC3E}">
        <p14:creationId xmlns:p14="http://schemas.microsoft.com/office/powerpoint/2010/main" val="255949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SKILL OF A DATA SCIENTIST</a:t>
            </a:r>
          </a:p>
        </p:txBody>
      </p:sp>
      <p:sp>
        <p:nvSpPr>
          <p:cNvPr id="3" name="Content Placeholder 2"/>
          <p:cNvSpPr>
            <a:spLocks noGrp="1"/>
          </p:cNvSpPr>
          <p:nvPr>
            <p:ph idx="1"/>
          </p:nvPr>
        </p:nvSpPr>
        <p:spPr/>
        <p:txBody>
          <a:bodyPr/>
          <a:lstStyle/>
          <a:p>
            <a:r>
              <a:rPr lang="en-US" dirty="0"/>
              <a:t>A Data Scientist should be able to:</a:t>
            </a:r>
          </a:p>
          <a:p>
            <a:r>
              <a:rPr lang="en-US" dirty="0"/>
              <a:t>• Ask the right questions</a:t>
            </a:r>
          </a:p>
          <a:p>
            <a:r>
              <a:rPr lang="en-US" dirty="0"/>
              <a:t>• Understand data structure</a:t>
            </a:r>
          </a:p>
          <a:p>
            <a:r>
              <a:rPr lang="en-US" dirty="0"/>
              <a:t>• Interpret and wrangle data</a:t>
            </a:r>
          </a:p>
          <a:p>
            <a:r>
              <a:rPr lang="en-US" dirty="0"/>
              <a:t>• Apply statistical and mathematical methods</a:t>
            </a:r>
          </a:p>
          <a:p>
            <a:r>
              <a:rPr lang="en-US" dirty="0"/>
              <a:t>• Visualize data and communicate with stakeholders</a:t>
            </a:r>
          </a:p>
          <a:p>
            <a:r>
              <a:rPr lang="en-US" dirty="0"/>
              <a:t>• Work as a team player</a:t>
            </a:r>
          </a:p>
        </p:txBody>
      </p:sp>
    </p:spTree>
    <p:extLst>
      <p:ext uri="{BB962C8B-B14F-4D97-AF65-F5344CB8AC3E}">
        <p14:creationId xmlns:p14="http://schemas.microsoft.com/office/powerpoint/2010/main" val="141364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Big Data is a huge collection of data stored on distributed systems/machines popularly referred to as Hadoop clusters. </a:t>
            </a:r>
          </a:p>
          <a:p>
            <a:pPr marL="0" indent="0">
              <a:buNone/>
            </a:pPr>
            <a:r>
              <a:rPr lang="en-US" dirty="0"/>
              <a:t>Data Science helps extract information from the data and build information-driven enterprises.</a:t>
            </a:r>
          </a:p>
        </p:txBody>
      </p:sp>
    </p:spTree>
    <p:extLst>
      <p:ext uri="{BB962C8B-B14F-4D97-AF65-F5344CB8AC3E}">
        <p14:creationId xmlns:p14="http://schemas.microsoft.com/office/powerpoint/2010/main" val="77771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827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Bahnschrift Condensed</vt:lpstr>
      <vt:lpstr>Century Gothic</vt:lpstr>
      <vt:lpstr>Wingdings 3</vt:lpstr>
      <vt:lpstr>Ion Boardroom</vt:lpstr>
      <vt:lpstr>PowerPoint Presentation</vt:lpstr>
      <vt:lpstr>Learning Objectives</vt:lpstr>
      <vt:lpstr>Data Science with Python</vt:lpstr>
      <vt:lpstr>What is Data Science</vt:lpstr>
      <vt:lpstr>IMPORTANCE OF DATA SCIENCE</vt:lpstr>
      <vt:lpstr>PowerPoint Presentation</vt:lpstr>
      <vt:lpstr>Data Processing and Analytic</vt:lpstr>
      <vt:lpstr>BASIC SKILL OF A DATA SCIENTIST</vt:lpstr>
      <vt:lpstr>BIG DATA</vt:lpstr>
      <vt:lpstr>SOURCES OF BIG DATA</vt:lpstr>
      <vt:lpstr>The 4 V’s of Big Data</vt:lpstr>
      <vt:lpstr>SECTORS THAT USES DATA SCIENCE</vt:lpstr>
      <vt:lpstr>PROBLEMS FACED BY DATA SCIENTIST</vt:lpstr>
      <vt:lpstr>PowerPoint Presentation</vt:lpstr>
      <vt:lpstr>PYTHON</vt:lpstr>
      <vt:lpstr>BENEFITS OF PYTHON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dc:title>
  <dc:creator>Akindoyin Oluwatosin</dc:creator>
  <cp:lastModifiedBy>Olujare Dada</cp:lastModifiedBy>
  <cp:revision>25</cp:revision>
  <dcterms:created xsi:type="dcterms:W3CDTF">2022-05-22T22:11:19Z</dcterms:created>
  <dcterms:modified xsi:type="dcterms:W3CDTF">2022-11-19T19:42:03Z</dcterms:modified>
</cp:coreProperties>
</file>