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7898-FF95-4E18-B5CD-B49E30D0322E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1CE9-463D-4DD7-B4E9-E9F3FD1A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Python Integration with Hadoop </a:t>
            </a:r>
            <a:r>
              <a:rPr lang="en-US" dirty="0" err="1" smtClean="0">
                <a:latin typeface="Algerian" panose="04020705040A02060702" pitchFamily="82" charset="0"/>
              </a:rPr>
              <a:t>MapReduce</a:t>
            </a:r>
            <a:r>
              <a:rPr lang="en-US" dirty="0" smtClean="0">
                <a:latin typeface="Algerian" panose="04020705040A02060702" pitchFamily="82" charset="0"/>
              </a:rPr>
              <a:t> and Spark</a:t>
            </a:r>
            <a:br>
              <a:rPr lang="en-US" dirty="0" smtClean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lgerian" panose="04020705040A02060702" pitchFamily="82" charset="0"/>
              </a:rPr>
              <a:t>MapReduce</a:t>
            </a:r>
            <a:r>
              <a:rPr lang="en-US" dirty="0" smtClean="0">
                <a:latin typeface="Algerian" panose="04020705040A02060702" pitchFamily="82" charset="0"/>
              </a:rPr>
              <a:t>: Mapper and Reducer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732"/>
            <a:ext cx="105156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Hadoop Streaming: Python API for Hadoop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Streaming acts like a bridge between your Python code and the Java-based HDFS, and lets you seamlessly access Hadoop clusters and execute </a:t>
            </a:r>
            <a:r>
              <a:rPr lang="en-US" dirty="0" err="1" smtClean="0"/>
              <a:t>MapReduce</a:t>
            </a:r>
            <a:r>
              <a:rPr lang="en-US" dirty="0" smtClean="0"/>
              <a:t> tasks.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971800"/>
            <a:ext cx="10877550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Mapper in Python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692"/>
            <a:ext cx="10515600" cy="49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2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Reducer in Python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9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Setting Up Cloudera </a:t>
            </a:r>
            <a:r>
              <a:rPr lang="en-US" dirty="0" err="1" smtClean="0">
                <a:latin typeface="Algerian" panose="04020705040A02060702" pitchFamily="82" charset="0"/>
              </a:rPr>
              <a:t>QuickStart</a:t>
            </a:r>
            <a:r>
              <a:rPr lang="en-US" dirty="0" smtClean="0">
                <a:latin typeface="Algerian" panose="04020705040A02060702" pitchFamily="82" charset="0"/>
              </a:rPr>
              <a:t> Virtual Machine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Cloudera provides enterprise-ready Hadoop Big Data platform which supports Python as well. To set up the Cloudera Hadoop environment, visit the Cloudera link:</a:t>
            </a:r>
          </a:p>
          <a:p>
            <a:r>
              <a:rPr lang="en-US" dirty="0" smtClean="0"/>
              <a:t>http://www.cloudera.com/downloads/quickstart_vms/5-7.html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3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Apache Spark Resilient Distributed Systems (RDD)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basic concepts about Resilient Distributed Datasets (RDD) are:</a:t>
            </a:r>
          </a:p>
          <a:p>
            <a:r>
              <a:rPr lang="en-US" dirty="0" smtClean="0"/>
              <a:t>If the available memory is insufficient, then the data is written to disk.</a:t>
            </a:r>
          </a:p>
          <a:p>
            <a:r>
              <a:rPr lang="en-US" dirty="0" smtClean="0"/>
              <a:t>The main programming approach of Spark is RDD.</a:t>
            </a:r>
          </a:p>
          <a:p>
            <a:r>
              <a:rPr lang="en-US" dirty="0" smtClean="0"/>
              <a:t>They are fault-tolerant collections of objects spread across a cluster that you can </a:t>
            </a:r>
          </a:p>
          <a:p>
            <a:r>
              <a:rPr lang="en-US" dirty="0" smtClean="0"/>
              <a:t>operate on in parallel. They can automatically recover from machine failure.</a:t>
            </a:r>
          </a:p>
          <a:p>
            <a:r>
              <a:rPr lang="en-US" dirty="0" smtClean="0"/>
              <a:t>You can create an RDD either by copying the elements from an existing collection or by referencing a dataset stored externally.</a:t>
            </a:r>
          </a:p>
          <a:p>
            <a:r>
              <a:rPr lang="en-US" dirty="0" smtClean="0"/>
              <a:t>RDDs support two types of operations: transformations and actions.</a:t>
            </a:r>
          </a:p>
          <a:p>
            <a:r>
              <a:rPr lang="en-US" dirty="0" smtClean="0"/>
              <a:t>Transformations use an existing dataset to create a new one. Example: Map, filter, join </a:t>
            </a:r>
          </a:p>
          <a:p>
            <a:r>
              <a:rPr lang="en-US" dirty="0" smtClean="0"/>
              <a:t>Actions compute on the dataset and return the value to the driver program.  Example: Reduce, count, collect,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Advantages of Spark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Faster: 10 to 100 times faster than Hadoop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• Simple data processing framework</a:t>
            </a:r>
          </a:p>
          <a:p>
            <a:r>
              <a:rPr lang="en-US" dirty="0" smtClean="0"/>
              <a:t>• Interactive APIs for Python for faster application development</a:t>
            </a:r>
          </a:p>
          <a:p>
            <a:r>
              <a:rPr lang="en-US" dirty="0" smtClean="0"/>
              <a:t>Simplified:</a:t>
            </a:r>
          </a:p>
          <a:p>
            <a:r>
              <a:rPr lang="en-US" dirty="0" smtClean="0"/>
              <a:t>Efficient: Has multiple tools for complex analytics operations</a:t>
            </a:r>
          </a:p>
          <a:p>
            <a:r>
              <a:rPr lang="en-US" dirty="0" smtClean="0"/>
              <a:t>Can be easily integrated with existing Hadoop 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Integrated: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9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Cloudera </a:t>
            </a:r>
            <a:r>
              <a:rPr lang="en-US" dirty="0" err="1">
                <a:latin typeface="Algerian" panose="04020705040A02060702" pitchFamily="82" charset="0"/>
              </a:rPr>
              <a:t>QuickStart</a:t>
            </a:r>
            <a:r>
              <a:rPr lang="en-US" dirty="0">
                <a:latin typeface="Algerian" panose="04020705040A02060702" pitchFamily="82" charset="0"/>
              </a:rPr>
              <a:t> VM: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1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70" y="365125"/>
            <a:ext cx="103831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anose="04020705040A02060702" pitchFamily="82" charset="0"/>
              </a:rPr>
              <a:t>Learning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lesson, you will be able to:</a:t>
            </a:r>
          </a:p>
          <a:p>
            <a:r>
              <a:rPr lang="en-US" dirty="0" smtClean="0"/>
              <a:t>Explain why Python should be integrated with Hadoop</a:t>
            </a:r>
          </a:p>
          <a:p>
            <a:r>
              <a:rPr lang="en-US" dirty="0" smtClean="0"/>
              <a:t>Outline the ecosystem and architecture of Hadoop</a:t>
            </a:r>
          </a:p>
          <a:p>
            <a:r>
              <a:rPr lang="en-US" dirty="0" smtClean="0"/>
              <a:t>Write Python programs for Hadoop operations </a:t>
            </a:r>
          </a:p>
          <a:p>
            <a:r>
              <a:rPr lang="en-US" dirty="0" smtClean="0"/>
              <a:t>Discuss Apache Spark functions and their benefits </a:t>
            </a:r>
          </a:p>
          <a:p>
            <a:r>
              <a:rPr lang="en-US" dirty="0" smtClean="0"/>
              <a:t>Explain the functioning of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REVIEW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how big data is generated and understood that to extract insights, proper </a:t>
            </a:r>
          </a:p>
          <a:p>
            <a:r>
              <a:rPr lang="en-US" dirty="0" smtClean="0"/>
              <a:t>analysis of data is more important than its size.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9" y="3108959"/>
            <a:ext cx="7993306" cy="39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Quick Recap: Why Python</a:t>
            </a:r>
            <a:br>
              <a:rPr lang="en-US" dirty="0" smtClean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Scientists all over the world prefer Python because it is an easy-to-use language that has diverse </a:t>
            </a:r>
          </a:p>
          <a:p>
            <a:r>
              <a:rPr lang="en-US" dirty="0" smtClean="0"/>
              <a:t>libraries required for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Disparity in Programming Languages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Big Data can only be accessed through Hadoop which is completely developed and implemented in Java. Also, analytics platforms are coded in different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633"/>
            <a:ext cx="10515600" cy="46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Integrating Python with Hadoop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Python is a Data Scientist’s first language of choice, both Hadoop and Spark provide Python APIs that allow easy access to the Big Data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08" y="1825624"/>
            <a:ext cx="10364984" cy="4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Need for Big Data Solutions in Python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reasons for creating Big Data solutions in Python.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63263"/>
            <a:ext cx="11601450" cy="40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8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469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Office Theme</vt:lpstr>
      <vt:lpstr>Python Integration with Hadoop MapReduce and Spark </vt:lpstr>
      <vt:lpstr> Learning Objectives </vt:lpstr>
      <vt:lpstr>REVIEW</vt:lpstr>
      <vt:lpstr>Quick Recap: Why Python </vt:lpstr>
      <vt:lpstr>Disparity in Programming Languages</vt:lpstr>
      <vt:lpstr>PowerPoint Presentation</vt:lpstr>
      <vt:lpstr>Integrating Python with Hadoop</vt:lpstr>
      <vt:lpstr>PowerPoint Presentation</vt:lpstr>
      <vt:lpstr>Need for Big Data Solutions in Python</vt:lpstr>
      <vt:lpstr>MapReduce: Mapper and Reducer</vt:lpstr>
      <vt:lpstr>Hadoop Streaming: Python API for Hadoop</vt:lpstr>
      <vt:lpstr>Mapper in Python</vt:lpstr>
      <vt:lpstr>Reducer in Python</vt:lpstr>
      <vt:lpstr>Setting Up Cloudera QuickStart Virtual Machine</vt:lpstr>
      <vt:lpstr>Apache Spark Resilient Distributed Systems (RDD)</vt:lpstr>
      <vt:lpstr>Advantages of Spark</vt:lpstr>
      <vt:lpstr>Cloudera QuickStart VM: Prerequisites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Integration with Hadoop MapReduce and Spark</dc:title>
  <dc:creator>Akindoyin Oluwatosin</dc:creator>
  <cp:lastModifiedBy>Akindoyin Oluwatosin</cp:lastModifiedBy>
  <cp:revision>14</cp:revision>
  <dcterms:created xsi:type="dcterms:W3CDTF">2022-08-14T15:55:12Z</dcterms:created>
  <dcterms:modified xsi:type="dcterms:W3CDTF">2022-08-15T10:59:46Z</dcterms:modified>
</cp:coreProperties>
</file>