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67" r:id="rId9"/>
    <p:sldId id="268" r:id="rId10"/>
    <p:sldId id="262" r:id="rId11"/>
    <p:sldId id="263" r:id="rId12"/>
    <p:sldId id="292" r:id="rId13"/>
    <p:sldId id="293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4" r:id="rId37"/>
    <p:sldId id="295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8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64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AND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182342"/>
              </p:ext>
            </p:extLst>
          </p:nvPr>
        </p:nvGraphicFramePr>
        <p:xfrm>
          <a:off x="1155700" y="2603500"/>
          <a:ext cx="8824912" cy="334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1691176641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3925968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272058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20806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296207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63491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3889461767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110459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221949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36599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marL="93872" marR="938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 to</a:t>
                      </a:r>
                      <a:endParaRPr lang="en-US" dirty="0"/>
                    </a:p>
                  </a:txBody>
                  <a:tcPr marL="93872" marR="93872"/>
                </a:tc>
                <a:extLst>
                  <a:ext uri="{0D108BD9-81ED-4DB2-BD59-A6C34878D82A}">
                    <a16:rowId xmlns:a16="http://schemas.microsoft.com/office/drawing/2014/main" val="385310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Highest precedence rule to lowest precedence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Paranthesis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Exponentiation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Multiplication, Division and Remainder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Addition and Subtraction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Left to right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Example: 1 + 2 ** 3 / 4 * </a:t>
            </a:r>
            <a:r>
              <a:rPr lang="en-US" dirty="0" smtClean="0"/>
              <a:t>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 + 8/4*5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1+ 2*5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1+10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11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the variables in the following if a = 1, b = 7, c = 10 and d =20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. a + b</a:t>
            </a:r>
          </a:p>
          <a:p>
            <a:pPr marL="0" indent="0">
              <a:buNone/>
            </a:pPr>
            <a:r>
              <a:rPr lang="en-US" dirty="0" smtClean="0"/>
              <a:t>Ii. a + b – c</a:t>
            </a:r>
          </a:p>
          <a:p>
            <a:pPr marL="0" indent="0">
              <a:buNone/>
            </a:pPr>
            <a:r>
              <a:rPr lang="en-US" dirty="0" smtClean="0"/>
              <a:t>Iii. (a*d) / c</a:t>
            </a:r>
          </a:p>
          <a:p>
            <a:pPr marL="0" indent="0">
              <a:buNone/>
            </a:pPr>
            <a:r>
              <a:rPr lang="en-US" dirty="0" smtClean="0"/>
              <a:t>iv. (a*c) + (d * b)</a:t>
            </a:r>
          </a:p>
          <a:p>
            <a:pPr marL="0" indent="0">
              <a:buNone/>
            </a:pPr>
            <a:r>
              <a:rPr lang="en-US" dirty="0" smtClean="0"/>
              <a:t>v. (b**2) +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Write a python code to calculate the following</a:t>
            </a:r>
          </a:p>
          <a:p>
            <a:r>
              <a:rPr lang="en-US" dirty="0" smtClean="0"/>
              <a:t>The area of a Stadium of length  500m and breadth 200m                              (Hint: Area = length x breadth)</a:t>
            </a:r>
          </a:p>
          <a:p>
            <a:r>
              <a:rPr lang="en-US" dirty="0" smtClean="0"/>
              <a:t>The volume of a tank of length 240cm, breadth 160cm and 268cm wide.    (Hint: </a:t>
            </a:r>
            <a:r>
              <a:rPr lang="en-US" dirty="0" err="1" smtClean="0"/>
              <a:t>Volu</a:t>
            </a:r>
            <a:r>
              <a:rPr lang="en-US" dirty="0" smtClean="0"/>
              <a:t>	me = Length x breadth x width</a:t>
            </a:r>
          </a:p>
          <a:p>
            <a:r>
              <a:rPr lang="en-US" dirty="0" smtClean="0"/>
              <a:t>The simple interest at a principal of 250,000 naira, rate of 6% and in two years. [Hint: Simple Interest =( principal x rate x time)/100</a:t>
            </a:r>
          </a:p>
          <a:p>
            <a:r>
              <a:rPr lang="en-US" dirty="0" smtClean="0"/>
              <a:t>Goods in a container cost 120,000,000 naira. If the goods were sold at 150,000,000 naira, what is the percentage profit on the </a:t>
            </a:r>
            <a:r>
              <a:rPr lang="en-US" dirty="0" err="1" smtClean="0"/>
              <a:t>gooods</a:t>
            </a:r>
            <a:r>
              <a:rPr lang="en-US" dirty="0" smtClean="0"/>
              <a:t>.                           [Hint: profit = Selling price – cost price]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[Percentage profit = (profit/cost price) x 100]</a:t>
            </a:r>
          </a:p>
        </p:txBody>
      </p:sp>
    </p:spTree>
    <p:extLst>
      <p:ext uri="{BB962C8B-B14F-4D97-AF65-F5344CB8AC3E}">
        <p14:creationId xmlns:p14="http://schemas.microsoft.com/office/powerpoint/2010/main" val="28474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:TUPLE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one-dimensional, immutable ordered sequence of items which can be of mixed data </a:t>
            </a:r>
            <a:r>
              <a:rPr lang="en-US" dirty="0" smtClean="0"/>
              <a:t>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37" y="3175000"/>
            <a:ext cx="7218363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slice a range of elements by specifying the start and end indices of the desired </a:t>
            </a:r>
            <a:r>
              <a:rPr lang="en-US" dirty="0" smtClean="0"/>
              <a:t>range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92499"/>
            <a:ext cx="5854699" cy="27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: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850246"/>
          </a:xfrm>
        </p:spPr>
        <p:txBody>
          <a:bodyPr/>
          <a:lstStyle/>
          <a:p>
            <a:r>
              <a:rPr lang="en-US" dirty="0"/>
              <a:t>A list is a one-dimensional, mutable ordered sequence of items which can be of mixed data types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2" y="3118597"/>
            <a:ext cx="8420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74680"/>
            <a:ext cx="8824913" cy="26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in list is similar to that of tuples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200400"/>
            <a:ext cx="6858000" cy="30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300"/>
            <a:ext cx="8596668" cy="1320800"/>
          </a:xfrm>
        </p:spPr>
        <p:txBody>
          <a:bodyPr/>
          <a:lstStyle/>
          <a:p>
            <a:r>
              <a:rPr lang="en-US" dirty="0"/>
              <a:t>DATA STRUCTURE </a:t>
            </a:r>
            <a:r>
              <a:rPr lang="en-US" dirty="0" smtClean="0"/>
              <a:t>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6200"/>
            <a:ext cx="8825659" cy="3416300"/>
          </a:xfrm>
        </p:spPr>
        <p:txBody>
          <a:bodyPr/>
          <a:lstStyle/>
          <a:p>
            <a:r>
              <a:rPr lang="en-US" dirty="0"/>
              <a:t>Dictionaries store a mapping between a set of keys and a set of </a:t>
            </a:r>
            <a:r>
              <a:rPr lang="en-US" dirty="0" smtClean="0"/>
              <a:t>values</a:t>
            </a:r>
          </a:p>
          <a:p>
            <a:r>
              <a:rPr lang="en-US" dirty="0"/>
              <a:t>You can view the keys and values in a </a:t>
            </a:r>
            <a:r>
              <a:rPr lang="en-US" dirty="0" smtClean="0"/>
              <a:t>dictionary, </a:t>
            </a:r>
            <a:r>
              <a:rPr lang="en-US" dirty="0"/>
              <a:t>either separately or together, using the syntax shown here.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3" y="3648075"/>
            <a:ext cx="10172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you should be able to</a:t>
            </a:r>
          </a:p>
          <a:p>
            <a:r>
              <a:rPr lang="en-US" dirty="0" smtClean="0"/>
              <a:t>List </a:t>
            </a:r>
            <a:r>
              <a:rPr lang="en-US" dirty="0"/>
              <a:t>the important data types supported by Python</a:t>
            </a:r>
          </a:p>
          <a:p>
            <a:r>
              <a:rPr lang="en-US" dirty="0"/>
              <a:t>Discuss data structures, such as lists, tuples, sets, and </a:t>
            </a:r>
            <a:r>
              <a:rPr lang="en-US" dirty="0" err="1"/>
              <a:t>dicts</a:t>
            </a:r>
            <a:endParaRPr lang="en-US" dirty="0"/>
          </a:p>
          <a:p>
            <a:r>
              <a:rPr lang="en-US" dirty="0"/>
              <a:t>Explain slicing and accessing the four data structures</a:t>
            </a:r>
          </a:p>
          <a:p>
            <a:r>
              <a:rPr lang="en-US" dirty="0"/>
              <a:t>Discuss basic operators and functions</a:t>
            </a:r>
          </a:p>
          <a:p>
            <a:r>
              <a:rPr lang="en-US" dirty="0"/>
              <a:t>Outline the important control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7911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access and modify individual elements in a dict.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6" y="2487706"/>
            <a:ext cx="9856693" cy="44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dirty="0" smtClean="0"/>
              <a:t>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unordered collection of unique </a:t>
            </a:r>
            <a:r>
              <a:rPr lang="en-US" dirty="0" smtClean="0"/>
              <a:t>elements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84475"/>
            <a:ext cx="10198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: SET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01" y="1714500"/>
            <a:ext cx="90000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 :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 operator is used to generate a Boolean value to indicate whether a given value is present </a:t>
            </a:r>
            <a:r>
              <a:rPr lang="en-US" dirty="0" smtClean="0"/>
              <a:t>in </a:t>
            </a:r>
            <a:r>
              <a:rPr lang="en-US" dirty="0"/>
              <a:t>the container or not.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71775"/>
            <a:ext cx="95821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Operator: 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 operator produces a new tuple, list, or string whose value is the concatenation of its arguments.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3975100"/>
            <a:ext cx="5559425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Operator: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multiplication operator produces a new tuple, list, or string that repeats the original content.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43" y="2935287"/>
            <a:ext cx="7867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important points to consider while defining </a:t>
            </a:r>
            <a:r>
              <a:rPr lang="en-US" dirty="0" smtClean="0"/>
              <a:t>functions:</a:t>
            </a:r>
          </a:p>
          <a:p>
            <a:r>
              <a:rPr lang="en-US" dirty="0" smtClean="0"/>
              <a:t> A </a:t>
            </a:r>
            <a:r>
              <a:rPr lang="en-US" dirty="0"/>
              <a:t>function should always have a return value.</a:t>
            </a:r>
          </a:p>
          <a:p>
            <a:r>
              <a:rPr lang="en-US" dirty="0" smtClean="0"/>
              <a:t> If </a:t>
            </a:r>
            <a:r>
              <a:rPr lang="en-US" dirty="0"/>
              <a:t>return is not defined, then it returns None.</a:t>
            </a:r>
          </a:p>
          <a:p>
            <a:r>
              <a:rPr lang="en-US" dirty="0" smtClean="0"/>
              <a:t> </a:t>
            </a:r>
            <a:r>
              <a:rPr lang="en-US" dirty="0"/>
              <a:t>Function overloading is not permitted.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the primary and most important method of code organization and reuse in Python</a:t>
            </a:r>
            <a:r>
              <a:rPr lang="en-US" dirty="0" smtClean="0"/>
              <a:t>.</a:t>
            </a:r>
          </a:p>
          <a:p>
            <a:r>
              <a:rPr lang="en-US" dirty="0"/>
              <a:t>Outcome of the function is communicated by </a:t>
            </a:r>
            <a:r>
              <a:rPr lang="en-US" dirty="0" smtClean="0"/>
              <a:t>return statement</a:t>
            </a:r>
          </a:p>
          <a:p>
            <a:r>
              <a:rPr lang="en-US" dirty="0" smtClean="0"/>
              <a:t>Arguments </a:t>
            </a:r>
            <a:r>
              <a:rPr lang="en-US" dirty="0"/>
              <a:t>in parenthesis are basically </a:t>
            </a:r>
            <a:r>
              <a:rPr lang="en-US" dirty="0" smtClean="0"/>
              <a:t>assignments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4100975"/>
            <a:ext cx="4457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Returning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function to return a single value or multiple </a:t>
            </a:r>
            <a:r>
              <a:rPr lang="en-US" dirty="0" smtClean="0"/>
              <a:t>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489199"/>
            <a:ext cx="8907463" cy="44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Functions: enumerate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2" y="2327292"/>
            <a:ext cx="8786639" cy="38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Anaconda: The World's Most Popular Data Science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654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The following </a:t>
            </a:r>
            <a:r>
              <a:rPr lang="en-US" dirty="0"/>
              <a:t>are some of the reasons why </a:t>
            </a:r>
            <a:r>
              <a:rPr lang="en-US" dirty="0" smtClean="0"/>
              <a:t>Anaconda </a:t>
            </a:r>
            <a:r>
              <a:rPr lang="en-US" dirty="0"/>
              <a:t>is one of the best Data </a:t>
            </a:r>
            <a:r>
              <a:rPr lang="en-US" dirty="0" smtClean="0"/>
              <a:t>            Science </a:t>
            </a:r>
            <a:r>
              <a:rPr lang="en-US" dirty="0"/>
              <a:t>platforms:</a:t>
            </a:r>
          </a:p>
          <a:p>
            <a:r>
              <a:rPr lang="en-US" dirty="0"/>
              <a:t>Open source Python </a:t>
            </a:r>
            <a:r>
              <a:rPr lang="en-US" dirty="0" smtClean="0"/>
              <a:t>distribution</a:t>
            </a:r>
            <a:endParaRPr lang="en-US" dirty="0"/>
          </a:p>
          <a:p>
            <a:r>
              <a:rPr lang="en-US" dirty="0"/>
              <a:t>Enterprise-ready Data </a:t>
            </a:r>
            <a:r>
              <a:rPr lang="en-US" dirty="0" smtClean="0"/>
              <a:t>Analytics </a:t>
            </a:r>
            <a:r>
              <a:rPr lang="en-US" dirty="0"/>
              <a:t>platform</a:t>
            </a:r>
          </a:p>
          <a:p>
            <a:r>
              <a:rPr lang="en-US" dirty="0"/>
              <a:t>Modern Data Science analytics </a:t>
            </a:r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Multi-workload Data </a:t>
            </a:r>
            <a:r>
              <a:rPr lang="en-US" dirty="0" smtClean="0"/>
              <a:t>Analytics</a:t>
            </a:r>
          </a:p>
          <a:p>
            <a:r>
              <a:rPr lang="en-US" dirty="0"/>
              <a:t>400+ popular Python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Interactive </a:t>
            </a:r>
            <a:r>
              <a:rPr lang="en-US" dirty="0"/>
              <a:t>visualizations, </a:t>
            </a:r>
            <a:r>
              <a:rPr lang="en-US" dirty="0" smtClean="0"/>
              <a:t>governance</a:t>
            </a:r>
            <a:r>
              <a:rPr lang="en-US" dirty="0"/>
              <a:t>, security, and </a:t>
            </a:r>
            <a:r>
              <a:rPr lang="en-US" dirty="0" smtClean="0"/>
              <a:t>operational </a:t>
            </a:r>
            <a:r>
              <a:rPr lang="en-US" dirty="0"/>
              <a:t>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Functions: sorted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2160588"/>
            <a:ext cx="7226299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Functions: reversed and zip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160588"/>
            <a:ext cx="8216900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if, </a:t>
            </a:r>
            <a:r>
              <a:rPr lang="en-US" dirty="0" err="1"/>
              <a:t>elif</a:t>
            </a:r>
            <a:r>
              <a:rPr lang="en-US" dirty="0"/>
              <a:t>,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30486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is used to iterate over a collection (like a list or tuple) or an iterator.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for loop statement can be accompanied by a break or continue statement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286000"/>
            <a:ext cx="7073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: while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while loop specifies a condition and a block of code that is to be executed until the condition evaluates to False or </a:t>
            </a:r>
            <a:r>
              <a:rPr lang="en-US" dirty="0" smtClean="0"/>
              <a:t>the </a:t>
            </a:r>
            <a:r>
              <a:rPr lang="en-US" dirty="0"/>
              <a:t>loop is explicitly ended with </a:t>
            </a:r>
            <a:r>
              <a:rPr lang="en-US" dirty="0" smtClean="0"/>
              <a:t>break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10" y="3873500"/>
            <a:ext cx="9029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WHILE LOOP AND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Write a program to print the following using while loop</a:t>
            </a:r>
          </a:p>
          <a:p>
            <a:r>
              <a:rPr lang="en-US" dirty="0" smtClean="0"/>
              <a:t>A. First 10 Even numbers</a:t>
            </a:r>
          </a:p>
          <a:p>
            <a:r>
              <a:rPr lang="en-US" dirty="0" smtClean="0"/>
              <a:t>B. First 10 Odd numbers</a:t>
            </a:r>
          </a:p>
          <a:p>
            <a:r>
              <a:rPr lang="en-US" dirty="0" smtClean="0"/>
              <a:t>C. First 10 Natural numbers</a:t>
            </a:r>
          </a:p>
          <a:p>
            <a:r>
              <a:rPr lang="en-US" dirty="0" smtClean="0"/>
              <a:t>D. First 10 Whole numbers</a:t>
            </a:r>
          </a:p>
          <a:p>
            <a:pPr marL="0" indent="0">
              <a:buNone/>
            </a:pPr>
            <a:r>
              <a:rPr lang="en-US" dirty="0" smtClean="0"/>
              <a:t>2. Write a program to print first 10 integers and their squares using while loop.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1 1</a:t>
            </a:r>
          </a:p>
          <a:p>
            <a:pPr marL="0" indent="0">
              <a:buNone/>
            </a:pPr>
            <a:r>
              <a:rPr lang="en-US" dirty="0" smtClean="0"/>
              <a:t>2 4  and so on</a:t>
            </a:r>
          </a:p>
        </p:txBody>
      </p:sp>
    </p:spTree>
    <p:extLst>
      <p:ext uri="{BB962C8B-B14F-4D97-AF65-F5344CB8AC3E}">
        <p14:creationId xmlns:p14="http://schemas.microsoft.com/office/powerpoint/2010/main" val="30859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Write a while loop statement to print the following series:</a:t>
            </a:r>
          </a:p>
          <a:p>
            <a:pPr marL="0" indent="0">
              <a:buNone/>
            </a:pPr>
            <a:r>
              <a:rPr lang="en-US" dirty="0" smtClean="0"/>
              <a:t>10, 20, 30….300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Write a while loop statement to print the following series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105, 98, 91…..7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Write a program to print first 10 natural number in reverse order </a:t>
            </a:r>
            <a:r>
              <a:rPr lang="en-US" dirty="0" err="1" smtClean="0"/>
              <a:t>usimg</a:t>
            </a:r>
            <a:r>
              <a:rPr lang="en-US" dirty="0" smtClean="0"/>
              <a:t>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your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Print all the numbers between 1 to 100 that are divisible by 17</a:t>
            </a:r>
          </a:p>
          <a:p>
            <a:r>
              <a:rPr lang="en-US" dirty="0" smtClean="0"/>
              <a:t>Print numbers between 300 to 500 that are divisible  by both 2 and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Anaconda Python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install and run the Anaconda Python distribution on </a:t>
            </a:r>
            <a:r>
              <a:rPr lang="en-US" dirty="0" smtClean="0"/>
              <a:t>windows as follows</a:t>
            </a:r>
          </a:p>
          <a:p>
            <a:pPr marL="0" indent="0">
              <a:buNone/>
            </a:pPr>
            <a:r>
              <a:rPr lang="en-US" dirty="0" smtClean="0"/>
              <a:t>     Website </a:t>
            </a:r>
            <a:r>
              <a:rPr lang="en-US" dirty="0"/>
              <a:t>URL:</a:t>
            </a:r>
          </a:p>
          <a:p>
            <a:r>
              <a:rPr lang="en-US" dirty="0"/>
              <a:t>https://www.continuum.io/downloads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Graphical </a:t>
            </a:r>
            <a:r>
              <a:rPr lang="en-US" dirty="0"/>
              <a:t>Installer</a:t>
            </a:r>
          </a:p>
          <a:p>
            <a:r>
              <a:rPr lang="en-US" dirty="0"/>
              <a:t>• Download the graphical installer.</a:t>
            </a:r>
          </a:p>
          <a:p>
            <a:r>
              <a:rPr lang="en-US" dirty="0"/>
              <a:t>• Double-click the .exe file to install Anaconda and </a:t>
            </a:r>
            <a:r>
              <a:rPr lang="en-US" dirty="0" smtClean="0"/>
              <a:t>follow </a:t>
            </a:r>
            <a:r>
              <a:rPr lang="en-US" dirty="0"/>
              <a:t>the instructions on </a:t>
            </a:r>
            <a:r>
              <a:rPr lang="en-US" dirty="0" smtClean="0"/>
              <a:t>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Jupyter is an open source and interactive web-based Python interface for Data Science and scientific computing. </a:t>
            </a:r>
          </a:p>
          <a:p>
            <a:r>
              <a:rPr lang="en-US" dirty="0"/>
              <a:t>Some of the advantages </a:t>
            </a:r>
            <a:r>
              <a:rPr lang="en-US" dirty="0" smtClean="0"/>
              <a:t>are</a:t>
            </a:r>
          </a:p>
          <a:p>
            <a:r>
              <a:rPr lang="en-US" dirty="0" smtClean="0"/>
              <a:t>Python </a:t>
            </a:r>
            <a:r>
              <a:rPr lang="en-US" dirty="0"/>
              <a:t>language </a:t>
            </a:r>
            <a:r>
              <a:rPr lang="en-US" dirty="0" smtClean="0"/>
              <a:t>support</a:t>
            </a:r>
            <a:endParaRPr lang="en-US" dirty="0"/>
          </a:p>
          <a:p>
            <a:r>
              <a:rPr lang="en-US" dirty="0"/>
              <a:t>Big Data platform </a:t>
            </a:r>
            <a:r>
              <a:rPr lang="en-US" dirty="0" smtClean="0"/>
              <a:t>integration</a:t>
            </a:r>
            <a:endParaRPr lang="en-US" dirty="0"/>
          </a:p>
          <a:p>
            <a:r>
              <a:rPr lang="en-US" dirty="0"/>
              <a:t>Content sharing and </a:t>
            </a:r>
            <a:r>
              <a:rPr lang="en-US" dirty="0" smtClean="0"/>
              <a:t>contribution</a:t>
            </a:r>
            <a:endParaRPr lang="en-US" dirty="0"/>
          </a:p>
          <a:p>
            <a:r>
              <a:rPr lang="en-US" dirty="0"/>
              <a:t>Built-in interactive </a:t>
            </a:r>
            <a:r>
              <a:rPr lang="en-US" dirty="0" smtClean="0"/>
              <a:t>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793508"/>
              </p:ext>
            </p:extLst>
          </p:nvPr>
        </p:nvGraphicFramePr>
        <p:xfrm>
          <a:off x="677334" y="2112329"/>
          <a:ext cx="8596317" cy="27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4059662984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969625228"/>
                    </a:ext>
                  </a:extLst>
                </a:gridCol>
                <a:gridCol w="1422928">
                  <a:extLst>
                    <a:ext uri="{9D8B030D-6E8A-4147-A177-3AD203B41FA5}">
                      <a16:colId xmlns:a16="http://schemas.microsoft.com/office/drawing/2014/main" val="491841514"/>
                    </a:ext>
                  </a:extLst>
                </a:gridCol>
                <a:gridCol w="1442510">
                  <a:extLst>
                    <a:ext uri="{9D8B030D-6E8A-4147-A177-3AD203B41FA5}">
                      <a16:colId xmlns:a16="http://schemas.microsoft.com/office/drawing/2014/main" val="1701977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373864800"/>
                    </a:ext>
                  </a:extLst>
                </a:gridCol>
                <a:gridCol w="1432722">
                  <a:extLst>
                    <a:ext uri="{9D8B030D-6E8A-4147-A177-3AD203B41FA5}">
                      <a16:colId xmlns:a16="http://schemas.microsoft.com/office/drawing/2014/main" val="8093481"/>
                    </a:ext>
                  </a:extLst>
                </a:gridCol>
              </a:tblGrid>
              <a:tr h="465296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86458"/>
                  </a:ext>
                </a:extLst>
              </a:tr>
              <a:tr h="465296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96021"/>
                  </a:ext>
                </a:extLst>
              </a:tr>
              <a:tr h="465296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3302"/>
                  </a:ext>
                </a:extLst>
              </a:tr>
              <a:tr h="465296"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90639"/>
                  </a:ext>
                </a:extLst>
              </a:tr>
              <a:tr h="486727"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7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7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can be assigned or bound to any value. Some of the characteristics of binding a variable in Python are </a:t>
            </a:r>
            <a:r>
              <a:rPr lang="en-US" dirty="0" smtClean="0"/>
              <a:t>listed </a:t>
            </a:r>
            <a:r>
              <a:rPr lang="en-US" dirty="0"/>
              <a:t>here:</a:t>
            </a:r>
          </a:p>
          <a:p>
            <a:r>
              <a:rPr lang="en-US" dirty="0"/>
              <a:t>The variable refers to the memory location </a:t>
            </a:r>
            <a:r>
              <a:rPr lang="en-US" dirty="0" smtClean="0"/>
              <a:t>of </a:t>
            </a:r>
            <a:r>
              <a:rPr lang="en-US" dirty="0"/>
              <a:t>the assigned value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2" y="3298824"/>
            <a:ext cx="3360738" cy="13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 variable only if it is defined. You can define multiple variables simultaneously.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551237"/>
            <a:ext cx="5651499" cy="27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and Reference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variable is assigned a value, it refers to the value’s memory location or address. It does not equal the </a:t>
            </a:r>
            <a:r>
              <a:rPr lang="en-US" dirty="0" smtClean="0"/>
              <a:t>value itself.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606800"/>
            <a:ext cx="5092700" cy="2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3528</TotalTime>
  <Words>1073</Words>
  <Application>Microsoft Office PowerPoint</Application>
  <PresentationFormat>Widescreen</PresentationFormat>
  <Paragraphs>187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Wingdings</vt:lpstr>
      <vt:lpstr>Wingdings 3</vt:lpstr>
      <vt:lpstr>Ion Boardroom</vt:lpstr>
      <vt:lpstr>PYTHON </vt:lpstr>
      <vt:lpstr>LEARNING OBJECTIVES</vt:lpstr>
      <vt:lpstr>Anaconda: The World's Most Popular Data Science Platform</vt:lpstr>
      <vt:lpstr>Installation of Anaconda Python Distribution</vt:lpstr>
      <vt:lpstr>Jupyter Notebook  </vt:lpstr>
      <vt:lpstr>Reserved words</vt:lpstr>
      <vt:lpstr>Variables and Assignment  </vt:lpstr>
      <vt:lpstr>Multiple Assignments</vt:lpstr>
      <vt:lpstr>Assignment and Reference </vt:lpstr>
      <vt:lpstr>OPERATOR AND OPERATIONS</vt:lpstr>
      <vt:lpstr>Operator precedence rule</vt:lpstr>
      <vt:lpstr>BREAKFAST</vt:lpstr>
      <vt:lpstr>ATTEMPT</vt:lpstr>
      <vt:lpstr>DATA STRUCTURE :TUPLE</vt:lpstr>
      <vt:lpstr>Slicing tuples</vt:lpstr>
      <vt:lpstr>DATA STRUCTURE : LIST</vt:lpstr>
      <vt:lpstr>PowerPoint Presentation</vt:lpstr>
      <vt:lpstr>Slicing in List</vt:lpstr>
      <vt:lpstr>DATA STRUCTURE : DICTIONARY</vt:lpstr>
      <vt:lpstr>PowerPoint Presentation</vt:lpstr>
      <vt:lpstr>DATA STRUCTURE : SET</vt:lpstr>
      <vt:lpstr>DATA STRUCTURE : SET OPERATIONS</vt:lpstr>
      <vt:lpstr>BASIC OPERATOR : IN</vt:lpstr>
      <vt:lpstr>Basic Operator: + </vt:lpstr>
      <vt:lpstr>Basic Operator: *</vt:lpstr>
      <vt:lpstr>Functions: Considerations</vt:lpstr>
      <vt:lpstr>FUNCTIONS</vt:lpstr>
      <vt:lpstr>Functions: Returning Values</vt:lpstr>
      <vt:lpstr>Built-in Sequence Functions: enumerate  </vt:lpstr>
      <vt:lpstr>Built-in Sequence Functions: sorted</vt:lpstr>
      <vt:lpstr>Built-in Sequence Functions: reversed and zip </vt:lpstr>
      <vt:lpstr>Control Flow Statements: if, elif, else</vt:lpstr>
      <vt:lpstr>Control Flow Statements : for Loops</vt:lpstr>
      <vt:lpstr>PowerPoint Presentation</vt:lpstr>
      <vt:lpstr>Control Flow Statements : while Loops </vt:lpstr>
      <vt:lpstr>QUESTIONS ON WHILE LOOP AND FOR LOOP</vt:lpstr>
      <vt:lpstr>PowerPoint Presentation</vt:lpstr>
      <vt:lpstr>Explore your potential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Akindoyin Oluwatosin</dc:creator>
  <cp:lastModifiedBy>Akindoyin Oluwatosin</cp:lastModifiedBy>
  <cp:revision>62</cp:revision>
  <dcterms:created xsi:type="dcterms:W3CDTF">2022-05-23T06:20:35Z</dcterms:created>
  <dcterms:modified xsi:type="dcterms:W3CDTF">2022-07-22T13:15:27Z</dcterms:modified>
</cp:coreProperties>
</file>