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83" r:id="rId4"/>
    <p:sldId id="286" r:id="rId5"/>
    <p:sldId id="284" r:id="rId6"/>
    <p:sldId id="285" r:id="rId7"/>
    <p:sldId id="257" r:id="rId8"/>
    <p:sldId id="258" r:id="rId9"/>
    <p:sldId id="287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9" r:id="rId27"/>
    <p:sldId id="280" r:id="rId28"/>
    <p:sldId id="281" r:id="rId29"/>
    <p:sldId id="282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4660"/>
  </p:normalViewPr>
  <p:slideViewPr>
    <p:cSldViewPr snapToGrid="0">
      <p:cViewPr>
        <p:scale>
          <a:sx n="100" d="100"/>
          <a:sy n="100" d="100"/>
        </p:scale>
        <p:origin x="72" y="-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36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5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35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59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2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3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ABBD-B529-4A42-9687-A0E302B0DAD7}" type="datetimeFigureOut">
              <a:rPr lang="en-US" smtClean="0"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42758D-15EB-4100-A8BA-911E9495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1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Numerical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fast and efficient multidimensional arrays (</a:t>
            </a:r>
            <a:r>
              <a:rPr lang="en-US" dirty="0" err="1" smtClean="0"/>
              <a:t>ndarray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Performs linear algebraic operations, Fourier transforms, and random number generation</a:t>
            </a:r>
          </a:p>
          <a:p>
            <a:r>
              <a:rPr lang="en-US" dirty="0" smtClean="0"/>
              <a:t>Efficient way of storing and manipulating data</a:t>
            </a:r>
          </a:p>
          <a:p>
            <a:r>
              <a:rPr lang="en-US" dirty="0" smtClean="0"/>
              <a:t>Executes element-wise computations and mathematical calculations</a:t>
            </a:r>
          </a:p>
          <a:p>
            <a:r>
              <a:rPr lang="en-US" dirty="0" smtClean="0"/>
              <a:t>Tools for reading/writing array based datasets to disk</a:t>
            </a:r>
          </a:p>
          <a:p>
            <a:r>
              <a:rPr lang="en-US" dirty="0" smtClean="0"/>
              <a:t>Tools for integrating language codes (C,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here is buggy. You must correct its sequence to debug 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527300"/>
            <a:ext cx="11706225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1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85" y="2286000"/>
            <a:ext cx="9986115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8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array in </a:t>
            </a:r>
            <a:r>
              <a:rPr lang="en-US" dirty="0" err="1"/>
              <a:t>NumPy</a:t>
            </a:r>
            <a:r>
              <a:rPr lang="en-US" dirty="0"/>
              <a:t> has the following properties</a:t>
            </a:r>
            <a:r>
              <a:rPr lang="en-US" dirty="0" smtClean="0"/>
              <a:t>:</a:t>
            </a:r>
          </a:p>
          <a:p>
            <a:r>
              <a:rPr lang="en-US" dirty="0"/>
              <a:t>Collection of </a:t>
            </a:r>
            <a:r>
              <a:rPr lang="en-US" dirty="0" smtClean="0"/>
              <a:t>values</a:t>
            </a:r>
          </a:p>
          <a:p>
            <a:r>
              <a:rPr lang="en-US" dirty="0"/>
              <a:t>Add, remove, change</a:t>
            </a:r>
          </a:p>
          <a:p>
            <a:r>
              <a:rPr lang="en-US" dirty="0"/>
              <a:t>Single type (</a:t>
            </a:r>
            <a:r>
              <a:rPr lang="en-US" dirty="0" smtClean="0"/>
              <a:t>homogeneous)</a:t>
            </a:r>
          </a:p>
          <a:p>
            <a:r>
              <a:rPr lang="en-US" dirty="0"/>
              <a:t>Mathematical function support</a:t>
            </a:r>
          </a:p>
          <a:p>
            <a:r>
              <a:rPr lang="en-US" dirty="0"/>
              <a:t>Multidimensional</a:t>
            </a:r>
          </a:p>
          <a:p>
            <a:r>
              <a:rPr lang="en-US" dirty="0"/>
              <a:t>Fast and </a:t>
            </a:r>
            <a:r>
              <a:rPr lang="en-US" dirty="0" smtClean="0"/>
              <a:t>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one-dimensional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two-dimensional </a:t>
            </a:r>
            <a:r>
              <a:rPr lang="en-US" dirty="0" smtClean="0"/>
              <a:t>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4368"/>
            <a:ext cx="6186486" cy="152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033300"/>
            <a:ext cx="9032081" cy="16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8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dimensional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Multidimensional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4" y="2654763"/>
            <a:ext cx="9486900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6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Attributes of </a:t>
            </a:r>
            <a:r>
              <a:rPr lang="en-US" dirty="0" err="1"/>
              <a:t>ndarray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Attributes of </a:t>
            </a:r>
            <a:r>
              <a:rPr lang="en-US" dirty="0" err="1" smtClean="0"/>
              <a:t>ndarray</a:t>
            </a:r>
            <a:r>
              <a:rPr lang="en-US" dirty="0" smtClean="0"/>
              <a:t> include :</a:t>
            </a:r>
          </a:p>
          <a:p>
            <a:endParaRPr lang="en-US" dirty="0"/>
          </a:p>
          <a:p>
            <a:r>
              <a:rPr lang="en-US" b="1" dirty="0" smtClean="0"/>
              <a:t>.</a:t>
            </a:r>
            <a:r>
              <a:rPr lang="en-US" b="1" dirty="0" err="1" smtClean="0"/>
              <a:t>ndim</a:t>
            </a:r>
            <a:r>
              <a:rPr lang="en-US" dirty="0" smtClean="0"/>
              <a:t>: This </a:t>
            </a:r>
            <a:r>
              <a:rPr lang="en-US" dirty="0"/>
              <a:t>refers to the number of axes (dimensions) of the array. It is also called the rank of the </a:t>
            </a:r>
            <a:r>
              <a:rPr lang="en-US" dirty="0" smtClean="0"/>
              <a:t>array. This has been well treated in the previous slide</a:t>
            </a:r>
          </a:p>
          <a:p>
            <a:r>
              <a:rPr lang="en-US" b="1" dirty="0" smtClean="0"/>
              <a:t>.shape</a:t>
            </a:r>
            <a:r>
              <a:rPr lang="en-US" dirty="0"/>
              <a:t>: This consists of a tuple of integers showing the </a:t>
            </a:r>
            <a:r>
              <a:rPr lang="en-US" b="1" dirty="0"/>
              <a:t>size of the array in each dimension</a:t>
            </a:r>
            <a:r>
              <a:rPr lang="en-US" dirty="0"/>
              <a:t>. The </a:t>
            </a:r>
            <a:r>
              <a:rPr lang="en-US" dirty="0" smtClean="0"/>
              <a:t>length </a:t>
            </a:r>
            <a:r>
              <a:rPr lang="en-US" dirty="0"/>
              <a:t>of the shape tuple is the rank or </a:t>
            </a:r>
            <a:r>
              <a:rPr lang="en-US" dirty="0" err="1"/>
              <a:t>ndim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4667250"/>
            <a:ext cx="6000750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9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.size </a:t>
            </a:r>
            <a:r>
              <a:rPr lang="en-US" dirty="0"/>
              <a:t>:It gives the total number of elements in the array. It is equal to the product of the elements </a:t>
            </a:r>
            <a:r>
              <a:rPr lang="en-US" dirty="0" smtClean="0"/>
              <a:t>of </a:t>
            </a:r>
            <a:r>
              <a:rPr lang="en-US" dirty="0"/>
              <a:t>the shape tuple. 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8" y="2160589"/>
            <a:ext cx="8458200" cy="20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5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414" y="1930400"/>
            <a:ext cx="7606507" cy="1662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4400550"/>
            <a:ext cx="9786937" cy="20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3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dtype</a:t>
            </a:r>
            <a:r>
              <a:rPr lang="en-US" dirty="0"/>
              <a:t> : It’s an object that describes the type of the elements in the array. It can be created or </a:t>
            </a:r>
            <a:r>
              <a:rPr lang="en-US" dirty="0" smtClean="0"/>
              <a:t>specified </a:t>
            </a:r>
            <a:r>
              <a:rPr lang="en-US" dirty="0"/>
              <a:t>using </a:t>
            </a:r>
            <a:r>
              <a:rPr lang="en-US" dirty="0" smtClean="0"/>
              <a:t>Python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8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will be able to:</a:t>
            </a:r>
          </a:p>
          <a:p>
            <a:r>
              <a:rPr lang="en-US" dirty="0"/>
              <a:t>Discuss the basics of </a:t>
            </a:r>
            <a:r>
              <a:rPr lang="en-US" dirty="0" err="1"/>
              <a:t>NumPy</a:t>
            </a:r>
            <a:r>
              <a:rPr lang="en-US" dirty="0"/>
              <a:t>, including its fundamental objects</a:t>
            </a:r>
          </a:p>
          <a:p>
            <a:r>
              <a:rPr lang="en-US" dirty="0"/>
              <a:t>Demonstrate how to create and print a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array</a:t>
            </a:r>
            <a:endParaRPr lang="en-US" dirty="0"/>
          </a:p>
          <a:p>
            <a:r>
              <a:rPr lang="en-US" dirty="0"/>
              <a:t>Demonstrate how to execute linear algebraic functions</a:t>
            </a:r>
          </a:p>
          <a:p>
            <a:r>
              <a:rPr lang="en-US" dirty="0"/>
              <a:t>Analyze and perform basic operations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Explain </a:t>
            </a:r>
            <a:r>
              <a:rPr lang="en-US" dirty="0" err="1"/>
              <a:t>NumPy</a:t>
            </a:r>
            <a:r>
              <a:rPr lang="en-US" dirty="0"/>
              <a:t> and its importance</a:t>
            </a:r>
          </a:p>
          <a:p>
            <a:r>
              <a:rPr lang="en-US" dirty="0"/>
              <a:t>Build basic programs using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757363"/>
            <a:ext cx="93376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7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 :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260600"/>
            <a:ext cx="678179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Elements: </a:t>
            </a:r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entire row of an array by referencing its axis index</a:t>
            </a:r>
            <a:r>
              <a:rPr lang="en-US" dirty="0" smtClean="0"/>
              <a:t>.</a:t>
            </a:r>
          </a:p>
          <a:p>
            <a:r>
              <a:rPr lang="en-US" dirty="0"/>
              <a:t>You can refer the indices of the elements in an array to access them. You can also select a particular index of more </a:t>
            </a:r>
            <a:r>
              <a:rPr lang="en-US" dirty="0" smtClean="0"/>
              <a:t>than </a:t>
            </a:r>
            <a:r>
              <a:rPr lang="en-US" dirty="0"/>
              <a:t>one axis at a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3416300"/>
            <a:ext cx="5715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slicing method to access a range of values within an array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832100"/>
            <a:ext cx="6324599" cy="34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5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Elements: Iteration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use </a:t>
            </a:r>
            <a:r>
              <a:rPr lang="en-US" dirty="0"/>
              <a:t>the iteration method to go through each data element present in the dataset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187700"/>
            <a:ext cx="5676899" cy="20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5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with Boolean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arrays are useful when you need to select a dataset according to set criteria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3048000"/>
            <a:ext cx="6980238" cy="29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74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Functions (</a:t>
            </a:r>
            <a:r>
              <a:rPr lang="en-US" dirty="0" err="1" smtClean="0"/>
              <a:t>ufunc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provides useful mathematical functions called Universal Functions. These functions operate element-wise on </a:t>
            </a:r>
            <a:r>
              <a:rPr lang="en-US" dirty="0" smtClean="0"/>
              <a:t>an </a:t>
            </a:r>
            <a:r>
              <a:rPr lang="en-US" dirty="0"/>
              <a:t>array, producing another array as output. Some of these functions are</a:t>
            </a:r>
            <a:r>
              <a:rPr lang="en-US" dirty="0" smtClean="0"/>
              <a:t>:</a:t>
            </a:r>
          </a:p>
          <a:p>
            <a:r>
              <a:rPr lang="en-US" dirty="0" err="1"/>
              <a:t>sqrt</a:t>
            </a:r>
            <a:r>
              <a:rPr lang="en-US" dirty="0"/>
              <a:t> function provides the square </a:t>
            </a:r>
            <a:r>
              <a:rPr lang="en-US" dirty="0" smtClean="0"/>
              <a:t>root </a:t>
            </a:r>
            <a:r>
              <a:rPr lang="en-US" dirty="0"/>
              <a:t>of every element in the array.</a:t>
            </a:r>
          </a:p>
          <a:p>
            <a:r>
              <a:rPr lang="en-US" dirty="0"/>
              <a:t>floor function returns the largest </a:t>
            </a:r>
            <a:r>
              <a:rPr lang="en-US" dirty="0" smtClean="0"/>
              <a:t>integer </a:t>
            </a:r>
            <a:r>
              <a:rPr lang="en-US" dirty="0"/>
              <a:t>value of every element in </a:t>
            </a:r>
            <a:r>
              <a:rPr lang="en-US" dirty="0" smtClean="0"/>
              <a:t>the array</a:t>
            </a:r>
          </a:p>
          <a:p>
            <a:r>
              <a:rPr lang="en-US" dirty="0"/>
              <a:t>cos function gives cosine values for all </a:t>
            </a:r>
            <a:r>
              <a:rPr lang="en-US" dirty="0" smtClean="0"/>
              <a:t>elements </a:t>
            </a:r>
            <a:r>
              <a:rPr lang="en-US" dirty="0"/>
              <a:t>in the array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exp</a:t>
            </a:r>
            <a:r>
              <a:rPr lang="en-US" dirty="0"/>
              <a:t> function performs </a:t>
            </a:r>
            <a:r>
              <a:rPr lang="en-US" dirty="0" smtClean="0"/>
              <a:t>exponentiation </a:t>
            </a:r>
            <a:r>
              <a:rPr lang="en-US" dirty="0"/>
              <a:t>on each element.</a:t>
            </a:r>
          </a:p>
        </p:txBody>
      </p:sp>
    </p:spTree>
    <p:extLst>
      <p:ext uri="{BB962C8B-B14F-4D97-AF65-F5344CB8AC3E}">
        <p14:creationId xmlns:p14="http://schemas.microsoft.com/office/powerpoint/2010/main" val="411342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0" y="2160588"/>
            <a:ext cx="6997700" cy="42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04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certain functions to manipulate the shape of an array.</a:t>
            </a:r>
          </a:p>
          <a:p>
            <a:r>
              <a:rPr lang="en-US" dirty="0"/>
              <a:t>The shape of an array can be changed according to the requirement using the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library functions</a:t>
            </a:r>
          </a:p>
          <a:p>
            <a:r>
              <a:rPr lang="en-US" dirty="0"/>
              <a:t>Some common methods for manipulating shapes are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Flatten</a:t>
            </a:r>
          </a:p>
          <a:p>
            <a:r>
              <a:rPr lang="en-US" dirty="0"/>
              <a:t>Resize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Reshape</a:t>
            </a:r>
            <a:endParaRPr lang="en-US" dirty="0"/>
          </a:p>
          <a:p>
            <a:r>
              <a:rPr lang="en-US" dirty="0" smtClean="0"/>
              <a:t>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160588"/>
            <a:ext cx="8953500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PREVIOUS LESSON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0588"/>
            <a:ext cx="82804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10201"/>
            <a:ext cx="8596312" cy="29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39537"/>
            <a:ext cx="8596312" cy="25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00" y="2659667"/>
            <a:ext cx="9588500" cy="37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2167567"/>
            <a:ext cx="9075737" cy="41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68" y="2524125"/>
            <a:ext cx="9118600" cy="39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is the foundational package for mathematical computing in Python.</a:t>
            </a:r>
          </a:p>
          <a:p>
            <a:r>
              <a:rPr lang="en-US" dirty="0" smtClean="0"/>
              <a:t>Just as we see in our last lesson that mathematical operations cannot be carried out in an entire list as seen below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1269"/>
            <a:ext cx="7505700" cy="30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Python (</a:t>
            </a:r>
            <a:r>
              <a:rPr lang="en-US" dirty="0" err="1" smtClean="0"/>
              <a:t>NumPy</a:t>
            </a:r>
            <a:r>
              <a:rPr lang="en-US" dirty="0" smtClean="0"/>
              <a:t>) supports multidimensional arrays over which you can easily apply mathematical operations.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048001"/>
            <a:ext cx="10134600" cy="35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government workers earn a salary of #90000, #120000, #150000, #180000 and #210000. If they all have a wardrobe allowance of #18000, #24000, #30000, #36000 and #42000 respectively. Express their total income in a list using your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1367</TotalTime>
  <Words>663</Words>
  <Application>Microsoft Office PowerPoint</Application>
  <PresentationFormat>Widescreen</PresentationFormat>
  <Paragraphs>109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NUMPY</vt:lpstr>
      <vt:lpstr>LESSON OBJECTIVE</vt:lpstr>
      <vt:lpstr>RECAP OF PREVIOUS LESSON</vt:lpstr>
      <vt:lpstr>PowerPoint Presentation</vt:lpstr>
      <vt:lpstr>PowerPoint Presentation</vt:lpstr>
      <vt:lpstr>PowerPoint Presentation</vt:lpstr>
      <vt:lpstr>INTRODUCTION TO NUMPY</vt:lpstr>
      <vt:lpstr>PowerPoint Presentation</vt:lpstr>
      <vt:lpstr>Attempt</vt:lpstr>
      <vt:lpstr>Properties of Numpy</vt:lpstr>
      <vt:lpstr>ATTEMPT THIS</vt:lpstr>
      <vt:lpstr>PowerPoint Presentation</vt:lpstr>
      <vt:lpstr>PROPERTIES OF NDARRAY</vt:lpstr>
      <vt:lpstr>Types of Array</vt:lpstr>
      <vt:lpstr>PowerPoint Presentation</vt:lpstr>
      <vt:lpstr>Classes and Attributes of ndarray: </vt:lpstr>
      <vt:lpstr>  </vt:lpstr>
      <vt:lpstr>PowerPoint Presentation</vt:lpstr>
      <vt:lpstr>PowerPoint Presentation</vt:lpstr>
      <vt:lpstr>OPERATORS</vt:lpstr>
      <vt:lpstr>BASIC OPERATIONS : EXAMPLES</vt:lpstr>
      <vt:lpstr>Accessing Array Elements: Indexing</vt:lpstr>
      <vt:lpstr>Slicing in arrays</vt:lpstr>
      <vt:lpstr>Accessing Array Elements: Iteration</vt:lpstr>
      <vt:lpstr>Indexing with Boolean Arrays</vt:lpstr>
      <vt:lpstr>Universal Functions (ufunc)</vt:lpstr>
      <vt:lpstr>PowerPoint Presentation</vt:lpstr>
      <vt:lpstr>Shape Manipulation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Akindoyin Oluwatosin</dc:creator>
  <cp:lastModifiedBy>Akindoyin Oluwatosin</cp:lastModifiedBy>
  <cp:revision>47</cp:revision>
  <dcterms:created xsi:type="dcterms:W3CDTF">2022-05-26T08:29:49Z</dcterms:created>
  <dcterms:modified xsi:type="dcterms:W3CDTF">2022-07-23T12:25:27Z</dcterms:modified>
</cp:coreProperties>
</file>