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2" r:id="rId6"/>
    <p:sldId id="271" r:id="rId7"/>
    <p:sldId id="269" r:id="rId8"/>
    <p:sldId id="260" r:id="rId9"/>
    <p:sldId id="261" r:id="rId10"/>
    <p:sldId id="262" r:id="rId11"/>
    <p:sldId id="263" r:id="rId12"/>
    <p:sldId id="264" r:id="rId13"/>
    <p:sldId id="273" r:id="rId14"/>
    <p:sldId id="274" r:id="rId15"/>
    <p:sldId id="270" r:id="rId16"/>
    <p:sldId id="266" r:id="rId17"/>
    <p:sldId id="265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9F21-DFFF-4A62-9C99-5F96A2929AFC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F017-B777-4224-9D14-0562406E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77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9F21-DFFF-4A62-9C99-5F96A2929AFC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F017-B777-4224-9D14-0562406E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8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9F21-DFFF-4A62-9C99-5F96A2929AFC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F017-B777-4224-9D14-0562406E03A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6591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9F21-DFFF-4A62-9C99-5F96A2929AFC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F017-B777-4224-9D14-0562406E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22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9F21-DFFF-4A62-9C99-5F96A2929AFC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F017-B777-4224-9D14-0562406E03A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6893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9F21-DFFF-4A62-9C99-5F96A2929AFC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F017-B777-4224-9D14-0562406E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06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9F21-DFFF-4A62-9C99-5F96A2929AFC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F017-B777-4224-9D14-0562406E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19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9F21-DFFF-4A62-9C99-5F96A2929AFC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F017-B777-4224-9D14-0562406E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9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9F21-DFFF-4A62-9C99-5F96A2929AFC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F017-B777-4224-9D14-0562406E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9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9F21-DFFF-4A62-9C99-5F96A2929AFC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F017-B777-4224-9D14-0562406E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6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9F21-DFFF-4A62-9C99-5F96A2929AFC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F017-B777-4224-9D14-0562406E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4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9F21-DFFF-4A62-9C99-5F96A2929AFC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F017-B777-4224-9D14-0562406E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1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9F21-DFFF-4A62-9C99-5F96A2929AFC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F017-B777-4224-9D14-0562406E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2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9F21-DFFF-4A62-9C99-5F96A2929AFC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F017-B777-4224-9D14-0562406E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5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9F21-DFFF-4A62-9C99-5F96A2929AFC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F017-B777-4224-9D14-0562406E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5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9F21-DFFF-4A62-9C99-5F96A2929AFC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F017-B777-4224-9D14-0562406E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3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89F21-DFFF-4A62-9C99-5F96A2929AFC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ECF017-B777-4224-9D14-0562406E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6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Scientific Computing with Python (</a:t>
            </a:r>
            <a:r>
              <a:rPr lang="en-US" dirty="0" err="1" smtClean="0"/>
              <a:t>SciPy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18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Determinant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2" y="2311400"/>
            <a:ext cx="9215437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87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Linear Systems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2" y="2298700"/>
            <a:ext cx="9240837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3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r>
              <a:rPr lang="en-US" dirty="0"/>
              <a:t> Sub-Package: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package contains distributions for which random variables are </a:t>
            </a:r>
            <a:r>
              <a:rPr lang="en-US" dirty="0" smtClean="0"/>
              <a:t>generated.</a:t>
            </a:r>
          </a:p>
          <a:p>
            <a:r>
              <a:rPr lang="en-US" dirty="0" smtClean="0"/>
              <a:t> </a:t>
            </a:r>
            <a:r>
              <a:rPr lang="en-US" dirty="0"/>
              <a:t>These packages enable the addition of new routines and distributions. It </a:t>
            </a:r>
            <a:r>
              <a:rPr lang="en-US" dirty="0" smtClean="0"/>
              <a:t>also </a:t>
            </a:r>
            <a:r>
              <a:rPr lang="en-US" dirty="0"/>
              <a:t>offers convenience methods such as pdf(), </a:t>
            </a:r>
            <a:r>
              <a:rPr lang="en-US" dirty="0" err="1"/>
              <a:t>cdf</a:t>
            </a:r>
            <a:r>
              <a:rPr lang="en-US" dirty="0"/>
              <a:t>()</a:t>
            </a:r>
          </a:p>
          <a:p>
            <a:r>
              <a:rPr lang="en-US" dirty="0" smtClean="0"/>
              <a:t>Following </a:t>
            </a:r>
            <a:r>
              <a:rPr lang="en-US" dirty="0"/>
              <a:t>are the statistical functions for a set of data:</a:t>
            </a:r>
          </a:p>
          <a:p>
            <a:r>
              <a:rPr lang="en-US" dirty="0"/>
              <a:t>o linear regression: </a:t>
            </a:r>
            <a:r>
              <a:rPr lang="en-US" dirty="0" err="1"/>
              <a:t>linregress</a:t>
            </a:r>
            <a:r>
              <a:rPr lang="en-US" dirty="0"/>
              <a:t>()</a:t>
            </a:r>
          </a:p>
          <a:p>
            <a:r>
              <a:rPr lang="en-US" dirty="0"/>
              <a:t>o describing data: describe(), </a:t>
            </a:r>
            <a:r>
              <a:rPr lang="en-US" dirty="0" err="1"/>
              <a:t>normaltest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818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Random Number?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number does NOT mean a different number every time. Random means something that can not be predicted logically</a:t>
            </a:r>
            <a:r>
              <a:rPr lang="en-US" dirty="0" smtClean="0"/>
              <a:t>.</a:t>
            </a:r>
          </a:p>
          <a:p>
            <a:r>
              <a:rPr lang="en-US" dirty="0" err="1"/>
              <a:t>NumPy</a:t>
            </a:r>
            <a:r>
              <a:rPr lang="en-US" dirty="0"/>
              <a:t> offers the random module to work with random numbers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syntax varies for integers and float</a:t>
            </a:r>
          </a:p>
          <a:p>
            <a:r>
              <a:rPr lang="en-US" dirty="0" smtClean="0"/>
              <a:t>To generate just a random integer from an array of  0 to 100, the syntax is:</a:t>
            </a:r>
            <a:endParaRPr lang="en-US" dirty="0" smtClean="0"/>
          </a:p>
          <a:p>
            <a:r>
              <a:rPr lang="en-US" dirty="0" err="1" smtClean="0"/>
              <a:t>np.random.randint</a:t>
            </a:r>
            <a:r>
              <a:rPr lang="en-US" dirty="0" smtClean="0"/>
              <a:t>(100). To generate five random integer, it changes to </a:t>
            </a:r>
            <a:r>
              <a:rPr lang="en-US" dirty="0" err="1" smtClean="0"/>
              <a:t>np.random.randint</a:t>
            </a:r>
            <a:r>
              <a:rPr lang="en-US" dirty="0" smtClean="0"/>
              <a:t>(100, size = (5)).</a:t>
            </a:r>
          </a:p>
          <a:p>
            <a:r>
              <a:rPr lang="en-US" dirty="0" smtClean="0"/>
              <a:t>To generate a float from an array of 0 to 1, the syntax is: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p.random.rand</a:t>
            </a:r>
            <a:r>
              <a:rPr lang="en-US" dirty="0" smtClean="0"/>
              <a:t>(). To generate five random floats, it changes to </a:t>
            </a:r>
            <a:r>
              <a:rPr lang="en-US" dirty="0" err="1" smtClean="0"/>
              <a:t>np.random.rand</a:t>
            </a:r>
            <a:r>
              <a:rPr lang="en-US" dirty="0" smtClean="0"/>
              <a:t>(5)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58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Common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Normal Distribution(A.K.A  the Gaussian Distribution</a:t>
            </a:r>
            <a:r>
              <a:rPr lang="en-US" dirty="0" smtClean="0"/>
              <a:t>): This is one of the most important distributions because it fits the probability distribution of many events </a:t>
            </a:r>
            <a:r>
              <a:rPr lang="en-US" dirty="0" err="1" smtClean="0"/>
              <a:t>e;g</a:t>
            </a:r>
            <a:r>
              <a:rPr lang="en-US" dirty="0" smtClean="0"/>
              <a:t> IQ Scores, Heartbeat etc.</a:t>
            </a:r>
          </a:p>
          <a:p>
            <a:pPr marL="0" indent="0">
              <a:buNone/>
            </a:pPr>
            <a:r>
              <a:rPr lang="en-US" dirty="0" smtClean="0"/>
              <a:t>It has three parameters:</a:t>
            </a:r>
          </a:p>
          <a:p>
            <a:r>
              <a:rPr lang="en-US" dirty="0" err="1" smtClean="0"/>
              <a:t>loc</a:t>
            </a:r>
            <a:r>
              <a:rPr lang="en-US" dirty="0" smtClean="0"/>
              <a:t> – (Mean) where the peak of the bell exist</a:t>
            </a:r>
          </a:p>
          <a:p>
            <a:r>
              <a:rPr lang="en-US" dirty="0" smtClean="0"/>
              <a:t>scale – (Standard Deviation) how flat the graph distribution should be</a:t>
            </a:r>
          </a:p>
          <a:p>
            <a:r>
              <a:rPr lang="en-US" dirty="0"/>
              <a:t>s</a:t>
            </a:r>
            <a:r>
              <a:rPr lang="en-US" dirty="0" smtClean="0"/>
              <a:t>ize – The shape of the returned array </a:t>
            </a:r>
          </a:p>
          <a:p>
            <a:r>
              <a:rPr lang="en-US" b="1" dirty="0" smtClean="0"/>
              <a:t>Probability Density Function </a:t>
            </a:r>
            <a:r>
              <a:rPr lang="en-US" dirty="0" smtClean="0"/>
              <a:t>: This is a function that describes a continuous probability </a:t>
            </a:r>
            <a:r>
              <a:rPr lang="en-US" dirty="0" err="1" smtClean="0"/>
              <a:t>i.e</a:t>
            </a:r>
            <a:r>
              <a:rPr lang="en-US" dirty="0" smtClean="0"/>
              <a:t> probability of all values in an array</a:t>
            </a:r>
          </a:p>
          <a:p>
            <a:r>
              <a:rPr lang="en-US" b="1" dirty="0" smtClean="0"/>
              <a:t>Cumulative Distribution Function </a:t>
            </a:r>
            <a:r>
              <a:rPr lang="en-US" dirty="0" smtClean="0"/>
              <a:t>:  This describes the probability that a random variable, X with a given probability distribution will be found at a value less than or equal to 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11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75" y="2666253"/>
            <a:ext cx="10246659" cy="379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88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r>
              <a:rPr lang="en-US" dirty="0"/>
              <a:t> Sub-Package: Weave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weave package provides ways to modify and extend any supported extension libraries</a:t>
            </a:r>
            <a:r>
              <a:rPr lang="en-US" dirty="0" smtClean="0"/>
              <a:t>.</a:t>
            </a:r>
          </a:p>
          <a:p>
            <a:r>
              <a:rPr lang="en-US" dirty="0"/>
              <a:t>Features of Weave Package:</a:t>
            </a:r>
          </a:p>
          <a:p>
            <a:r>
              <a:rPr lang="en-US" dirty="0"/>
              <a:t>Includes C/C++ code within Python code</a:t>
            </a:r>
          </a:p>
          <a:p>
            <a:r>
              <a:rPr lang="en-US" dirty="0"/>
              <a:t>• Speed ups of 1.5x to 30x compared to algorithms written in pure Python </a:t>
            </a:r>
          </a:p>
          <a:p>
            <a:r>
              <a:rPr lang="en-US" dirty="0"/>
              <a:t>Two main functions of weave:: </a:t>
            </a:r>
          </a:p>
          <a:p>
            <a:r>
              <a:rPr lang="en-US" dirty="0"/>
              <a:t>• inline() compiles and executes C/C++ code on the fly</a:t>
            </a:r>
          </a:p>
          <a:p>
            <a:r>
              <a:rPr lang="en-US" dirty="0"/>
              <a:t>• blitz() compiles </a:t>
            </a:r>
            <a:r>
              <a:rPr lang="en-US" dirty="0" err="1"/>
              <a:t>NumPy</a:t>
            </a:r>
            <a:r>
              <a:rPr lang="en-US" dirty="0"/>
              <a:t> Python expressions for fast execution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772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r>
              <a:rPr lang="en-US" dirty="0"/>
              <a:t> Sub-Package: 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IO package provides a set of functions to deal with several kinds of file </a:t>
            </a:r>
            <a:r>
              <a:rPr lang="en-US" dirty="0" err="1" smtClean="0"/>
              <a:t>formats.It</a:t>
            </a:r>
            <a:r>
              <a:rPr lang="en-US" dirty="0" smtClean="0"/>
              <a:t> </a:t>
            </a:r>
            <a:r>
              <a:rPr lang="en-US" dirty="0"/>
              <a:t>offers a set of functions to deal with file formats that include:</a:t>
            </a:r>
          </a:p>
          <a:p>
            <a:r>
              <a:rPr lang="en-US" dirty="0"/>
              <a:t>• </a:t>
            </a:r>
            <a:r>
              <a:rPr lang="en-US" dirty="0" err="1"/>
              <a:t>MatLab</a:t>
            </a:r>
            <a:r>
              <a:rPr lang="en-US" dirty="0"/>
              <a:t> file</a:t>
            </a:r>
          </a:p>
          <a:p>
            <a:r>
              <a:rPr lang="en-US" dirty="0"/>
              <a:t>• IDL files</a:t>
            </a:r>
          </a:p>
          <a:p>
            <a:r>
              <a:rPr lang="en-US" dirty="0"/>
              <a:t>• Matrix market files</a:t>
            </a:r>
          </a:p>
          <a:p>
            <a:r>
              <a:rPr lang="en-US" dirty="0"/>
              <a:t>• Wav sound files</a:t>
            </a:r>
          </a:p>
          <a:p>
            <a:r>
              <a:rPr lang="en-US" dirty="0"/>
              <a:t>• </a:t>
            </a:r>
            <a:r>
              <a:rPr lang="en-US" dirty="0" err="1"/>
              <a:t>Arff</a:t>
            </a:r>
            <a:r>
              <a:rPr lang="en-US" dirty="0"/>
              <a:t> files</a:t>
            </a:r>
          </a:p>
          <a:p>
            <a:r>
              <a:rPr lang="en-US" dirty="0"/>
              <a:t>• </a:t>
            </a:r>
            <a:r>
              <a:rPr lang="en-US" dirty="0" err="1"/>
              <a:t>Netcdf</a:t>
            </a:r>
            <a:r>
              <a:rPr lang="en-US" dirty="0"/>
              <a:t> files</a:t>
            </a:r>
          </a:p>
          <a:p>
            <a:r>
              <a:rPr lang="en-US" dirty="0"/>
              <a:t>Package provides additional files and its corresponding methods such as:</a:t>
            </a:r>
          </a:p>
          <a:p>
            <a:r>
              <a:rPr lang="en-US" dirty="0"/>
              <a:t>• </a:t>
            </a:r>
            <a:r>
              <a:rPr lang="en-US" dirty="0" err="1"/>
              <a:t>Numpy.loadtxt</a:t>
            </a:r>
            <a:r>
              <a:rPr lang="en-US" dirty="0"/>
              <a:t>()/</a:t>
            </a:r>
            <a:r>
              <a:rPr lang="en-US" dirty="0" err="1"/>
              <a:t>Numpy.savetxt</a:t>
            </a:r>
            <a:r>
              <a:rPr lang="en-US" dirty="0"/>
              <a:t>()</a:t>
            </a:r>
          </a:p>
          <a:p>
            <a:r>
              <a:rPr lang="en-US" dirty="0"/>
              <a:t>• </a:t>
            </a:r>
            <a:r>
              <a:rPr lang="en-US" dirty="0" err="1"/>
              <a:t>Numpy.genfromtxt</a:t>
            </a:r>
            <a:r>
              <a:rPr lang="en-US" dirty="0"/>
              <a:t>()/</a:t>
            </a:r>
            <a:r>
              <a:rPr lang="en-US" dirty="0" err="1" smtClean="0"/>
              <a:t>Numpy.recfromcsv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err="1"/>
              <a:t>Numpy.save</a:t>
            </a:r>
            <a:r>
              <a:rPr lang="en-US" dirty="0"/>
              <a:t>()/</a:t>
            </a:r>
            <a:r>
              <a:rPr lang="en-US" dirty="0" err="1"/>
              <a:t>Numpy.load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12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908300"/>
            <a:ext cx="9240837" cy="265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38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462" y="2616201"/>
            <a:ext cx="9215437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PREVIOUS LESSON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601" y="2160588"/>
            <a:ext cx="717683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0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62" y="2463801"/>
            <a:ext cx="9037637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1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lesson, you will be able </a:t>
            </a:r>
            <a:r>
              <a:rPr lang="en-US" dirty="0" smtClean="0"/>
              <a:t>to :</a:t>
            </a:r>
          </a:p>
          <a:p>
            <a:r>
              <a:rPr lang="en-US" dirty="0"/>
              <a:t>Explain the importance of </a:t>
            </a:r>
            <a:r>
              <a:rPr lang="en-US" dirty="0" err="1"/>
              <a:t>SciPy</a:t>
            </a:r>
            <a:endParaRPr lang="en-US" dirty="0"/>
          </a:p>
          <a:p>
            <a:r>
              <a:rPr lang="en-US" dirty="0"/>
              <a:t>List the characteristics of </a:t>
            </a:r>
            <a:r>
              <a:rPr lang="en-US" dirty="0" err="1"/>
              <a:t>SciPy</a:t>
            </a:r>
            <a:endParaRPr lang="en-US" dirty="0"/>
          </a:p>
          <a:p>
            <a:r>
              <a:rPr lang="en-US" dirty="0"/>
              <a:t>Explain sub-packages of </a:t>
            </a:r>
            <a:r>
              <a:rPr lang="en-US" dirty="0" err="1" smtClean="0"/>
              <a:t>SciPy</a:t>
            </a:r>
            <a:endParaRPr lang="en-US" dirty="0" smtClean="0"/>
          </a:p>
          <a:p>
            <a:r>
              <a:rPr lang="en-US" dirty="0"/>
              <a:t>Discuss </a:t>
            </a:r>
            <a:r>
              <a:rPr lang="en-US" dirty="0" err="1"/>
              <a:t>SciPy</a:t>
            </a:r>
            <a:r>
              <a:rPr lang="en-US" dirty="0"/>
              <a:t> sub-packages, such as optimization, </a:t>
            </a:r>
            <a:r>
              <a:rPr lang="en-US" dirty="0" smtClean="0"/>
              <a:t>integration</a:t>
            </a:r>
            <a:r>
              <a:rPr lang="en-US" dirty="0"/>
              <a:t>, linear algebra, statistics, weave, and IO</a:t>
            </a:r>
          </a:p>
        </p:txBody>
      </p:sp>
    </p:spTree>
    <p:extLst>
      <p:ext uri="{BB962C8B-B14F-4D97-AF65-F5344CB8AC3E}">
        <p14:creationId xmlns:p14="http://schemas.microsoft.com/office/powerpoint/2010/main" val="272897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r>
              <a:rPr lang="en-US" dirty="0"/>
              <a:t> is a scientific computation library that uses </a:t>
            </a:r>
            <a:r>
              <a:rPr lang="en-US" dirty="0" err="1"/>
              <a:t>NumPy</a:t>
            </a:r>
            <a:r>
              <a:rPr lang="en-US" dirty="0"/>
              <a:t> underneath</a:t>
            </a:r>
            <a:r>
              <a:rPr lang="en-US" dirty="0" smtClean="0"/>
              <a:t>.</a:t>
            </a:r>
          </a:p>
          <a:p>
            <a:r>
              <a:rPr lang="en-US" dirty="0" err="1"/>
              <a:t>SciPy</a:t>
            </a:r>
            <a:r>
              <a:rPr lang="en-US" dirty="0"/>
              <a:t> has optimized and added functions that are frequently used in </a:t>
            </a:r>
            <a:r>
              <a:rPr lang="en-US" dirty="0" err="1"/>
              <a:t>NumPy</a:t>
            </a:r>
            <a:r>
              <a:rPr lang="en-US" dirty="0"/>
              <a:t> and Data Science</a:t>
            </a:r>
            <a:r>
              <a:rPr lang="en-US" dirty="0" smtClean="0"/>
              <a:t>.</a:t>
            </a:r>
          </a:p>
          <a:p>
            <a:r>
              <a:rPr lang="en-US" dirty="0"/>
              <a:t>As </a:t>
            </a:r>
            <a:r>
              <a:rPr lang="en-US" dirty="0" err="1"/>
              <a:t>SciPy</a:t>
            </a:r>
            <a:r>
              <a:rPr lang="en-US" dirty="0"/>
              <a:t> is more focused on scientific implementations, it provides many built-in scientific </a:t>
            </a:r>
            <a:r>
              <a:rPr lang="en-US" dirty="0" smtClean="0"/>
              <a:t>constants.</a:t>
            </a:r>
          </a:p>
          <a:p>
            <a:r>
              <a:rPr lang="en-US" dirty="0" smtClean="0"/>
              <a:t>constants </a:t>
            </a:r>
            <a:r>
              <a:rPr lang="en-US" dirty="0"/>
              <a:t>can be helpful when you are working with Data Science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24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Inverse matrices are frequently used to encrypt message codes. Matrices are used by programmers to code or encrypt letters. A message is made up of a series of binary numbers that are solved using coding theory for communication. As a result, the concept of matrices is used to solve such equations.</a:t>
            </a:r>
          </a:p>
        </p:txBody>
      </p:sp>
    </p:spTree>
    <p:extLst>
      <p:ext uri="{BB962C8B-B14F-4D97-AF65-F5344CB8AC3E}">
        <p14:creationId xmlns:p14="http://schemas.microsoft.com/office/powerpoint/2010/main" val="70998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r>
              <a:rPr lang="en-US" dirty="0"/>
              <a:t> and Its </a:t>
            </a:r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mathematical libraries and </a:t>
            </a:r>
            <a:r>
              <a:rPr lang="en-US" dirty="0" smtClean="0"/>
              <a:t>functions </a:t>
            </a:r>
            <a:endParaRPr lang="en-US" dirty="0"/>
          </a:p>
          <a:p>
            <a:r>
              <a:rPr lang="en-US" dirty="0"/>
              <a:t>Simplifies scientific application </a:t>
            </a:r>
            <a:r>
              <a:rPr lang="en-US" dirty="0" smtClean="0"/>
              <a:t>development</a:t>
            </a:r>
            <a:endParaRPr lang="en-US" dirty="0"/>
          </a:p>
          <a:p>
            <a:r>
              <a:rPr lang="en-US" dirty="0"/>
              <a:t>Large collection of sub-packages </a:t>
            </a:r>
            <a:r>
              <a:rPr lang="en-US" dirty="0" smtClean="0"/>
              <a:t>for </a:t>
            </a:r>
            <a:r>
              <a:rPr lang="en-US" dirty="0"/>
              <a:t>different scientific domains</a:t>
            </a:r>
          </a:p>
          <a:p>
            <a:r>
              <a:rPr lang="en-US" dirty="0"/>
              <a:t>High-level commands for data </a:t>
            </a:r>
            <a:r>
              <a:rPr lang="en-US" dirty="0" smtClean="0"/>
              <a:t>manipulation </a:t>
            </a:r>
            <a:r>
              <a:rPr lang="en-US" dirty="0"/>
              <a:t>and visualization</a:t>
            </a:r>
          </a:p>
          <a:p>
            <a:r>
              <a:rPr lang="en-US" dirty="0"/>
              <a:t>Integrates well with multiple </a:t>
            </a:r>
            <a:r>
              <a:rPr lang="en-US" dirty="0" smtClean="0"/>
              <a:t>systems </a:t>
            </a:r>
            <a:r>
              <a:rPr lang="en-US" dirty="0"/>
              <a:t>and </a:t>
            </a:r>
            <a:r>
              <a:rPr lang="en-US" dirty="0" smtClean="0"/>
              <a:t>environments</a:t>
            </a:r>
          </a:p>
          <a:p>
            <a:r>
              <a:rPr lang="en-US" dirty="0"/>
              <a:t>Efficient and fast data </a:t>
            </a:r>
            <a:r>
              <a:rPr lang="en-US" dirty="0" smtClean="0"/>
              <a:t>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1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68" y="571500"/>
            <a:ext cx="8596668" cy="1320800"/>
          </a:xfrm>
        </p:spPr>
        <p:txBody>
          <a:bodyPr/>
          <a:lstStyle/>
          <a:p>
            <a:r>
              <a:rPr lang="en-US" dirty="0" smtClean="0"/>
              <a:t>Packages in </a:t>
            </a:r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widely used packages are:</a:t>
            </a:r>
          </a:p>
          <a:p>
            <a:r>
              <a:rPr lang="en-US" dirty="0"/>
              <a:t>Integration </a:t>
            </a:r>
            <a:endParaRPr lang="en-US" dirty="0" smtClean="0"/>
          </a:p>
          <a:p>
            <a:r>
              <a:rPr lang="en-US" dirty="0" smtClean="0"/>
              <a:t>IO</a:t>
            </a:r>
            <a:endParaRPr lang="en-US" dirty="0"/>
          </a:p>
          <a:p>
            <a:r>
              <a:rPr lang="en-US" dirty="0"/>
              <a:t>Linear Algebra </a:t>
            </a:r>
            <a:endParaRPr lang="en-US" dirty="0" smtClean="0"/>
          </a:p>
          <a:p>
            <a:r>
              <a:rPr lang="en-US" dirty="0" smtClean="0"/>
              <a:t>Optimize</a:t>
            </a:r>
            <a:endParaRPr lang="en-US" dirty="0"/>
          </a:p>
          <a:p>
            <a:r>
              <a:rPr lang="en-US" dirty="0"/>
              <a:t>Statistics </a:t>
            </a:r>
            <a:endParaRPr lang="en-US" dirty="0" smtClean="0"/>
          </a:p>
          <a:p>
            <a:r>
              <a:rPr lang="en-US" dirty="0" smtClean="0"/>
              <a:t>Weave </a:t>
            </a:r>
            <a:r>
              <a:rPr lang="en-US" dirty="0"/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328725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r>
              <a:rPr lang="en-US" dirty="0"/>
              <a:t> Sub-Package: Linear Algebra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r>
              <a:rPr lang="en-US" dirty="0"/>
              <a:t> provides rapid linear algebra capabilities and contains advanced algebraic </a:t>
            </a:r>
            <a:r>
              <a:rPr lang="en-US" dirty="0" smtClean="0"/>
              <a:t>functions.</a:t>
            </a:r>
          </a:p>
          <a:p>
            <a:r>
              <a:rPr lang="en-US" dirty="0" smtClean="0"/>
              <a:t>Inverse of </a:t>
            </a:r>
            <a:r>
              <a:rPr lang="en-US" dirty="0"/>
              <a:t>a matrix : This function is used to compute the inverse of the given matrix. Let’s look at the inverse matrix </a:t>
            </a:r>
            <a:r>
              <a:rPr lang="en-US" dirty="0" smtClean="0"/>
              <a:t>operation.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1" y="3422650"/>
            <a:ext cx="9448800" cy="343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26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1869</TotalTime>
  <Words>723</Words>
  <Application>Microsoft Office PowerPoint</Application>
  <PresentationFormat>Widescreen</PresentationFormat>
  <Paragraphs>75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Scientific Computing with Python (SciPy) </vt:lpstr>
      <vt:lpstr>RECAP OF PREVIOUS LESSON</vt:lpstr>
      <vt:lpstr>PowerPoint Presentation</vt:lpstr>
      <vt:lpstr>LEARNING OBJECTIVES</vt:lpstr>
      <vt:lpstr>PowerPoint Presentation</vt:lpstr>
      <vt:lpstr>PowerPoint Presentation</vt:lpstr>
      <vt:lpstr>SciPy and Its Characteristics</vt:lpstr>
      <vt:lpstr>Packages in Scipy</vt:lpstr>
      <vt:lpstr>SciPy Sub-Package: Linear Algebra </vt:lpstr>
      <vt:lpstr>Finding Determinant</vt:lpstr>
      <vt:lpstr>Solving Linear Systems</vt:lpstr>
      <vt:lpstr>SciPy Sub-Package: Statistics</vt:lpstr>
      <vt:lpstr>What is a Random Number?</vt:lpstr>
      <vt:lpstr>Some Common Terms</vt:lpstr>
      <vt:lpstr>PowerPoint Presentation</vt:lpstr>
      <vt:lpstr>SciPy Sub-Package: Weave </vt:lpstr>
      <vt:lpstr>SciPy Sub-Package: IO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Computing with Python (SciPy) </dc:title>
  <dc:creator>Akindoyin Oluwatosin</dc:creator>
  <cp:lastModifiedBy>Akindoyin Oluwatosin</cp:lastModifiedBy>
  <cp:revision>26</cp:revision>
  <dcterms:created xsi:type="dcterms:W3CDTF">2022-05-28T00:43:34Z</dcterms:created>
  <dcterms:modified xsi:type="dcterms:W3CDTF">2022-06-03T06:49:34Z</dcterms:modified>
</cp:coreProperties>
</file>