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91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85" r:id="rId34"/>
    <p:sldId id="278" r:id="rId35"/>
    <p:sldId id="277" r:id="rId36"/>
    <p:sldId id="279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6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3136900"/>
            <a:ext cx="7505700" cy="38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Series from an </a:t>
            </a:r>
            <a:r>
              <a:rPr lang="en-US" dirty="0" err="1"/>
              <a:t>ndarray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62" y="2133600"/>
            <a:ext cx="907573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1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series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094"/>
            <a:ext cx="11858625" cy="39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Series from Scalar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930400"/>
            <a:ext cx="9461219" cy="40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8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accessed through different functions like </a:t>
            </a:r>
            <a:r>
              <a:rPr lang="en-US" dirty="0" err="1"/>
              <a:t>loc</a:t>
            </a:r>
            <a:r>
              <a:rPr lang="en-US" dirty="0"/>
              <a:t>, </a:t>
            </a:r>
            <a:r>
              <a:rPr lang="en-US" dirty="0" err="1"/>
              <a:t>iloc</a:t>
            </a:r>
            <a:r>
              <a:rPr lang="en-US" dirty="0"/>
              <a:t> by passing data element position or index range.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980" y="2984500"/>
            <a:ext cx="1008529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Vectorizing</a:t>
            </a:r>
            <a:r>
              <a:rPr lang="en-US" dirty="0"/>
              <a:t> Operations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Vectorized</a:t>
            </a:r>
            <a:r>
              <a:rPr lang="en-US" dirty="0"/>
              <a:t> operations are performed by the data element’s position.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72" y="2904565"/>
            <a:ext cx="9294440" cy="29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8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63" y="2295509"/>
            <a:ext cx="10255125" cy="209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1" y="4480579"/>
            <a:ext cx="10434917" cy="26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8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is a two-dimensional labeled data structure with columns of potentially different types.</a:t>
            </a:r>
          </a:p>
          <a:p>
            <a:r>
              <a:rPr lang="en-US" dirty="0"/>
              <a:t>Data Input in </a:t>
            </a:r>
            <a:r>
              <a:rPr lang="en-US" dirty="0" err="1"/>
              <a:t>DataFrame</a:t>
            </a:r>
            <a:r>
              <a:rPr lang="en-US" dirty="0"/>
              <a:t> includes:</a:t>
            </a:r>
          </a:p>
          <a:p>
            <a:r>
              <a:rPr lang="en-US" dirty="0"/>
              <a:t>•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• List</a:t>
            </a:r>
          </a:p>
          <a:p>
            <a:r>
              <a:rPr lang="en-US" dirty="0"/>
              <a:t>• Series</a:t>
            </a:r>
          </a:p>
          <a:p>
            <a:r>
              <a:rPr lang="en-US" dirty="0"/>
              <a:t>•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41" y="1815353"/>
            <a:ext cx="9614647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dict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39" y="2474259"/>
            <a:ext cx="9380537" cy="41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 a </a:t>
            </a:r>
            <a:r>
              <a:rPr lang="en-US" dirty="0" err="1"/>
              <a:t>DataFrame</a:t>
            </a:r>
            <a:r>
              <a:rPr lang="en-US" dirty="0"/>
              <a:t> by referring to the column name or with the describe function.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754126"/>
            <a:ext cx="10596282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6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dict</a:t>
            </a:r>
            <a:r>
              <a:rPr lang="en-US" dirty="0"/>
              <a:t> of Series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2" y="1930399"/>
            <a:ext cx="10623176" cy="48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4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ndarray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4" y="1930399"/>
            <a:ext cx="8695778" cy="44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25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160588"/>
            <a:ext cx="7463118" cy="4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14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some of the factors that might lead to missing data values:</a:t>
            </a:r>
          </a:p>
          <a:p>
            <a:r>
              <a:rPr lang="en-US" dirty="0"/>
              <a:t>Software issue</a:t>
            </a:r>
          </a:p>
          <a:p>
            <a:r>
              <a:rPr lang="en-US" dirty="0"/>
              <a:t> Data integration issue</a:t>
            </a:r>
          </a:p>
          <a:p>
            <a:r>
              <a:rPr lang="en-US" dirty="0"/>
              <a:t> Network issue</a:t>
            </a:r>
          </a:p>
          <a:p>
            <a:r>
              <a:rPr lang="en-US" dirty="0"/>
              <a:t>Data not provided by the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5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" y="2160588"/>
            <a:ext cx="9525000" cy="43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 using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dropna</a:t>
            </a:r>
            <a:r>
              <a:rPr lang="en-US" dirty="0"/>
              <a:t> function drops all the values with uncommon indices.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466975"/>
            <a:ext cx="81026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19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fillna</a:t>
            </a:r>
            <a:r>
              <a:rPr lang="en-US" dirty="0"/>
              <a:t> function fills all the uncommon indices with a number instead of dropping them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927350"/>
            <a:ext cx="85851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1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operation can be performed through various built-in methods for faster data processing.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7" y="2857500"/>
            <a:ext cx="896637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Operation with Statistical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578100"/>
            <a:ext cx="948231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8596667" cy="44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33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Operation Using </a:t>
            </a:r>
            <a:r>
              <a:rPr lang="en-US" dirty="0" err="1"/>
              <a:t>Groupby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590" y="2223256"/>
            <a:ext cx="9317210" cy="43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2641600"/>
            <a:ext cx="7480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Operation Using Sorting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930400"/>
            <a:ext cx="9329737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Operation with Functions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2019300"/>
            <a:ext cx="8978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41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it Right!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930400"/>
            <a:ext cx="94996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94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and Write Support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160588"/>
            <a:ext cx="8733366" cy="43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81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10003366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0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921000"/>
            <a:ext cx="9355665" cy="35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end of this lesson, you will be able to:</a:t>
            </a:r>
          </a:p>
          <a:p>
            <a:r>
              <a:rPr lang="en-US" dirty="0"/>
              <a:t>Explain Pandas and its features</a:t>
            </a:r>
          </a:p>
          <a:p>
            <a:r>
              <a:rPr lang="en-US" dirty="0"/>
              <a:t>List different data structures of Pandas</a:t>
            </a:r>
          </a:p>
          <a:p>
            <a:r>
              <a:rPr lang="en-US" dirty="0"/>
              <a:t>Outline the process to create series and </a:t>
            </a:r>
            <a:r>
              <a:rPr lang="en-US" dirty="0" err="1"/>
              <a:t>DataFrame</a:t>
            </a:r>
            <a:r>
              <a:rPr lang="en-US" dirty="0"/>
              <a:t> with data inputs</a:t>
            </a:r>
          </a:p>
          <a:p>
            <a:r>
              <a:rPr lang="en-US" dirty="0"/>
              <a:t>Explain how to view, select, and access elements in a data structure </a:t>
            </a:r>
          </a:p>
          <a:p>
            <a:r>
              <a:rPr lang="en-US" dirty="0"/>
              <a:t>Describe the procedure to handle </a:t>
            </a:r>
            <a:r>
              <a:rPr lang="en-US" dirty="0" err="1"/>
              <a:t>vectorized</a:t>
            </a:r>
            <a:r>
              <a:rPr lang="en-US" dirty="0"/>
              <a:t> operations</a:t>
            </a:r>
          </a:p>
          <a:p>
            <a:r>
              <a:rPr lang="en-US" dirty="0"/>
              <a:t>Illustrate how to handle missing values</a:t>
            </a:r>
          </a:p>
          <a:p>
            <a:r>
              <a:rPr lang="en-US" dirty="0"/>
              <a:t>Analyze data with different data operation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123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advent of Pandas is not to underrate the efficacy of computing in </a:t>
            </a:r>
            <a:r>
              <a:rPr lang="en-US" dirty="0" err="1"/>
              <a:t>numpy</a:t>
            </a:r>
            <a:r>
              <a:rPr lang="en-US" dirty="0"/>
              <a:t> but to give more features such as:</a:t>
            </a:r>
          </a:p>
          <a:p>
            <a:r>
              <a:rPr lang="en-US" dirty="0"/>
              <a:t>Powerful data structure</a:t>
            </a:r>
          </a:p>
          <a:p>
            <a:r>
              <a:rPr lang="en-US" dirty="0"/>
              <a:t>High performance merging and joining of data sets</a:t>
            </a:r>
          </a:p>
          <a:p>
            <a:r>
              <a:rPr lang="en-US" dirty="0"/>
              <a:t>Tools for reading and writing data</a:t>
            </a:r>
          </a:p>
          <a:p>
            <a:r>
              <a:rPr lang="en-US" dirty="0"/>
              <a:t>Intelligent and automated data alignment</a:t>
            </a:r>
          </a:p>
          <a:p>
            <a:r>
              <a:rPr lang="en-US" dirty="0"/>
              <a:t>Easy data aggregation and transformation</a:t>
            </a:r>
          </a:p>
          <a:p>
            <a:r>
              <a:rPr lang="en-US" dirty="0"/>
              <a:t>Fast and efficient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138955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structures in pandas are basic building blocks that helps data scientist in wrangling and analyzing data</a:t>
            </a:r>
          </a:p>
          <a:p>
            <a:r>
              <a:rPr lang="en-US" dirty="0"/>
              <a:t>The four main libraries of Pandas data structure are:</a:t>
            </a:r>
          </a:p>
          <a:p>
            <a:r>
              <a:rPr lang="en-US" dirty="0"/>
              <a:t>Series</a:t>
            </a:r>
          </a:p>
          <a:p>
            <a:r>
              <a:rPr lang="en-US" dirty="0"/>
              <a:t>Data Frame</a:t>
            </a:r>
          </a:p>
          <a:p>
            <a:r>
              <a:rPr lang="en-US" dirty="0"/>
              <a:t>Panel</a:t>
            </a:r>
          </a:p>
          <a:p>
            <a:r>
              <a:rPr lang="en-US" dirty="0"/>
              <a:t>Panel 4D</a:t>
            </a:r>
          </a:p>
          <a:p>
            <a:endParaRPr lang="en-US" dirty="0"/>
          </a:p>
          <a:p>
            <a:r>
              <a:rPr lang="en-US" dirty="0"/>
              <a:t>In this lesson, our emphasis will be on Series and Data Frame since those are the two major data structures data scientist use in tackling real world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3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: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is a one-dimensional array-like object containing data and labels (or index).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alignment is intrinsic and will not be broken until changed explicitly by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2833687"/>
            <a:ext cx="5543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can be created with different data inputs such as:</a:t>
            </a:r>
          </a:p>
          <a:p>
            <a:r>
              <a:rPr lang="en-US" dirty="0"/>
              <a:t>•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• scalar</a:t>
            </a:r>
          </a:p>
          <a:p>
            <a:r>
              <a:rPr lang="en-US" dirty="0"/>
              <a:t>•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points to note while creating a series are:</a:t>
            </a:r>
          </a:p>
          <a:p>
            <a:r>
              <a:rPr lang="en-US" dirty="0"/>
              <a:t>Import Pandas as it is the main library (Import pandas as </a:t>
            </a:r>
            <a:r>
              <a:rPr lang="en-US" dirty="0" err="1"/>
              <a:t>pd</a:t>
            </a:r>
            <a:r>
              <a:rPr lang="en-US" dirty="0"/>
              <a:t>)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while working with </a:t>
            </a:r>
            <a:r>
              <a:rPr lang="en-US" dirty="0" err="1"/>
              <a:t>ndarrays</a:t>
            </a:r>
            <a:r>
              <a:rPr lang="en-US" dirty="0"/>
              <a:t> (Import </a:t>
            </a:r>
            <a:r>
              <a:rPr lang="en-US" dirty="0" err="1"/>
              <a:t>numpy</a:t>
            </a:r>
            <a:r>
              <a:rPr lang="en-US" dirty="0"/>
              <a:t> as np)</a:t>
            </a:r>
          </a:p>
          <a:p>
            <a:r>
              <a:rPr lang="en-US" dirty="0"/>
              <a:t>Apply the syntax and pass the data elements as arguments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55387"/>
            <a:ext cx="6223000" cy="23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0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1971</TotalTime>
  <Words>528</Words>
  <Application>Microsoft Office PowerPoint</Application>
  <PresentationFormat>Widescreen</PresentationFormat>
  <Paragraphs>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Facet</vt:lpstr>
      <vt:lpstr>Pandas</vt:lpstr>
      <vt:lpstr>PowerPoint Presentation</vt:lpstr>
      <vt:lpstr>PowerPoint Presentation</vt:lpstr>
      <vt:lpstr>Learning Objectives </vt:lpstr>
      <vt:lpstr>Introduction to Pandas</vt:lpstr>
      <vt:lpstr>Data Structures</vt:lpstr>
      <vt:lpstr>Data Structures : Series</vt:lpstr>
      <vt:lpstr>PowerPoint Presentation</vt:lpstr>
      <vt:lpstr>How to create a Series</vt:lpstr>
      <vt:lpstr>PowerPoint Presentation</vt:lpstr>
      <vt:lpstr>Creating Series from an ndarray</vt:lpstr>
      <vt:lpstr>Creating series from a list</vt:lpstr>
      <vt:lpstr>Creating Series from Scalar</vt:lpstr>
      <vt:lpstr>Accessing Elements in Series</vt:lpstr>
      <vt:lpstr>Vectorizing Operations in Series</vt:lpstr>
      <vt:lpstr>PowerPoint Presentation</vt:lpstr>
      <vt:lpstr>DataFrames</vt:lpstr>
      <vt:lpstr>Creating DataFrame from Lists</vt:lpstr>
      <vt:lpstr>Creating DataFrame from dict </vt:lpstr>
      <vt:lpstr>Viewing DataFrame</vt:lpstr>
      <vt:lpstr>Creating DataFrame from dict of Series</vt:lpstr>
      <vt:lpstr>Creating DataFrame from ndarray</vt:lpstr>
      <vt:lpstr>Creating DataFrame from DataFrame Object</vt:lpstr>
      <vt:lpstr>Missing Values </vt:lpstr>
      <vt:lpstr>PowerPoint Presentation</vt:lpstr>
      <vt:lpstr>Handling Missing Values using functions</vt:lpstr>
      <vt:lpstr>PowerPoint Presentation</vt:lpstr>
      <vt:lpstr>Data Operation</vt:lpstr>
      <vt:lpstr>Data Operation with Statistical Functions</vt:lpstr>
      <vt:lpstr>Data Operation Using Groupby</vt:lpstr>
      <vt:lpstr>PowerPoint Presentation</vt:lpstr>
      <vt:lpstr>Data Operation Using Sorting </vt:lpstr>
      <vt:lpstr>Data Operation with Functions </vt:lpstr>
      <vt:lpstr>Sequence it Right! </vt:lpstr>
      <vt:lpstr>File Read and Write Support</vt:lpstr>
      <vt:lpstr>PROJECT 1</vt:lpstr>
      <vt:lpstr>PROJECT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Akindoyin Oluwatosin</dc:creator>
  <cp:lastModifiedBy>user</cp:lastModifiedBy>
  <cp:revision>46</cp:revision>
  <dcterms:created xsi:type="dcterms:W3CDTF">2022-05-29T16:51:32Z</dcterms:created>
  <dcterms:modified xsi:type="dcterms:W3CDTF">2022-09-02T12:37:21Z</dcterms:modified>
</cp:coreProperties>
</file>