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3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4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9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63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560-FF27-475B-A073-0BFD27995D5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2B-4B58-44D4-8ED2-34C339412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7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HgLEZQR7DKtau_9KkDqsvdLvoTdWUsh/view?usp=sharing" TargetMode="External"/><Relationship Id="rId2" Type="http://schemas.openxmlformats.org/officeDocument/2006/relationships/hyperlink" Target="https://en.wikipedia.org/wiki/Black_Canadi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ursquare.com/" TargetMode="External"/><Relationship Id="rId5" Type="http://schemas.openxmlformats.org/officeDocument/2006/relationships/hyperlink" Target="http://cocl.us/Geospatial_data" TargetMode="External"/><Relationship Id="rId4" Type="http://schemas.openxmlformats.org/officeDocument/2006/relationships/hyperlink" Target="https://en.wikipedia.org/wiki/List_of_postal_codes_of_Canada:_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ANCIENT AND MODERN AFRICAN RESTAURANTS IN CANADA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Olulade</a:t>
            </a:r>
            <a:r>
              <a:rPr lang="en-US" dirty="0" smtClean="0"/>
              <a:t> John</a:t>
            </a:r>
          </a:p>
          <a:p>
            <a:r>
              <a:rPr lang="en-US" dirty="0" smtClean="0"/>
              <a:t>26 February, 2021.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6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14" y="1600200"/>
            <a:ext cx="3276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Lots of Africans are migrating to Canada and the figures are increasing by the year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14" y="1447800"/>
            <a:ext cx="557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8491"/>
            <a:ext cx="2819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growing population is underserved with African delicacies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73" y="823543"/>
            <a:ext cx="6691745" cy="51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 and its </a:t>
            </a:r>
            <a:r>
              <a:rPr lang="en-US" dirty="0" err="1" smtClean="0"/>
              <a:t>Surburbs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9" y="1600200"/>
            <a:ext cx="7831161" cy="4525963"/>
          </a:xfrm>
        </p:spPr>
      </p:pic>
    </p:spTree>
    <p:extLst>
      <p:ext uri="{BB962C8B-B14F-4D97-AF65-F5344CB8AC3E}">
        <p14:creationId xmlns:p14="http://schemas.microsoft.com/office/powerpoint/2010/main" val="31405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29" y="685800"/>
            <a:ext cx="5951871" cy="5029200"/>
          </a:xfrm>
        </p:spPr>
      </p:pic>
      <p:sp>
        <p:nvSpPr>
          <p:cNvPr id="5" name="TextBox 4"/>
          <p:cNvSpPr txBox="1"/>
          <p:nvPr/>
        </p:nvSpPr>
        <p:spPr>
          <a:xfrm>
            <a:off x="20782" y="838200"/>
            <a:ext cx="32558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From research, </a:t>
            </a:r>
          </a:p>
          <a:p>
            <a:r>
              <a:rPr lang="en-US" sz="2800" dirty="0" smtClean="0"/>
              <a:t>it was found that African dominated areas don’t have African Restaurants. </a:t>
            </a:r>
          </a:p>
        </p:txBody>
      </p:sp>
    </p:spTree>
    <p:extLst>
      <p:ext uri="{BB962C8B-B14F-4D97-AF65-F5344CB8AC3E}">
        <p14:creationId xmlns:p14="http://schemas.microsoft.com/office/powerpoint/2010/main" val="324353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9" y="1634836"/>
            <a:ext cx="3886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closest are few Moroccan Restaurants which are inadequate to serve  the growing population.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1"/>
          <a:stretch/>
        </p:blipFill>
        <p:spPr>
          <a:xfrm>
            <a:off x="4114800" y="1634836"/>
            <a:ext cx="47313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5562600" cy="4191000"/>
          </a:xfrm>
        </p:spPr>
      </p:pic>
      <p:sp>
        <p:nvSpPr>
          <p:cNvPr id="5" name="TextBox 4"/>
          <p:cNvSpPr txBox="1"/>
          <p:nvPr/>
        </p:nvSpPr>
        <p:spPr>
          <a:xfrm>
            <a:off x="76200" y="1905000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Setting </a:t>
            </a:r>
            <a:r>
              <a:rPr lang="en-GB" sz="2800" dirty="0"/>
              <a:t>up African restaurants with specialties in countries with related menu is a sure profit-making service delivery venture.</a:t>
            </a:r>
            <a:endParaRPr lang="en-GB" sz="2800" b="0" dirty="0" smtClean="0">
              <a:effectLst/>
            </a:endParaRPr>
          </a:p>
          <a:p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4485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0" dirty="0" smtClean="0">
                <a:effectLst/>
              </a:rPr>
              <a:t/>
            </a:r>
            <a:br>
              <a:rPr lang="en-GB" b="0" dirty="0" smtClean="0">
                <a:effectLst/>
              </a:rPr>
            </a:br>
            <a:r>
              <a:rPr lang="en-GB" dirty="0"/>
              <a:t>1. Wikipedia Page - Black Canadian Data </a:t>
            </a:r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u="sng" dirty="0">
                <a:hlinkClick r:id="rId2"/>
              </a:rPr>
              <a:t>https://en.wikipedia.org/wiki/Black_Canadians</a:t>
            </a:r>
            <a:r>
              <a:rPr lang="en-GB" dirty="0"/>
              <a:t>]</a:t>
            </a:r>
            <a:endParaRPr lang="en-GB" b="0" dirty="0" smtClean="0">
              <a:effectLst/>
            </a:endParaRPr>
          </a:p>
          <a:p>
            <a:pPr marL="0" indent="0">
              <a:buNone/>
            </a:pPr>
            <a:r>
              <a:rPr lang="en-GB" b="0" dirty="0" smtClean="0">
                <a:effectLst/>
              </a:rPr>
              <a:t/>
            </a:r>
            <a:br>
              <a:rPr lang="en-GB" b="0" dirty="0" smtClean="0">
                <a:effectLst/>
              </a:rPr>
            </a:br>
            <a:r>
              <a:rPr lang="en-GB" dirty="0"/>
              <a:t>2. African Immigration to Canada - 1980 to 2013 data </a:t>
            </a:r>
            <a:endParaRPr lang="en-GB" b="0" dirty="0" smtClean="0">
              <a:effectLst/>
            </a:endParaRPr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u="sng" dirty="0">
                <a:hlinkClick r:id="rId3"/>
              </a:rPr>
              <a:t>https://drive.google.com/file/d/1qHgLEZQR7DKtau_9KkDqsvdLvoTdWUsh/view?usp=sharing</a:t>
            </a:r>
            <a:r>
              <a:rPr lang="en-GB" dirty="0"/>
              <a:t>]</a:t>
            </a:r>
            <a:endParaRPr lang="en-GB" b="0" dirty="0" smtClean="0">
              <a:effectLst/>
            </a:endParaRPr>
          </a:p>
          <a:p>
            <a:pPr marL="0" indent="0">
              <a:buNone/>
            </a:pPr>
            <a:r>
              <a:rPr lang="en-GB" b="0" dirty="0" smtClean="0">
                <a:effectLst/>
              </a:rPr>
              <a:t/>
            </a:r>
            <a:br>
              <a:rPr lang="en-GB" b="0" dirty="0" smtClean="0">
                <a:effectLst/>
              </a:rPr>
            </a:br>
            <a:r>
              <a:rPr lang="en-GB" b="0" dirty="0" smtClean="0">
                <a:effectLst/>
              </a:rPr>
              <a:t/>
            </a:r>
            <a:br>
              <a:rPr lang="en-GB" b="0" dirty="0" smtClean="0">
                <a:effectLst/>
              </a:rPr>
            </a:br>
            <a:r>
              <a:rPr lang="en-GB" dirty="0"/>
              <a:t>3. Canada M Postal Codes, borough, </a:t>
            </a:r>
            <a:r>
              <a:rPr lang="en-GB" dirty="0" err="1"/>
              <a:t>neighborhood</a:t>
            </a:r>
            <a:r>
              <a:rPr lang="en-GB" dirty="0"/>
              <a:t> [</a:t>
            </a:r>
            <a:r>
              <a:rPr lang="en-GB" u="sng" dirty="0">
                <a:hlinkClick r:id="rId4"/>
              </a:rPr>
              <a:t>https://en.wikipedia.org/wiki/List_of_postal_codes_of_Canada:_M</a:t>
            </a:r>
            <a:r>
              <a:rPr lang="en-GB" dirty="0"/>
              <a:t>]</a:t>
            </a:r>
            <a:endParaRPr lang="en-GB" b="0" dirty="0" smtClean="0">
              <a:effectLst/>
            </a:endParaRPr>
          </a:p>
          <a:p>
            <a:pPr marL="0" indent="0">
              <a:buNone/>
            </a:pPr>
            <a:r>
              <a:rPr lang="en-GB" b="0" dirty="0" smtClean="0">
                <a:effectLst/>
              </a:rPr>
              <a:t/>
            </a:r>
            <a:br>
              <a:rPr lang="en-GB" b="0" dirty="0" smtClean="0">
                <a:effectLst/>
              </a:rPr>
            </a:br>
            <a:r>
              <a:rPr lang="en-GB" dirty="0"/>
              <a:t>4. Canada M Postal Codes, latitude , longitude </a:t>
            </a:r>
            <a:endParaRPr lang="en-GB" b="0" dirty="0" smtClean="0">
              <a:effectLst/>
            </a:endParaRPr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u="sng" dirty="0">
                <a:hlinkClick r:id="rId5"/>
              </a:rPr>
              <a:t>http://cocl.us/Geospatial_data</a:t>
            </a:r>
            <a:r>
              <a:rPr lang="en-GB" dirty="0"/>
              <a:t>]</a:t>
            </a:r>
            <a:endParaRPr lang="en-GB" b="0" dirty="0" smtClean="0">
              <a:effectLst/>
            </a:endParaRPr>
          </a:p>
          <a:p>
            <a:pPr marL="0" indent="0">
              <a:buNone/>
            </a:pPr>
            <a:r>
              <a:rPr lang="en-GB" dirty="0"/>
              <a:t> </a:t>
            </a:r>
            <a:endParaRPr lang="en-GB" b="0" dirty="0" smtClean="0">
              <a:effectLst/>
            </a:endParaRPr>
          </a:p>
          <a:p>
            <a:pPr marL="0" indent="0">
              <a:buNone/>
            </a:pPr>
            <a:r>
              <a:rPr lang="en-GB" dirty="0"/>
              <a:t>5. Number of restaurants, type, location and </a:t>
            </a:r>
            <a:r>
              <a:rPr lang="en-GB" dirty="0" err="1"/>
              <a:t>neighborhood</a:t>
            </a:r>
            <a:r>
              <a:rPr lang="en-GB" dirty="0"/>
              <a:t> - Foursquare API [</a:t>
            </a:r>
            <a:r>
              <a:rPr lang="en-GB" u="sng" dirty="0">
                <a:hlinkClick r:id="rId6"/>
              </a:rPr>
              <a:t>https://foursquare.com</a:t>
            </a:r>
            <a:r>
              <a:rPr lang="en-GB" dirty="0" smtClean="0"/>
              <a:t>]</a:t>
            </a:r>
            <a:endParaRPr lang="en-GB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147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94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ANCIENT AND MODERN AFRICAN RESTAURANTS IN CANADA</vt:lpstr>
      <vt:lpstr>Business Problem</vt:lpstr>
      <vt:lpstr>PowerPoint Presentation</vt:lpstr>
      <vt:lpstr>Toronto and its Surburbs</vt:lpstr>
      <vt:lpstr>PowerPoint Presentation</vt:lpstr>
      <vt:lpstr>PowerPoint Presentation</vt:lpstr>
      <vt:lpstr>Conclusion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AND MODERN AFRICAN RESTAURANTS IN CANADA</dc:title>
  <dc:creator>Olulade John</dc:creator>
  <cp:lastModifiedBy>Olulade John</cp:lastModifiedBy>
  <cp:revision>6</cp:revision>
  <dcterms:created xsi:type="dcterms:W3CDTF">2021-02-26T12:40:11Z</dcterms:created>
  <dcterms:modified xsi:type="dcterms:W3CDTF">2021-02-26T13:15:12Z</dcterms:modified>
</cp:coreProperties>
</file>