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3" r:id="rId7"/>
    <p:sldId id="260" r:id="rId8"/>
    <p:sldId id="264" r:id="rId9"/>
    <p:sldId id="265" r:id="rId10"/>
    <p:sldId id="269" r:id="rId11"/>
    <p:sldId id="270" r:id="rId12"/>
    <p:sldId id="272" r:id="rId13"/>
    <p:sldId id="266" r:id="rId14"/>
    <p:sldId id="267" r:id="rId15"/>
    <p:sldId id="273"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0C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F32681-6D0C-481B-876C-7A60BFAC0800}" v="20" dt="2021-11-20T07:48:21.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94249" autoAdjust="0"/>
  </p:normalViewPr>
  <p:slideViewPr>
    <p:cSldViewPr snapToGrid="0">
      <p:cViewPr varScale="1">
        <p:scale>
          <a:sx n="68" d="100"/>
          <a:sy n="68" d="100"/>
        </p:scale>
        <p:origin x="4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mide Olaoye" userId="e1dbb0be734598d6" providerId="LiveId" clId="{A2B45775-5F97-474A-858E-877FDB0BA0E6}"/>
    <pc:docChg chg="undo custSel modSld">
      <pc:chgData name="Olumide Olaoye" userId="e1dbb0be734598d6" providerId="LiveId" clId="{A2B45775-5F97-474A-858E-877FDB0BA0E6}" dt="2021-10-12T08:32:32.020" v="1785" actId="20577"/>
      <pc:docMkLst>
        <pc:docMk/>
      </pc:docMkLst>
      <pc:sldChg chg="modSp mod">
        <pc:chgData name="Olumide Olaoye" userId="e1dbb0be734598d6" providerId="LiveId" clId="{A2B45775-5F97-474A-858E-877FDB0BA0E6}" dt="2021-10-12T08:32:32.020" v="1785" actId="20577"/>
        <pc:sldMkLst>
          <pc:docMk/>
          <pc:sldMk cId="823843764" sldId="256"/>
        </pc:sldMkLst>
        <pc:spChg chg="mod">
          <ac:chgData name="Olumide Olaoye" userId="e1dbb0be734598d6" providerId="LiveId" clId="{A2B45775-5F97-474A-858E-877FDB0BA0E6}" dt="2021-10-12T08:32:32.020" v="1785" actId="20577"/>
          <ac:spMkLst>
            <pc:docMk/>
            <pc:sldMk cId="823843764" sldId="256"/>
            <ac:spMk id="4" creationId="{EC078746-D727-4B75-A60B-54CBA2D9EB0F}"/>
          </ac:spMkLst>
        </pc:spChg>
      </pc:sldChg>
      <pc:sldChg chg="modSp mod">
        <pc:chgData name="Olumide Olaoye" userId="e1dbb0be734598d6" providerId="LiveId" clId="{A2B45775-5F97-474A-858E-877FDB0BA0E6}" dt="2021-10-12T08:11:01.960" v="1740" actId="207"/>
        <pc:sldMkLst>
          <pc:docMk/>
          <pc:sldMk cId="2315588481" sldId="257"/>
        </pc:sldMkLst>
        <pc:spChg chg="mod">
          <ac:chgData name="Olumide Olaoye" userId="e1dbb0be734598d6" providerId="LiveId" clId="{A2B45775-5F97-474A-858E-877FDB0BA0E6}" dt="2021-10-12T08:11:01.960" v="1740" actId="207"/>
          <ac:spMkLst>
            <pc:docMk/>
            <pc:sldMk cId="2315588481" sldId="257"/>
            <ac:spMk id="4" creationId="{52136A5B-6719-4D04-BD04-9014CEC4B389}"/>
          </ac:spMkLst>
        </pc:spChg>
      </pc:sldChg>
      <pc:sldChg chg="modSp mod">
        <pc:chgData name="Olumide Olaoye" userId="e1dbb0be734598d6" providerId="LiveId" clId="{A2B45775-5F97-474A-858E-877FDB0BA0E6}" dt="2021-10-12T08:10:33.014" v="1738" actId="207"/>
        <pc:sldMkLst>
          <pc:docMk/>
          <pc:sldMk cId="2961620148" sldId="259"/>
        </pc:sldMkLst>
        <pc:spChg chg="mod">
          <ac:chgData name="Olumide Olaoye" userId="e1dbb0be734598d6" providerId="LiveId" clId="{A2B45775-5F97-474A-858E-877FDB0BA0E6}" dt="2021-10-12T08:10:33.014" v="1738" actId="207"/>
          <ac:spMkLst>
            <pc:docMk/>
            <pc:sldMk cId="2961620148" sldId="259"/>
            <ac:spMk id="2" creationId="{CCDEC85A-46BD-472C-AD6F-BF0EE9D2314E}"/>
          </ac:spMkLst>
        </pc:spChg>
      </pc:sldChg>
      <pc:sldChg chg="addSp delSp modSp mod">
        <pc:chgData name="Olumide Olaoye" userId="e1dbb0be734598d6" providerId="LiveId" clId="{A2B45775-5F97-474A-858E-877FDB0BA0E6}" dt="2021-10-12T08:10:14.309" v="1737" actId="14100"/>
        <pc:sldMkLst>
          <pc:docMk/>
          <pc:sldMk cId="3737300838" sldId="260"/>
        </pc:sldMkLst>
        <pc:spChg chg="mod">
          <ac:chgData name="Olumide Olaoye" userId="e1dbb0be734598d6" providerId="LiveId" clId="{A2B45775-5F97-474A-858E-877FDB0BA0E6}" dt="2021-10-12T08:10:14.309" v="1737" actId="14100"/>
          <ac:spMkLst>
            <pc:docMk/>
            <pc:sldMk cId="3737300838" sldId="260"/>
            <ac:spMk id="2" creationId="{CCDEC85A-46BD-472C-AD6F-BF0EE9D2314E}"/>
          </ac:spMkLst>
        </pc:spChg>
        <pc:spChg chg="mod">
          <ac:chgData name="Olumide Olaoye" userId="e1dbb0be734598d6" providerId="LiveId" clId="{A2B45775-5F97-474A-858E-877FDB0BA0E6}" dt="2021-10-12T07:20:00.495" v="319" actId="313"/>
          <ac:spMkLst>
            <pc:docMk/>
            <pc:sldMk cId="3737300838" sldId="260"/>
            <ac:spMk id="4" creationId="{5DFB5746-A32A-4F76-B3DF-0922552E9417}"/>
          </ac:spMkLst>
        </pc:spChg>
        <pc:spChg chg="mod">
          <ac:chgData name="Olumide Olaoye" userId="e1dbb0be734598d6" providerId="LiveId" clId="{A2B45775-5F97-474A-858E-877FDB0BA0E6}" dt="2021-10-12T08:09:54.742" v="1734" actId="208"/>
          <ac:spMkLst>
            <pc:docMk/>
            <pc:sldMk cId="3737300838" sldId="260"/>
            <ac:spMk id="5" creationId="{1BFA73B8-4BF9-4292-B92C-2D95935C7AC4}"/>
          </ac:spMkLst>
        </pc:spChg>
        <pc:picChg chg="del">
          <ac:chgData name="Olumide Olaoye" userId="e1dbb0be734598d6" providerId="LiveId" clId="{A2B45775-5F97-474A-858E-877FDB0BA0E6}" dt="2021-10-12T07:16:41.521" v="156" actId="478"/>
          <ac:picMkLst>
            <pc:docMk/>
            <pc:sldMk cId="3737300838" sldId="260"/>
            <ac:picMk id="3" creationId="{28A53125-C686-42C1-A6A3-46CEA8309FF8}"/>
          </ac:picMkLst>
        </pc:picChg>
        <pc:picChg chg="del">
          <ac:chgData name="Olumide Olaoye" userId="e1dbb0be734598d6" providerId="LiveId" clId="{A2B45775-5F97-474A-858E-877FDB0BA0E6}" dt="2021-10-12T07:16:44.026" v="157" actId="478"/>
          <ac:picMkLst>
            <pc:docMk/>
            <pc:sldMk cId="3737300838" sldId="260"/>
            <ac:picMk id="6" creationId="{8D09092B-CD5A-4AB4-8DE3-A77195B9D7EE}"/>
          </ac:picMkLst>
        </pc:picChg>
        <pc:picChg chg="add mod">
          <ac:chgData name="Olumide Olaoye" userId="e1dbb0be734598d6" providerId="LiveId" clId="{A2B45775-5F97-474A-858E-877FDB0BA0E6}" dt="2021-10-12T07:20:35.769" v="325" actId="14100"/>
          <ac:picMkLst>
            <pc:docMk/>
            <pc:sldMk cId="3737300838" sldId="260"/>
            <ac:picMk id="2050" creationId="{EEDEC690-9B8E-49FC-94DD-B494DBF23920}"/>
          </ac:picMkLst>
        </pc:picChg>
      </pc:sldChg>
      <pc:sldChg chg="addSp delSp modSp mod">
        <pc:chgData name="Olumide Olaoye" userId="e1dbb0be734598d6" providerId="LiveId" clId="{A2B45775-5F97-474A-858E-877FDB0BA0E6}" dt="2021-10-12T08:08:54.719" v="1726" actId="1076"/>
        <pc:sldMkLst>
          <pc:docMk/>
          <pc:sldMk cId="3866121560" sldId="261"/>
        </pc:sldMkLst>
        <pc:spChg chg="mod">
          <ac:chgData name="Olumide Olaoye" userId="e1dbb0be734598d6" providerId="LiveId" clId="{A2B45775-5F97-474A-858E-877FDB0BA0E6}" dt="2021-10-12T08:06:42.408" v="1667" actId="1076"/>
          <ac:spMkLst>
            <pc:docMk/>
            <pc:sldMk cId="3866121560" sldId="261"/>
            <ac:spMk id="2" creationId="{CCDEC85A-46BD-472C-AD6F-BF0EE9D2314E}"/>
          </ac:spMkLst>
        </pc:spChg>
        <pc:spChg chg="add mod">
          <ac:chgData name="Olumide Olaoye" userId="e1dbb0be734598d6" providerId="LiveId" clId="{A2B45775-5F97-474A-858E-877FDB0BA0E6}" dt="2021-10-12T08:08:54.719" v="1726" actId="1076"/>
          <ac:spMkLst>
            <pc:docMk/>
            <pc:sldMk cId="3866121560" sldId="261"/>
            <ac:spMk id="3" creationId="{143668FA-120D-47BE-93A6-0CDD2D5C9FBE}"/>
          </ac:spMkLst>
        </pc:spChg>
        <pc:spChg chg="add del mod">
          <ac:chgData name="Olumide Olaoye" userId="e1dbb0be734598d6" providerId="LiveId" clId="{A2B45775-5F97-474A-858E-877FDB0BA0E6}" dt="2021-10-12T08:08:12.716" v="1701" actId="478"/>
          <ac:spMkLst>
            <pc:docMk/>
            <pc:sldMk cId="3866121560" sldId="261"/>
            <ac:spMk id="5" creationId="{AD6A39CD-284D-4C8A-88AA-FEC5226EB2D7}"/>
          </ac:spMkLst>
        </pc:spChg>
        <pc:spChg chg="mod">
          <ac:chgData name="Olumide Olaoye" userId="e1dbb0be734598d6" providerId="LiveId" clId="{A2B45775-5F97-474A-858E-877FDB0BA0E6}" dt="2021-10-12T08:08:40.071" v="1724" actId="1076"/>
          <ac:spMkLst>
            <pc:docMk/>
            <pc:sldMk cId="3866121560" sldId="261"/>
            <ac:spMk id="6" creationId="{63987E42-94E6-43F3-96AD-95FA1D30F68C}"/>
          </ac:spMkLst>
        </pc:spChg>
        <pc:picChg chg="del">
          <ac:chgData name="Olumide Olaoye" userId="e1dbb0be734598d6" providerId="LiveId" clId="{A2B45775-5F97-474A-858E-877FDB0BA0E6}" dt="2021-10-12T07:29:38.887" v="592" actId="478"/>
          <ac:picMkLst>
            <pc:docMk/>
            <pc:sldMk cId="3866121560" sldId="261"/>
            <ac:picMk id="3074" creationId="{1895E0BD-BFB3-4266-94B2-80976F3C8642}"/>
          </ac:picMkLst>
        </pc:picChg>
        <pc:picChg chg="del">
          <ac:chgData name="Olumide Olaoye" userId="e1dbb0be734598d6" providerId="LiveId" clId="{A2B45775-5F97-474A-858E-877FDB0BA0E6}" dt="2021-10-12T07:29:40.908" v="593" actId="478"/>
          <ac:picMkLst>
            <pc:docMk/>
            <pc:sldMk cId="3866121560" sldId="261"/>
            <ac:picMk id="3076" creationId="{8FFC2050-0D18-4669-B7A8-8CB78E17D5E9}"/>
          </ac:picMkLst>
        </pc:picChg>
      </pc:sldChg>
      <pc:sldChg chg="addSp delSp modSp mod">
        <pc:chgData name="Olumide Olaoye" userId="e1dbb0be734598d6" providerId="LiveId" clId="{A2B45775-5F97-474A-858E-877FDB0BA0E6}" dt="2021-10-12T08:10:48.512" v="1739" actId="207"/>
        <pc:sldMkLst>
          <pc:docMk/>
          <pc:sldMk cId="2985770382" sldId="262"/>
        </pc:sldMkLst>
        <pc:spChg chg="mod">
          <ac:chgData name="Olumide Olaoye" userId="e1dbb0be734598d6" providerId="LiveId" clId="{A2B45775-5F97-474A-858E-877FDB0BA0E6}" dt="2021-10-12T08:10:48.512" v="1739" actId="207"/>
          <ac:spMkLst>
            <pc:docMk/>
            <pc:sldMk cId="2985770382" sldId="262"/>
            <ac:spMk id="2" creationId="{CCDEC85A-46BD-472C-AD6F-BF0EE9D2314E}"/>
          </ac:spMkLst>
        </pc:spChg>
        <pc:spChg chg="mod">
          <ac:chgData name="Olumide Olaoye" userId="e1dbb0be734598d6" providerId="LiveId" clId="{A2B45775-5F97-474A-858E-877FDB0BA0E6}" dt="2021-10-12T07:15:13.125" v="150" actId="20577"/>
          <ac:spMkLst>
            <pc:docMk/>
            <pc:sldMk cId="2985770382" sldId="262"/>
            <ac:spMk id="3" creationId="{DDE5E819-9827-4A5B-B25C-97FF7EC20B6C}"/>
          </ac:spMkLst>
        </pc:spChg>
        <pc:spChg chg="add del">
          <ac:chgData name="Olumide Olaoye" userId="e1dbb0be734598d6" providerId="LiveId" clId="{A2B45775-5F97-474A-858E-877FDB0BA0E6}" dt="2021-10-12T07:13:35.836" v="1"/>
          <ac:spMkLst>
            <pc:docMk/>
            <pc:sldMk cId="2985770382" sldId="262"/>
            <ac:spMk id="4" creationId="{697B9A4D-C41D-40D1-8A4A-ACD63641B9C4}"/>
          </ac:spMkLst>
        </pc:spChg>
      </pc:sldChg>
      <pc:sldChg chg="addSp delSp modSp mod">
        <pc:chgData name="Olumide Olaoye" userId="e1dbb0be734598d6" providerId="LiveId" clId="{A2B45775-5F97-474A-858E-877FDB0BA0E6}" dt="2021-10-12T08:11:26.863" v="1743" actId="14100"/>
        <pc:sldMkLst>
          <pc:docMk/>
          <pc:sldMk cId="1734195625" sldId="264"/>
        </pc:sldMkLst>
        <pc:spChg chg="mod">
          <ac:chgData name="Olumide Olaoye" userId="e1dbb0be734598d6" providerId="LiveId" clId="{A2B45775-5F97-474A-858E-877FDB0BA0E6}" dt="2021-10-12T08:09:36.566" v="1732" actId="14100"/>
          <ac:spMkLst>
            <pc:docMk/>
            <pc:sldMk cId="1734195625" sldId="264"/>
            <ac:spMk id="2" creationId="{CCDEC85A-46BD-472C-AD6F-BF0EE9D2314E}"/>
          </ac:spMkLst>
        </pc:spChg>
        <pc:spChg chg="mod">
          <ac:chgData name="Olumide Olaoye" userId="e1dbb0be734598d6" providerId="LiveId" clId="{A2B45775-5F97-474A-858E-877FDB0BA0E6}" dt="2021-10-12T07:27:16.569" v="573" actId="14100"/>
          <ac:spMkLst>
            <pc:docMk/>
            <pc:sldMk cId="1734195625" sldId="264"/>
            <ac:spMk id="4" creationId="{EC80ED31-F662-45F1-98D8-5A32E2C08898}"/>
          </ac:spMkLst>
        </pc:spChg>
        <pc:spChg chg="mod">
          <ac:chgData name="Olumide Olaoye" userId="e1dbb0be734598d6" providerId="LiveId" clId="{A2B45775-5F97-474A-858E-877FDB0BA0E6}" dt="2021-10-12T08:09:09.222" v="1727" actId="208"/>
          <ac:spMkLst>
            <pc:docMk/>
            <pc:sldMk cId="1734195625" sldId="264"/>
            <ac:spMk id="5" creationId="{8C994F99-CE5B-4458-B368-01018BC2EFC7}"/>
          </ac:spMkLst>
        </pc:spChg>
        <pc:picChg chg="del">
          <ac:chgData name="Olumide Olaoye" userId="e1dbb0be734598d6" providerId="LiveId" clId="{A2B45775-5F97-474A-858E-877FDB0BA0E6}" dt="2021-10-12T07:22:20.625" v="333" actId="478"/>
          <ac:picMkLst>
            <pc:docMk/>
            <pc:sldMk cId="1734195625" sldId="264"/>
            <ac:picMk id="3" creationId="{DD9CD76A-0077-453A-8329-A5487112ECE2}"/>
          </ac:picMkLst>
        </pc:picChg>
        <pc:picChg chg="add mod">
          <ac:chgData name="Olumide Olaoye" userId="e1dbb0be734598d6" providerId="LiveId" clId="{A2B45775-5F97-474A-858E-877FDB0BA0E6}" dt="2021-10-12T08:11:26.863" v="1743" actId="14100"/>
          <ac:picMkLst>
            <pc:docMk/>
            <pc:sldMk cId="1734195625" sldId="264"/>
            <ac:picMk id="3074" creationId="{D2F1E297-8A6D-4492-B0F8-D5E2BC9D79F6}"/>
          </ac:picMkLst>
        </pc:picChg>
      </pc:sldChg>
      <pc:sldChg chg="addSp delSp modSp mod">
        <pc:chgData name="Olumide Olaoye" userId="e1dbb0be734598d6" providerId="LiveId" clId="{A2B45775-5F97-474A-858E-877FDB0BA0E6}" dt="2021-10-12T08:05:36.193" v="1656" actId="14100"/>
        <pc:sldMkLst>
          <pc:docMk/>
          <pc:sldMk cId="3298416055" sldId="265"/>
        </pc:sldMkLst>
        <pc:spChg chg="mod">
          <ac:chgData name="Olumide Olaoye" userId="e1dbb0be734598d6" providerId="LiveId" clId="{A2B45775-5F97-474A-858E-877FDB0BA0E6}" dt="2021-10-12T08:05:36.193" v="1656" actId="14100"/>
          <ac:spMkLst>
            <pc:docMk/>
            <pc:sldMk cId="3298416055" sldId="265"/>
            <ac:spMk id="2" creationId="{CCDEC85A-46BD-472C-AD6F-BF0EE9D2314E}"/>
          </ac:spMkLst>
        </pc:spChg>
        <pc:spChg chg="mod">
          <ac:chgData name="Olumide Olaoye" userId="e1dbb0be734598d6" providerId="LiveId" clId="{A2B45775-5F97-474A-858E-877FDB0BA0E6}" dt="2021-10-12T08:04:37.678" v="1644" actId="208"/>
          <ac:spMkLst>
            <pc:docMk/>
            <pc:sldMk cId="3298416055" sldId="265"/>
            <ac:spMk id="3" creationId="{4D09D570-2122-4A71-BF73-3D85DE421FD5}"/>
          </ac:spMkLst>
        </pc:spChg>
        <pc:spChg chg="mod">
          <ac:chgData name="Olumide Olaoye" userId="e1dbb0be734598d6" providerId="LiveId" clId="{A2B45775-5F97-474A-858E-877FDB0BA0E6}" dt="2021-10-12T07:35:01.210" v="978" actId="20577"/>
          <ac:spMkLst>
            <pc:docMk/>
            <pc:sldMk cId="3298416055" sldId="265"/>
            <ac:spMk id="4" creationId="{0D1B06CF-3708-4633-AA90-DC74D195D43C}"/>
          </ac:spMkLst>
        </pc:spChg>
        <pc:picChg chg="del">
          <ac:chgData name="Olumide Olaoye" userId="e1dbb0be734598d6" providerId="LiveId" clId="{A2B45775-5F97-474A-858E-877FDB0BA0E6}" dt="2021-10-12T07:30:50.942" v="602" actId="478"/>
          <ac:picMkLst>
            <pc:docMk/>
            <pc:sldMk cId="3298416055" sldId="265"/>
            <ac:picMk id="3074" creationId="{BEC2901B-BC09-43EE-8B1A-FCF63F57EFD5}"/>
          </ac:picMkLst>
        </pc:picChg>
        <pc:picChg chg="add mod">
          <ac:chgData name="Olumide Olaoye" userId="e1dbb0be734598d6" providerId="LiveId" clId="{A2B45775-5F97-474A-858E-877FDB0BA0E6}" dt="2021-10-12T07:35:48.374" v="987" actId="14100"/>
          <ac:picMkLst>
            <pc:docMk/>
            <pc:sldMk cId="3298416055" sldId="265"/>
            <ac:picMk id="4098" creationId="{D84381FD-5EAD-4C35-965F-237DFF594849}"/>
          </ac:picMkLst>
        </pc:picChg>
      </pc:sldChg>
      <pc:sldChg chg="modSp mod">
        <pc:chgData name="Olumide Olaoye" userId="e1dbb0be734598d6" providerId="LiveId" clId="{A2B45775-5F97-474A-858E-877FDB0BA0E6}" dt="2021-10-12T08:12:35.180" v="1783" actId="20577"/>
        <pc:sldMkLst>
          <pc:docMk/>
          <pc:sldMk cId="1520960717" sldId="267"/>
        </pc:sldMkLst>
        <pc:spChg chg="mod">
          <ac:chgData name="Olumide Olaoye" userId="e1dbb0be734598d6" providerId="LiveId" clId="{A2B45775-5F97-474A-858E-877FDB0BA0E6}" dt="2021-10-12T08:12:24.322" v="1744" actId="207"/>
          <ac:spMkLst>
            <pc:docMk/>
            <pc:sldMk cId="1520960717" sldId="267"/>
            <ac:spMk id="2" creationId="{CCDEC85A-46BD-472C-AD6F-BF0EE9D2314E}"/>
          </ac:spMkLst>
        </pc:spChg>
        <pc:spChg chg="mod">
          <ac:chgData name="Olumide Olaoye" userId="e1dbb0be734598d6" providerId="LiveId" clId="{A2B45775-5F97-474A-858E-877FDB0BA0E6}" dt="2021-10-12T08:12:35.180" v="1783" actId="20577"/>
          <ac:spMkLst>
            <pc:docMk/>
            <pc:sldMk cId="1520960717" sldId="267"/>
            <ac:spMk id="3" creationId="{DDE5E819-9827-4A5B-B25C-97FF7EC20B6C}"/>
          </ac:spMkLst>
        </pc:spChg>
      </pc:sldChg>
      <pc:sldChg chg="addSp delSp modSp mod">
        <pc:chgData name="Olumide Olaoye" userId="e1dbb0be734598d6" providerId="LiveId" clId="{A2B45775-5F97-474A-858E-877FDB0BA0E6}" dt="2021-10-12T08:04:26.692" v="1643" actId="208"/>
        <pc:sldMkLst>
          <pc:docMk/>
          <pc:sldMk cId="2787991028" sldId="269"/>
        </pc:sldMkLst>
        <pc:spChg chg="mod">
          <ac:chgData name="Olumide Olaoye" userId="e1dbb0be734598d6" providerId="LiveId" clId="{A2B45775-5F97-474A-858E-877FDB0BA0E6}" dt="2021-10-12T07:39:54.299" v="1098" actId="14100"/>
          <ac:spMkLst>
            <pc:docMk/>
            <pc:sldMk cId="2787991028" sldId="269"/>
            <ac:spMk id="2" creationId="{CCDEC85A-46BD-472C-AD6F-BF0EE9D2314E}"/>
          </ac:spMkLst>
        </pc:spChg>
        <pc:spChg chg="mod">
          <ac:chgData name="Olumide Olaoye" userId="e1dbb0be734598d6" providerId="LiveId" clId="{A2B45775-5F97-474A-858E-877FDB0BA0E6}" dt="2021-10-12T07:39:41.098" v="1097" actId="113"/>
          <ac:spMkLst>
            <pc:docMk/>
            <pc:sldMk cId="2787991028" sldId="269"/>
            <ac:spMk id="5" creationId="{AC370E93-1190-4B8F-A05D-2A43814453F7}"/>
          </ac:spMkLst>
        </pc:spChg>
        <pc:spChg chg="mod">
          <ac:chgData name="Olumide Olaoye" userId="e1dbb0be734598d6" providerId="LiveId" clId="{A2B45775-5F97-474A-858E-877FDB0BA0E6}" dt="2021-10-12T08:04:26.692" v="1643" actId="208"/>
          <ac:spMkLst>
            <pc:docMk/>
            <pc:sldMk cId="2787991028" sldId="269"/>
            <ac:spMk id="6" creationId="{EEDE42BE-D1A4-45A5-84A0-EE6FFA9CC3B9}"/>
          </ac:spMkLst>
        </pc:spChg>
        <pc:picChg chg="del">
          <ac:chgData name="Olumide Olaoye" userId="e1dbb0be734598d6" providerId="LiveId" clId="{A2B45775-5F97-474A-858E-877FDB0BA0E6}" dt="2021-10-12T07:39:59.263" v="1099" actId="478"/>
          <ac:picMkLst>
            <pc:docMk/>
            <pc:sldMk cId="2787991028" sldId="269"/>
            <ac:picMk id="4098" creationId="{2734AC10-ACCF-4892-B944-AA922D9CE667}"/>
          </ac:picMkLst>
        </pc:picChg>
        <pc:picChg chg="add mod">
          <ac:chgData name="Olumide Olaoye" userId="e1dbb0be734598d6" providerId="LiveId" clId="{A2B45775-5F97-474A-858E-877FDB0BA0E6}" dt="2021-10-12T07:41:09.147" v="1113" actId="14100"/>
          <ac:picMkLst>
            <pc:docMk/>
            <pc:sldMk cId="2787991028" sldId="269"/>
            <ac:picMk id="5122" creationId="{51014ED8-CD8B-449F-9634-6AA705A7116D}"/>
          </ac:picMkLst>
        </pc:picChg>
      </pc:sldChg>
      <pc:sldChg chg="addSp delSp modSp mod">
        <pc:chgData name="Olumide Olaoye" userId="e1dbb0be734598d6" providerId="LiveId" clId="{A2B45775-5F97-474A-858E-877FDB0BA0E6}" dt="2021-10-12T08:04:15.844" v="1642" actId="208"/>
        <pc:sldMkLst>
          <pc:docMk/>
          <pc:sldMk cId="2550869325" sldId="270"/>
        </pc:sldMkLst>
        <pc:spChg chg="mod">
          <ac:chgData name="Olumide Olaoye" userId="e1dbb0be734598d6" providerId="LiveId" clId="{A2B45775-5F97-474A-858E-877FDB0BA0E6}" dt="2021-10-12T07:45:47.766" v="1172" actId="207"/>
          <ac:spMkLst>
            <pc:docMk/>
            <pc:sldMk cId="2550869325" sldId="270"/>
            <ac:spMk id="2" creationId="{CCDEC85A-46BD-472C-AD6F-BF0EE9D2314E}"/>
          </ac:spMkLst>
        </pc:spChg>
        <pc:spChg chg="mod">
          <ac:chgData name="Olumide Olaoye" userId="e1dbb0be734598d6" providerId="LiveId" clId="{A2B45775-5F97-474A-858E-877FDB0BA0E6}" dt="2021-10-12T07:51:08.159" v="1462" actId="1076"/>
          <ac:spMkLst>
            <pc:docMk/>
            <pc:sldMk cId="2550869325" sldId="270"/>
            <ac:spMk id="5" creationId="{AC370E93-1190-4B8F-A05D-2A43814453F7}"/>
          </ac:spMkLst>
        </pc:spChg>
        <pc:spChg chg="mod">
          <ac:chgData name="Olumide Olaoye" userId="e1dbb0be734598d6" providerId="LiveId" clId="{A2B45775-5F97-474A-858E-877FDB0BA0E6}" dt="2021-10-12T08:04:15.844" v="1642" actId="208"/>
          <ac:spMkLst>
            <pc:docMk/>
            <pc:sldMk cId="2550869325" sldId="270"/>
            <ac:spMk id="6" creationId="{EEDE42BE-D1A4-45A5-84A0-EE6FFA9CC3B9}"/>
          </ac:spMkLst>
        </pc:spChg>
        <pc:picChg chg="del">
          <ac:chgData name="Olumide Olaoye" userId="e1dbb0be734598d6" providerId="LiveId" clId="{A2B45775-5F97-474A-858E-877FDB0BA0E6}" dt="2021-10-12T07:45:43.077" v="1171" actId="478"/>
          <ac:picMkLst>
            <pc:docMk/>
            <pc:sldMk cId="2550869325" sldId="270"/>
            <ac:picMk id="4098" creationId="{2734AC10-ACCF-4892-B944-AA922D9CE667}"/>
          </ac:picMkLst>
        </pc:picChg>
        <pc:picChg chg="add mod">
          <ac:chgData name="Olumide Olaoye" userId="e1dbb0be734598d6" providerId="LiveId" clId="{A2B45775-5F97-474A-858E-877FDB0BA0E6}" dt="2021-10-12T07:46:50.949" v="1182" actId="14100"/>
          <ac:picMkLst>
            <pc:docMk/>
            <pc:sldMk cId="2550869325" sldId="270"/>
            <ac:picMk id="6146" creationId="{7A65587D-C808-4923-9DAC-4D19B84A5BFF}"/>
          </ac:picMkLst>
        </pc:picChg>
      </pc:sldChg>
      <pc:sldChg chg="delSp modSp mod">
        <pc:chgData name="Olumide Olaoye" userId="e1dbb0be734598d6" providerId="LiveId" clId="{A2B45775-5F97-474A-858E-877FDB0BA0E6}" dt="2021-10-12T08:04:08.176" v="1641" actId="208"/>
        <pc:sldMkLst>
          <pc:docMk/>
          <pc:sldMk cId="1854734420" sldId="271"/>
        </pc:sldMkLst>
        <pc:spChg chg="mod">
          <ac:chgData name="Olumide Olaoye" userId="e1dbb0be734598d6" providerId="LiveId" clId="{A2B45775-5F97-474A-858E-877FDB0BA0E6}" dt="2021-10-12T07:53:21.548" v="1499" actId="14100"/>
          <ac:spMkLst>
            <pc:docMk/>
            <pc:sldMk cId="1854734420" sldId="271"/>
            <ac:spMk id="2" creationId="{CCDEC85A-46BD-472C-AD6F-BF0EE9D2314E}"/>
          </ac:spMkLst>
        </pc:spChg>
        <pc:spChg chg="mod">
          <ac:chgData name="Olumide Olaoye" userId="e1dbb0be734598d6" providerId="LiveId" clId="{A2B45775-5F97-474A-858E-877FDB0BA0E6}" dt="2021-10-12T07:54:29.960" v="1554" actId="20577"/>
          <ac:spMkLst>
            <pc:docMk/>
            <pc:sldMk cId="1854734420" sldId="271"/>
            <ac:spMk id="5" creationId="{AC370E93-1190-4B8F-A05D-2A43814453F7}"/>
          </ac:spMkLst>
        </pc:spChg>
        <pc:spChg chg="mod">
          <ac:chgData name="Olumide Olaoye" userId="e1dbb0be734598d6" providerId="LiveId" clId="{A2B45775-5F97-474A-858E-877FDB0BA0E6}" dt="2021-10-12T08:04:08.176" v="1641" actId="208"/>
          <ac:spMkLst>
            <pc:docMk/>
            <pc:sldMk cId="1854734420" sldId="271"/>
            <ac:spMk id="6" creationId="{EEDE42BE-D1A4-45A5-84A0-EE6FFA9CC3B9}"/>
          </ac:spMkLst>
        </pc:spChg>
        <pc:picChg chg="del">
          <ac:chgData name="Olumide Olaoye" userId="e1dbb0be734598d6" providerId="LiveId" clId="{A2B45775-5F97-474A-858E-877FDB0BA0E6}" dt="2021-10-12T07:53:50.331" v="1500" actId="478"/>
          <ac:picMkLst>
            <pc:docMk/>
            <pc:sldMk cId="1854734420" sldId="271"/>
            <ac:picMk id="4098" creationId="{2734AC10-ACCF-4892-B944-AA922D9CE667}"/>
          </ac:picMkLst>
        </pc:picChg>
      </pc:sldChg>
      <pc:sldChg chg="addSp delSp modSp mod">
        <pc:chgData name="Olumide Olaoye" userId="e1dbb0be734598d6" providerId="LiveId" clId="{A2B45775-5F97-474A-858E-877FDB0BA0E6}" dt="2021-10-12T08:03:34.723" v="1640" actId="14100"/>
        <pc:sldMkLst>
          <pc:docMk/>
          <pc:sldMk cId="947105985" sldId="272"/>
        </pc:sldMkLst>
        <pc:spChg chg="mod">
          <ac:chgData name="Olumide Olaoye" userId="e1dbb0be734598d6" providerId="LiveId" clId="{A2B45775-5F97-474A-858E-877FDB0BA0E6}" dt="2021-10-12T07:55:15.507" v="1603" actId="207"/>
          <ac:spMkLst>
            <pc:docMk/>
            <pc:sldMk cId="947105985" sldId="272"/>
            <ac:spMk id="2" creationId="{CCDEC85A-46BD-472C-AD6F-BF0EE9D2314E}"/>
          </ac:spMkLst>
        </pc:spChg>
        <pc:spChg chg="mod">
          <ac:chgData name="Olumide Olaoye" userId="e1dbb0be734598d6" providerId="LiveId" clId="{A2B45775-5F97-474A-858E-877FDB0BA0E6}" dt="2021-10-12T08:02:48.747" v="1634" actId="208"/>
          <ac:spMkLst>
            <pc:docMk/>
            <pc:sldMk cId="947105985" sldId="272"/>
            <ac:spMk id="5" creationId="{AC370E93-1190-4B8F-A05D-2A43814453F7}"/>
          </ac:spMkLst>
        </pc:spChg>
        <pc:spChg chg="mod">
          <ac:chgData name="Olumide Olaoye" userId="e1dbb0be734598d6" providerId="LiveId" clId="{A2B45775-5F97-474A-858E-877FDB0BA0E6}" dt="2021-10-12T08:02:19.831" v="1633" actId="1076"/>
          <ac:spMkLst>
            <pc:docMk/>
            <pc:sldMk cId="947105985" sldId="272"/>
            <ac:spMk id="6" creationId="{EEDE42BE-D1A4-45A5-84A0-EE6FFA9CC3B9}"/>
          </ac:spMkLst>
        </pc:spChg>
        <pc:picChg chg="del">
          <ac:chgData name="Olumide Olaoye" userId="e1dbb0be734598d6" providerId="LiveId" clId="{A2B45775-5F97-474A-858E-877FDB0BA0E6}" dt="2021-10-12T07:55:38.611" v="1604" actId="478"/>
          <ac:picMkLst>
            <pc:docMk/>
            <pc:sldMk cId="947105985" sldId="272"/>
            <ac:picMk id="4098" creationId="{2734AC10-ACCF-4892-B944-AA922D9CE667}"/>
          </ac:picMkLst>
        </pc:picChg>
        <pc:picChg chg="add mod">
          <ac:chgData name="Olumide Olaoye" userId="e1dbb0be734598d6" providerId="LiveId" clId="{A2B45775-5F97-474A-858E-877FDB0BA0E6}" dt="2021-10-12T08:03:34.723" v="1640" actId="14100"/>
          <ac:picMkLst>
            <pc:docMk/>
            <pc:sldMk cId="947105985" sldId="272"/>
            <ac:picMk id="7170" creationId="{B55B5568-3AEA-4642-85F8-F04C41F209D0}"/>
          </ac:picMkLst>
        </pc:picChg>
      </pc:sldChg>
    </pc:docChg>
  </pc:docChgLst>
  <pc:docChgLst>
    <pc:chgData name="Olumide Olaoye" userId="e1dbb0be734598d6" providerId="LiveId" clId="{CA525AA6-DDDE-4613-8641-C8E8B4F9DD6E}"/>
    <pc:docChg chg="custSel addSld modSld">
      <pc:chgData name="Olumide Olaoye" userId="e1dbb0be734598d6" providerId="LiveId" clId="{CA525AA6-DDDE-4613-8641-C8E8B4F9DD6E}" dt="2021-10-12T06:37:31.882" v="629" actId="2890"/>
      <pc:docMkLst>
        <pc:docMk/>
      </pc:docMkLst>
      <pc:sldChg chg="modSp mod">
        <pc:chgData name="Olumide Olaoye" userId="e1dbb0be734598d6" providerId="LiveId" clId="{CA525AA6-DDDE-4613-8641-C8E8B4F9DD6E}" dt="2021-10-12T05:32:32.693" v="85" actId="20577"/>
        <pc:sldMkLst>
          <pc:docMk/>
          <pc:sldMk cId="823843764" sldId="256"/>
        </pc:sldMkLst>
        <pc:spChg chg="mod">
          <ac:chgData name="Olumide Olaoye" userId="e1dbb0be734598d6" providerId="LiveId" clId="{CA525AA6-DDDE-4613-8641-C8E8B4F9DD6E}" dt="2021-10-12T05:32:32.693" v="85" actId="20577"/>
          <ac:spMkLst>
            <pc:docMk/>
            <pc:sldMk cId="823843764" sldId="256"/>
            <ac:spMk id="4" creationId="{EC078746-D727-4B75-A60B-54CBA2D9EB0F}"/>
          </ac:spMkLst>
        </pc:spChg>
      </pc:sldChg>
      <pc:sldChg chg="modSp mod">
        <pc:chgData name="Olumide Olaoye" userId="e1dbb0be734598d6" providerId="LiveId" clId="{CA525AA6-DDDE-4613-8641-C8E8B4F9DD6E}" dt="2021-10-12T06:35:54.226" v="626" actId="20577"/>
        <pc:sldMkLst>
          <pc:docMk/>
          <pc:sldMk cId="2315588481" sldId="257"/>
        </pc:sldMkLst>
        <pc:spChg chg="mod">
          <ac:chgData name="Olumide Olaoye" userId="e1dbb0be734598d6" providerId="LiveId" clId="{CA525AA6-DDDE-4613-8641-C8E8B4F9DD6E}" dt="2021-10-12T06:35:54.226" v="626" actId="20577"/>
          <ac:spMkLst>
            <pc:docMk/>
            <pc:sldMk cId="2315588481" sldId="257"/>
            <ac:spMk id="2" creationId="{4127BD88-C494-40E7-8EEF-954A2F5D89B4}"/>
          </ac:spMkLst>
        </pc:spChg>
        <pc:spChg chg="mod">
          <ac:chgData name="Olumide Olaoye" userId="e1dbb0be734598d6" providerId="LiveId" clId="{CA525AA6-DDDE-4613-8641-C8E8B4F9DD6E}" dt="2021-10-12T05:44:40.180" v="444" actId="1076"/>
          <ac:spMkLst>
            <pc:docMk/>
            <pc:sldMk cId="2315588481" sldId="257"/>
            <ac:spMk id="4" creationId="{52136A5B-6719-4D04-BD04-9014CEC4B389}"/>
          </ac:spMkLst>
        </pc:spChg>
      </pc:sldChg>
      <pc:sldChg chg="setBg">
        <pc:chgData name="Olumide Olaoye" userId="e1dbb0be734598d6" providerId="LiveId" clId="{CA525AA6-DDDE-4613-8641-C8E8B4F9DD6E}" dt="2021-10-12T05:34:10.072" v="131"/>
        <pc:sldMkLst>
          <pc:docMk/>
          <pc:sldMk cId="3574995449" sldId="258"/>
        </pc:sldMkLst>
      </pc:sldChg>
      <pc:sldChg chg="modSp mod">
        <pc:chgData name="Olumide Olaoye" userId="e1dbb0be734598d6" providerId="LiveId" clId="{CA525AA6-DDDE-4613-8641-C8E8B4F9DD6E}" dt="2021-10-12T05:53:19.644" v="572" actId="1076"/>
        <pc:sldMkLst>
          <pc:docMk/>
          <pc:sldMk cId="2961620148" sldId="259"/>
        </pc:sldMkLst>
        <pc:spChg chg="mod">
          <ac:chgData name="Olumide Olaoye" userId="e1dbb0be734598d6" providerId="LiveId" clId="{CA525AA6-DDDE-4613-8641-C8E8B4F9DD6E}" dt="2021-10-12T05:53:08.651" v="567" actId="1076"/>
          <ac:spMkLst>
            <pc:docMk/>
            <pc:sldMk cId="2961620148" sldId="259"/>
            <ac:spMk id="2" creationId="{CCDEC85A-46BD-472C-AD6F-BF0EE9D2314E}"/>
          </ac:spMkLst>
        </pc:spChg>
        <pc:spChg chg="mod">
          <ac:chgData name="Olumide Olaoye" userId="e1dbb0be734598d6" providerId="LiveId" clId="{CA525AA6-DDDE-4613-8641-C8E8B4F9DD6E}" dt="2021-10-12T05:53:19.644" v="572" actId="1076"/>
          <ac:spMkLst>
            <pc:docMk/>
            <pc:sldMk cId="2961620148" sldId="259"/>
            <ac:spMk id="3" creationId="{DDE5E819-9827-4A5B-B25C-97FF7EC20B6C}"/>
          </ac:spMkLst>
        </pc:spChg>
      </pc:sldChg>
      <pc:sldChg chg="modSp mod">
        <pc:chgData name="Olumide Olaoye" userId="e1dbb0be734598d6" providerId="LiveId" clId="{CA525AA6-DDDE-4613-8641-C8E8B4F9DD6E}" dt="2021-10-12T05:50:11.871" v="446" actId="6549"/>
        <pc:sldMkLst>
          <pc:docMk/>
          <pc:sldMk cId="2985770382" sldId="262"/>
        </pc:sldMkLst>
        <pc:spChg chg="mod">
          <ac:chgData name="Olumide Olaoye" userId="e1dbb0be734598d6" providerId="LiveId" clId="{CA525AA6-DDDE-4613-8641-C8E8B4F9DD6E}" dt="2021-10-12T05:50:11.871" v="446" actId="6549"/>
          <ac:spMkLst>
            <pc:docMk/>
            <pc:sldMk cId="2985770382" sldId="262"/>
            <ac:spMk id="3" creationId="{DDE5E819-9827-4A5B-B25C-97FF7EC20B6C}"/>
          </ac:spMkLst>
        </pc:spChg>
      </pc:sldChg>
      <pc:sldChg chg="modSp mod setBg">
        <pc:chgData name="Olumide Olaoye" userId="e1dbb0be734598d6" providerId="LiveId" clId="{CA525AA6-DDDE-4613-8641-C8E8B4F9DD6E}" dt="2021-10-12T06:35:23.569" v="619" actId="122"/>
        <pc:sldMkLst>
          <pc:docMk/>
          <pc:sldMk cId="3171331750" sldId="263"/>
        </pc:sldMkLst>
        <pc:spChg chg="mod">
          <ac:chgData name="Olumide Olaoye" userId="e1dbb0be734598d6" providerId="LiveId" clId="{CA525AA6-DDDE-4613-8641-C8E8B4F9DD6E}" dt="2021-10-12T06:35:23.569" v="619" actId="122"/>
          <ac:spMkLst>
            <pc:docMk/>
            <pc:sldMk cId="3171331750" sldId="263"/>
            <ac:spMk id="4" creationId="{0B269A58-57AB-418D-980A-B0DE3FEABAF0}"/>
          </ac:spMkLst>
        </pc:spChg>
      </pc:sldChg>
      <pc:sldChg chg="setBg">
        <pc:chgData name="Olumide Olaoye" userId="e1dbb0be734598d6" providerId="LiveId" clId="{CA525AA6-DDDE-4613-8641-C8E8B4F9DD6E}" dt="2021-10-12T05:34:34.419" v="133"/>
        <pc:sldMkLst>
          <pc:docMk/>
          <pc:sldMk cId="3960470153" sldId="266"/>
        </pc:sldMkLst>
      </pc:sldChg>
      <pc:sldChg chg="setBg">
        <pc:chgData name="Olumide Olaoye" userId="e1dbb0be734598d6" providerId="LiveId" clId="{CA525AA6-DDDE-4613-8641-C8E8B4F9DD6E}" dt="2021-10-12T05:34:45.230" v="134"/>
        <pc:sldMkLst>
          <pc:docMk/>
          <pc:sldMk cId="794535989" sldId="268"/>
        </pc:sldMkLst>
      </pc:sldChg>
      <pc:sldChg chg="add">
        <pc:chgData name="Olumide Olaoye" userId="e1dbb0be734598d6" providerId="LiveId" clId="{CA525AA6-DDDE-4613-8641-C8E8B4F9DD6E}" dt="2021-10-12T06:37:29.147" v="627" actId="2890"/>
        <pc:sldMkLst>
          <pc:docMk/>
          <pc:sldMk cId="2550869325" sldId="270"/>
        </pc:sldMkLst>
      </pc:sldChg>
      <pc:sldChg chg="add">
        <pc:chgData name="Olumide Olaoye" userId="e1dbb0be734598d6" providerId="LiveId" clId="{CA525AA6-DDDE-4613-8641-C8E8B4F9DD6E}" dt="2021-10-12T06:37:30.668" v="628" actId="2890"/>
        <pc:sldMkLst>
          <pc:docMk/>
          <pc:sldMk cId="1854734420" sldId="271"/>
        </pc:sldMkLst>
      </pc:sldChg>
      <pc:sldChg chg="add">
        <pc:chgData name="Olumide Olaoye" userId="e1dbb0be734598d6" providerId="LiveId" clId="{CA525AA6-DDDE-4613-8641-C8E8B4F9DD6E}" dt="2021-10-12T06:37:31.882" v="629" actId="2890"/>
        <pc:sldMkLst>
          <pc:docMk/>
          <pc:sldMk cId="947105985" sldId="272"/>
        </pc:sldMkLst>
      </pc:sldChg>
    </pc:docChg>
  </pc:docChgLst>
  <pc:docChgLst>
    <pc:chgData name="Olumide Olaoye" userId="e1dbb0be734598d6" providerId="LiveId" clId="{F2F32681-6D0C-481B-876C-7A60BFAC0800}"/>
    <pc:docChg chg="undo custSel addSld delSld modSld">
      <pc:chgData name="Olumide Olaoye" userId="e1dbb0be734598d6" providerId="LiveId" clId="{F2F32681-6D0C-481B-876C-7A60BFAC0800}" dt="2021-11-20T07:59:55.743" v="900" actId="20577"/>
      <pc:docMkLst>
        <pc:docMk/>
      </pc:docMkLst>
      <pc:sldChg chg="modSp mod">
        <pc:chgData name="Olumide Olaoye" userId="e1dbb0be734598d6" providerId="LiveId" clId="{F2F32681-6D0C-481B-876C-7A60BFAC0800}" dt="2021-11-20T07:59:55.743" v="900" actId="20577"/>
        <pc:sldMkLst>
          <pc:docMk/>
          <pc:sldMk cId="2315588481" sldId="257"/>
        </pc:sldMkLst>
        <pc:spChg chg="mod">
          <ac:chgData name="Olumide Olaoye" userId="e1dbb0be734598d6" providerId="LiveId" clId="{F2F32681-6D0C-481B-876C-7A60BFAC0800}" dt="2021-11-20T07:59:55.743" v="900" actId="20577"/>
          <ac:spMkLst>
            <pc:docMk/>
            <pc:sldMk cId="2315588481" sldId="257"/>
            <ac:spMk id="2" creationId="{4127BD88-C494-40E7-8EEF-954A2F5D89B4}"/>
          </ac:spMkLst>
        </pc:spChg>
      </pc:sldChg>
      <pc:sldChg chg="modSp mod">
        <pc:chgData name="Olumide Olaoye" userId="e1dbb0be734598d6" providerId="LiveId" clId="{F2F32681-6D0C-481B-876C-7A60BFAC0800}" dt="2021-11-20T07:25:01.074" v="5" actId="6549"/>
        <pc:sldMkLst>
          <pc:docMk/>
          <pc:sldMk cId="2961620148" sldId="259"/>
        </pc:sldMkLst>
        <pc:spChg chg="mod">
          <ac:chgData name="Olumide Olaoye" userId="e1dbb0be734598d6" providerId="LiveId" clId="{F2F32681-6D0C-481B-876C-7A60BFAC0800}" dt="2021-11-20T07:25:01.074" v="5" actId="6549"/>
          <ac:spMkLst>
            <pc:docMk/>
            <pc:sldMk cId="2961620148" sldId="259"/>
            <ac:spMk id="3" creationId="{DDE5E819-9827-4A5B-B25C-97FF7EC20B6C}"/>
          </ac:spMkLst>
        </pc:spChg>
      </pc:sldChg>
      <pc:sldChg chg="addSp delSp modSp del mod">
        <pc:chgData name="Olumide Olaoye" userId="e1dbb0be734598d6" providerId="LiveId" clId="{F2F32681-6D0C-481B-876C-7A60BFAC0800}" dt="2021-11-20T07:30:15.808" v="35" actId="47"/>
        <pc:sldMkLst>
          <pc:docMk/>
          <pc:sldMk cId="3866121560" sldId="261"/>
        </pc:sldMkLst>
        <pc:spChg chg="mod">
          <ac:chgData name="Olumide Olaoye" userId="e1dbb0be734598d6" providerId="LiveId" clId="{F2F32681-6D0C-481B-876C-7A60BFAC0800}" dt="2021-11-20T07:26:10.480" v="16" actId="20577"/>
          <ac:spMkLst>
            <pc:docMk/>
            <pc:sldMk cId="3866121560" sldId="261"/>
            <ac:spMk id="2" creationId="{CCDEC85A-46BD-472C-AD6F-BF0EE9D2314E}"/>
          </ac:spMkLst>
        </pc:spChg>
        <pc:spChg chg="del mod">
          <ac:chgData name="Olumide Olaoye" userId="e1dbb0be734598d6" providerId="LiveId" clId="{F2F32681-6D0C-481B-876C-7A60BFAC0800}" dt="2021-11-20T07:27:46.521" v="19" actId="478"/>
          <ac:spMkLst>
            <pc:docMk/>
            <pc:sldMk cId="3866121560" sldId="261"/>
            <ac:spMk id="3" creationId="{143668FA-120D-47BE-93A6-0CDD2D5C9FBE}"/>
          </ac:spMkLst>
        </pc:spChg>
        <pc:spChg chg="mod">
          <ac:chgData name="Olumide Olaoye" userId="e1dbb0be734598d6" providerId="LiveId" clId="{F2F32681-6D0C-481B-876C-7A60BFAC0800}" dt="2021-11-20T07:29:50.732" v="34" actId="14100"/>
          <ac:spMkLst>
            <pc:docMk/>
            <pc:sldMk cId="3866121560" sldId="261"/>
            <ac:spMk id="6" creationId="{63987E42-94E6-43F3-96AD-95FA1D30F68C}"/>
          </ac:spMkLst>
        </pc:spChg>
        <pc:picChg chg="add mod">
          <ac:chgData name="Olumide Olaoye" userId="e1dbb0be734598d6" providerId="LiveId" clId="{F2F32681-6D0C-481B-876C-7A60BFAC0800}" dt="2021-11-20T07:29:40.236" v="32" actId="14100"/>
          <ac:picMkLst>
            <pc:docMk/>
            <pc:sldMk cId="3866121560" sldId="261"/>
            <ac:picMk id="1026" creationId="{72D25004-BBE8-4F2B-9519-DC6F2245C16A}"/>
          </ac:picMkLst>
        </pc:picChg>
      </pc:sldChg>
      <pc:sldChg chg="modSp mod">
        <pc:chgData name="Olumide Olaoye" userId="e1dbb0be734598d6" providerId="LiveId" clId="{F2F32681-6D0C-481B-876C-7A60BFAC0800}" dt="2021-11-20T07:33:16.147" v="127" actId="20577"/>
        <pc:sldMkLst>
          <pc:docMk/>
          <pc:sldMk cId="3298416055" sldId="265"/>
        </pc:sldMkLst>
        <pc:spChg chg="mod">
          <ac:chgData name="Olumide Olaoye" userId="e1dbb0be734598d6" providerId="LiveId" clId="{F2F32681-6D0C-481B-876C-7A60BFAC0800}" dt="2021-11-20T07:30:23.616" v="37" actId="20577"/>
          <ac:spMkLst>
            <pc:docMk/>
            <pc:sldMk cId="3298416055" sldId="265"/>
            <ac:spMk id="2" creationId="{CCDEC85A-46BD-472C-AD6F-BF0EE9D2314E}"/>
          </ac:spMkLst>
        </pc:spChg>
        <pc:spChg chg="mod">
          <ac:chgData name="Olumide Olaoye" userId="e1dbb0be734598d6" providerId="LiveId" clId="{F2F32681-6D0C-481B-876C-7A60BFAC0800}" dt="2021-11-20T07:33:16.147" v="127" actId="20577"/>
          <ac:spMkLst>
            <pc:docMk/>
            <pc:sldMk cId="3298416055" sldId="265"/>
            <ac:spMk id="4" creationId="{0D1B06CF-3708-4633-AA90-DC74D195D43C}"/>
          </ac:spMkLst>
        </pc:spChg>
        <pc:picChg chg="mod">
          <ac:chgData name="Olumide Olaoye" userId="e1dbb0be734598d6" providerId="LiveId" clId="{F2F32681-6D0C-481B-876C-7A60BFAC0800}" dt="2021-11-20T07:32:48.485" v="75" actId="14100"/>
          <ac:picMkLst>
            <pc:docMk/>
            <pc:sldMk cId="3298416055" sldId="265"/>
            <ac:picMk id="4098" creationId="{D84381FD-5EAD-4C35-965F-237DFF594849}"/>
          </ac:picMkLst>
        </pc:picChg>
      </pc:sldChg>
      <pc:sldChg chg="modSp mod">
        <pc:chgData name="Olumide Olaoye" userId="e1dbb0be734598d6" providerId="LiveId" clId="{F2F32681-6D0C-481B-876C-7A60BFAC0800}" dt="2021-11-20T07:52:13.913" v="314" actId="122"/>
        <pc:sldMkLst>
          <pc:docMk/>
          <pc:sldMk cId="3960470153" sldId="266"/>
        </pc:sldMkLst>
        <pc:spChg chg="mod">
          <ac:chgData name="Olumide Olaoye" userId="e1dbb0be734598d6" providerId="LiveId" clId="{F2F32681-6D0C-481B-876C-7A60BFAC0800}" dt="2021-11-20T07:52:13.913" v="314" actId="122"/>
          <ac:spMkLst>
            <pc:docMk/>
            <pc:sldMk cId="3960470153" sldId="266"/>
            <ac:spMk id="3" creationId="{AC38F838-C7B6-472E-B1EE-3FA5AB831296}"/>
          </ac:spMkLst>
        </pc:spChg>
      </pc:sldChg>
      <pc:sldChg chg="addSp delSp modSp mod">
        <pc:chgData name="Olumide Olaoye" userId="e1dbb0be734598d6" providerId="LiveId" clId="{F2F32681-6D0C-481B-876C-7A60BFAC0800}" dt="2021-11-20T07:53:34.490" v="343" actId="27636"/>
        <pc:sldMkLst>
          <pc:docMk/>
          <pc:sldMk cId="1520960717" sldId="267"/>
        </pc:sldMkLst>
        <pc:spChg chg="mod">
          <ac:chgData name="Olumide Olaoye" userId="e1dbb0be734598d6" providerId="LiveId" clId="{F2F32681-6D0C-481B-876C-7A60BFAC0800}" dt="2021-11-20T07:53:08.386" v="338" actId="14100"/>
          <ac:spMkLst>
            <pc:docMk/>
            <pc:sldMk cId="1520960717" sldId="267"/>
            <ac:spMk id="2" creationId="{CCDEC85A-46BD-472C-AD6F-BF0EE9D2314E}"/>
          </ac:spMkLst>
        </pc:spChg>
        <pc:spChg chg="mod">
          <ac:chgData name="Olumide Olaoye" userId="e1dbb0be734598d6" providerId="LiveId" clId="{F2F32681-6D0C-481B-876C-7A60BFAC0800}" dt="2021-11-20T07:53:34.490" v="343" actId="27636"/>
          <ac:spMkLst>
            <pc:docMk/>
            <pc:sldMk cId="1520960717" sldId="267"/>
            <ac:spMk id="3" creationId="{DDE5E819-9827-4A5B-B25C-97FF7EC20B6C}"/>
          </ac:spMkLst>
        </pc:spChg>
        <pc:graphicFrameChg chg="add del modGraphic">
          <ac:chgData name="Olumide Olaoye" userId="e1dbb0be734598d6" providerId="LiveId" clId="{F2F32681-6D0C-481B-876C-7A60BFAC0800}" dt="2021-11-20T07:52:54.520" v="333" actId="478"/>
          <ac:graphicFrameMkLst>
            <pc:docMk/>
            <pc:sldMk cId="1520960717" sldId="267"/>
            <ac:graphicFrameMk id="5" creationId="{5AD1208A-8241-4B47-BD7F-92EDF955E2E5}"/>
          </ac:graphicFrameMkLst>
        </pc:graphicFrameChg>
      </pc:sldChg>
      <pc:sldChg chg="modSp mod">
        <pc:chgData name="Olumide Olaoye" userId="e1dbb0be734598d6" providerId="LiveId" clId="{F2F32681-6D0C-481B-876C-7A60BFAC0800}" dt="2021-11-20T07:36:10.518" v="130" actId="20577"/>
        <pc:sldMkLst>
          <pc:docMk/>
          <pc:sldMk cId="2787991028" sldId="269"/>
        </pc:sldMkLst>
        <pc:spChg chg="mod">
          <ac:chgData name="Olumide Olaoye" userId="e1dbb0be734598d6" providerId="LiveId" clId="{F2F32681-6D0C-481B-876C-7A60BFAC0800}" dt="2021-11-20T07:36:10.518" v="130" actId="20577"/>
          <ac:spMkLst>
            <pc:docMk/>
            <pc:sldMk cId="2787991028" sldId="269"/>
            <ac:spMk id="2" creationId="{CCDEC85A-46BD-472C-AD6F-BF0EE9D2314E}"/>
          </ac:spMkLst>
        </pc:spChg>
        <pc:spChg chg="mod">
          <ac:chgData name="Olumide Olaoye" userId="e1dbb0be734598d6" providerId="LiveId" clId="{F2F32681-6D0C-481B-876C-7A60BFAC0800}" dt="2021-11-20T07:35:56.737" v="128" actId="33524"/>
          <ac:spMkLst>
            <pc:docMk/>
            <pc:sldMk cId="2787991028" sldId="269"/>
            <ac:spMk id="5" creationId="{AC370E93-1190-4B8F-A05D-2A43814453F7}"/>
          </ac:spMkLst>
        </pc:spChg>
      </pc:sldChg>
      <pc:sldChg chg="modSp mod">
        <pc:chgData name="Olumide Olaoye" userId="e1dbb0be734598d6" providerId="LiveId" clId="{F2F32681-6D0C-481B-876C-7A60BFAC0800}" dt="2021-11-20T07:39:35.736" v="239" actId="1076"/>
        <pc:sldMkLst>
          <pc:docMk/>
          <pc:sldMk cId="2550869325" sldId="270"/>
        </pc:sldMkLst>
        <pc:spChg chg="mod">
          <ac:chgData name="Olumide Olaoye" userId="e1dbb0be734598d6" providerId="LiveId" clId="{F2F32681-6D0C-481B-876C-7A60BFAC0800}" dt="2021-11-20T07:36:36.529" v="132" actId="20577"/>
          <ac:spMkLst>
            <pc:docMk/>
            <pc:sldMk cId="2550869325" sldId="270"/>
            <ac:spMk id="2" creationId="{CCDEC85A-46BD-472C-AD6F-BF0EE9D2314E}"/>
          </ac:spMkLst>
        </pc:spChg>
        <pc:spChg chg="mod">
          <ac:chgData name="Olumide Olaoye" userId="e1dbb0be734598d6" providerId="LiveId" clId="{F2F32681-6D0C-481B-876C-7A60BFAC0800}" dt="2021-11-20T07:39:35.736" v="239" actId="1076"/>
          <ac:spMkLst>
            <pc:docMk/>
            <pc:sldMk cId="2550869325" sldId="270"/>
            <ac:spMk id="5" creationId="{AC370E93-1190-4B8F-A05D-2A43814453F7}"/>
          </ac:spMkLst>
        </pc:spChg>
        <pc:spChg chg="mod">
          <ac:chgData name="Olumide Olaoye" userId="e1dbb0be734598d6" providerId="LiveId" clId="{F2F32681-6D0C-481B-876C-7A60BFAC0800}" dt="2021-11-20T07:39:30.962" v="238" actId="1076"/>
          <ac:spMkLst>
            <pc:docMk/>
            <pc:sldMk cId="2550869325" sldId="270"/>
            <ac:spMk id="6" creationId="{EEDE42BE-D1A4-45A5-84A0-EE6FFA9CC3B9}"/>
          </ac:spMkLst>
        </pc:spChg>
        <pc:picChg chg="mod">
          <ac:chgData name="Olumide Olaoye" userId="e1dbb0be734598d6" providerId="LiveId" clId="{F2F32681-6D0C-481B-876C-7A60BFAC0800}" dt="2021-11-20T07:37:17.803" v="141" actId="14100"/>
          <ac:picMkLst>
            <pc:docMk/>
            <pc:sldMk cId="2550869325" sldId="270"/>
            <ac:picMk id="6146" creationId="{7A65587D-C808-4923-9DAC-4D19B84A5BFF}"/>
          </ac:picMkLst>
        </pc:picChg>
      </pc:sldChg>
      <pc:sldChg chg="modSp del mod">
        <pc:chgData name="Olumide Olaoye" userId="e1dbb0be734598d6" providerId="LiveId" clId="{F2F32681-6D0C-481B-876C-7A60BFAC0800}" dt="2021-11-20T07:43:06.397" v="242" actId="47"/>
        <pc:sldMkLst>
          <pc:docMk/>
          <pc:sldMk cId="1854734420" sldId="271"/>
        </pc:sldMkLst>
        <pc:spChg chg="mod">
          <ac:chgData name="Olumide Olaoye" userId="e1dbb0be734598d6" providerId="LiveId" clId="{F2F32681-6D0C-481B-876C-7A60BFAC0800}" dt="2021-11-20T07:42:32.675" v="241" actId="20577"/>
          <ac:spMkLst>
            <pc:docMk/>
            <pc:sldMk cId="1854734420" sldId="271"/>
            <ac:spMk id="2" creationId="{CCDEC85A-46BD-472C-AD6F-BF0EE9D2314E}"/>
          </ac:spMkLst>
        </pc:spChg>
      </pc:sldChg>
      <pc:sldChg chg="modSp mod">
        <pc:chgData name="Olumide Olaoye" userId="e1dbb0be734598d6" providerId="LiveId" clId="{F2F32681-6D0C-481B-876C-7A60BFAC0800}" dt="2021-11-20T07:43:23.990" v="245" actId="14100"/>
        <pc:sldMkLst>
          <pc:docMk/>
          <pc:sldMk cId="947105985" sldId="272"/>
        </pc:sldMkLst>
        <pc:spChg chg="mod">
          <ac:chgData name="Olumide Olaoye" userId="e1dbb0be734598d6" providerId="LiveId" clId="{F2F32681-6D0C-481B-876C-7A60BFAC0800}" dt="2021-11-20T07:43:14.983" v="244" actId="20577"/>
          <ac:spMkLst>
            <pc:docMk/>
            <pc:sldMk cId="947105985" sldId="272"/>
            <ac:spMk id="2" creationId="{CCDEC85A-46BD-472C-AD6F-BF0EE9D2314E}"/>
          </ac:spMkLst>
        </pc:spChg>
        <pc:picChg chg="mod">
          <ac:chgData name="Olumide Olaoye" userId="e1dbb0be734598d6" providerId="LiveId" clId="{F2F32681-6D0C-481B-876C-7A60BFAC0800}" dt="2021-11-20T07:43:23.990" v="245" actId="14100"/>
          <ac:picMkLst>
            <pc:docMk/>
            <pc:sldMk cId="947105985" sldId="272"/>
            <ac:picMk id="7170" creationId="{B55B5568-3AEA-4642-85F8-F04C41F209D0}"/>
          </ac:picMkLst>
        </pc:picChg>
      </pc:sldChg>
      <pc:sldChg chg="delSp modSp add del mod">
        <pc:chgData name="Olumide Olaoye" userId="e1dbb0be734598d6" providerId="LiveId" clId="{F2F32681-6D0C-481B-876C-7A60BFAC0800}" dt="2021-11-20T07:53:17.134" v="339" actId="47"/>
        <pc:sldMkLst>
          <pc:docMk/>
          <pc:sldMk cId="662017094" sldId="273"/>
        </pc:sldMkLst>
        <pc:spChg chg="mod">
          <ac:chgData name="Olumide Olaoye" userId="e1dbb0be734598d6" providerId="LiveId" clId="{F2F32681-6D0C-481B-876C-7A60BFAC0800}" dt="2021-11-20T07:48:15.500" v="266" actId="27636"/>
          <ac:spMkLst>
            <pc:docMk/>
            <pc:sldMk cId="662017094" sldId="273"/>
            <ac:spMk id="2" creationId="{CCDEC85A-46BD-472C-AD6F-BF0EE9D2314E}"/>
          </ac:spMkLst>
        </pc:spChg>
        <pc:spChg chg="mod">
          <ac:chgData name="Olumide Olaoye" userId="e1dbb0be734598d6" providerId="LiveId" clId="{F2F32681-6D0C-481B-876C-7A60BFAC0800}" dt="2021-11-20T07:51:14.214" v="293" actId="113"/>
          <ac:spMkLst>
            <pc:docMk/>
            <pc:sldMk cId="662017094" sldId="273"/>
            <ac:spMk id="5" creationId="{AC370E93-1190-4B8F-A05D-2A43814453F7}"/>
          </ac:spMkLst>
        </pc:spChg>
        <pc:spChg chg="del mod">
          <ac:chgData name="Olumide Olaoye" userId="e1dbb0be734598d6" providerId="LiveId" clId="{F2F32681-6D0C-481B-876C-7A60BFAC0800}" dt="2021-11-20T07:48:51.557" v="271" actId="478"/>
          <ac:spMkLst>
            <pc:docMk/>
            <pc:sldMk cId="662017094" sldId="273"/>
            <ac:spMk id="6" creationId="{EEDE42BE-D1A4-45A5-84A0-EE6FFA9CC3B9}"/>
          </ac:spMkLst>
        </pc:spChg>
        <pc:picChg chg="del">
          <ac:chgData name="Olumide Olaoye" userId="e1dbb0be734598d6" providerId="LiveId" clId="{F2F32681-6D0C-481B-876C-7A60BFAC0800}" dt="2021-11-20T07:48:21.120" v="267" actId="478"/>
          <ac:picMkLst>
            <pc:docMk/>
            <pc:sldMk cId="662017094" sldId="273"/>
            <ac:picMk id="7170" creationId="{B55B5568-3AEA-4642-85F8-F04C41F209D0}"/>
          </ac:picMkLst>
        </pc:picChg>
      </pc:sldChg>
      <pc:sldChg chg="modSp add mod">
        <pc:chgData name="Olumide Olaoye" userId="e1dbb0be734598d6" providerId="LiveId" clId="{F2F32681-6D0C-481B-876C-7A60BFAC0800}" dt="2021-11-20T07:59:25.257" v="882" actId="12"/>
        <pc:sldMkLst>
          <pc:docMk/>
          <pc:sldMk cId="3626216554" sldId="273"/>
        </pc:sldMkLst>
        <pc:spChg chg="mod">
          <ac:chgData name="Olumide Olaoye" userId="e1dbb0be734598d6" providerId="LiveId" clId="{F2F32681-6D0C-481B-876C-7A60BFAC0800}" dt="2021-11-20T07:54:01.308" v="356" actId="20577"/>
          <ac:spMkLst>
            <pc:docMk/>
            <pc:sldMk cId="3626216554" sldId="273"/>
            <ac:spMk id="2" creationId="{CCDEC85A-46BD-472C-AD6F-BF0EE9D2314E}"/>
          </ac:spMkLst>
        </pc:spChg>
        <pc:spChg chg="mod">
          <ac:chgData name="Olumide Olaoye" userId="e1dbb0be734598d6" providerId="LiveId" clId="{F2F32681-6D0C-481B-876C-7A60BFAC0800}" dt="2021-11-20T07:59:25.257" v="882" actId="12"/>
          <ac:spMkLst>
            <pc:docMk/>
            <pc:sldMk cId="3626216554" sldId="273"/>
            <ac:spMk id="3" creationId="{DDE5E819-9827-4A5B-B25C-97FF7EC20B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44342E-61AC-4334-BAB5-2FE19B1DE058}"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215312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4342E-61AC-4334-BAB5-2FE19B1DE058}"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15934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4342E-61AC-4334-BAB5-2FE19B1DE058}"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391403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4342E-61AC-4334-BAB5-2FE19B1DE058}"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135328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4342E-61AC-4334-BAB5-2FE19B1DE058}"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219234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4342E-61AC-4334-BAB5-2FE19B1DE058}"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161242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4342E-61AC-4334-BAB5-2FE19B1DE058}"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275255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4342E-61AC-4334-BAB5-2FE19B1DE058}"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282959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4342E-61AC-4334-BAB5-2FE19B1DE058}" type="datetimeFigureOut">
              <a:rPr lang="en-US" smtClean="0"/>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27845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44342E-61AC-4334-BAB5-2FE19B1DE058}"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1997891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44342E-61AC-4334-BAB5-2FE19B1DE058}"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7654C-FED0-4715-8590-782C283F2B61}" type="slidenum">
              <a:rPr lang="en-US" smtClean="0"/>
              <a:t>‹#›</a:t>
            </a:fld>
            <a:endParaRPr lang="en-US"/>
          </a:p>
        </p:txBody>
      </p:sp>
    </p:spTree>
    <p:extLst>
      <p:ext uri="{BB962C8B-B14F-4D97-AF65-F5344CB8AC3E}">
        <p14:creationId xmlns:p14="http://schemas.microsoft.com/office/powerpoint/2010/main" val="49150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4342E-61AC-4334-BAB5-2FE19B1DE058}" type="datetimeFigureOut">
              <a:rPr lang="en-US" smtClean="0"/>
              <a:t>11/15/2021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7654C-FED0-4715-8590-782C283F2B61}" type="slidenum">
              <a:rPr lang="en-US" smtClean="0"/>
              <a:t>‹#›</a:t>
            </a:fld>
            <a:endParaRPr lang="en-US"/>
          </a:p>
        </p:txBody>
      </p:sp>
    </p:spTree>
    <p:extLst>
      <p:ext uri="{BB962C8B-B14F-4D97-AF65-F5344CB8AC3E}">
        <p14:creationId xmlns:p14="http://schemas.microsoft.com/office/powerpoint/2010/main" val="15302091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078746-D727-4B75-A60B-54CBA2D9EB0F}"/>
              </a:ext>
            </a:extLst>
          </p:cNvPr>
          <p:cNvSpPr txBox="1"/>
          <p:nvPr/>
        </p:nvSpPr>
        <p:spPr>
          <a:xfrm>
            <a:off x="168812" y="609600"/>
            <a:ext cx="12238893" cy="5539978"/>
          </a:xfrm>
          <a:prstGeom prst="rect">
            <a:avLst/>
          </a:prstGeom>
          <a:noFill/>
        </p:spPr>
        <p:txBody>
          <a:bodyPr wrap="square" rtlCol="0">
            <a:spAutoFit/>
          </a:bodyPr>
          <a:lstStyle/>
          <a:p>
            <a:r>
              <a:rPr lang="en-US" sz="6600" b="1" dirty="0">
                <a:latin typeface="Helvetica Neue"/>
              </a:rPr>
              <a:t>Social Sector Fire Analytics</a:t>
            </a:r>
          </a:p>
          <a:p>
            <a:endParaRPr lang="en-US" sz="3600" dirty="0">
              <a:latin typeface="Helvetica Neue"/>
            </a:endParaRPr>
          </a:p>
          <a:p>
            <a:r>
              <a:rPr lang="en-US" sz="3600" dirty="0">
                <a:latin typeface="Helvetica Neue"/>
              </a:rPr>
              <a:t>(</a:t>
            </a:r>
            <a:r>
              <a:rPr lang="en-US" sz="3600">
                <a:latin typeface="Helvetica Neue"/>
              </a:rPr>
              <a:t>2020 Markets Fire Logs </a:t>
            </a:r>
            <a:r>
              <a:rPr lang="en-US" sz="3600" dirty="0">
                <a:latin typeface="Helvetica Neue"/>
              </a:rPr>
              <a:t>Dataset)</a:t>
            </a:r>
          </a:p>
          <a:p>
            <a:r>
              <a:rPr lang="en-US" sz="3600" dirty="0">
                <a:latin typeface="Helvetica Neue"/>
              </a:rPr>
              <a:t>By</a:t>
            </a:r>
          </a:p>
          <a:p>
            <a:r>
              <a:rPr lang="en-US" sz="3600" dirty="0">
                <a:latin typeface="Helvetica Neue"/>
              </a:rPr>
              <a:t>Olumide Olaoye</a:t>
            </a:r>
          </a:p>
          <a:p>
            <a:r>
              <a:rPr lang="en-US" sz="3600" b="1" i="1" dirty="0">
                <a:latin typeface="Helvetica Neue"/>
              </a:rPr>
              <a:t>(Data Analyst)</a:t>
            </a:r>
          </a:p>
          <a:p>
            <a:endParaRPr lang="en-US" dirty="0">
              <a:latin typeface="Helvetica Neue"/>
            </a:endParaRPr>
          </a:p>
          <a:p>
            <a:endParaRPr lang="en-US" dirty="0">
              <a:latin typeface="Helvetica Neue"/>
            </a:endParaRPr>
          </a:p>
          <a:p>
            <a:r>
              <a:rPr lang="en-US" sz="3600" dirty="0">
                <a:latin typeface="Helvetica Neue"/>
              </a:rPr>
              <a:t>October 2021</a:t>
            </a:r>
          </a:p>
          <a:p>
            <a:endParaRPr lang="en-US" dirty="0">
              <a:latin typeface="Helvetica Neue"/>
            </a:endParaRPr>
          </a:p>
          <a:p>
            <a:endParaRPr lang="en-US" dirty="0">
              <a:latin typeface="Helvetica Neue"/>
            </a:endParaRPr>
          </a:p>
        </p:txBody>
      </p:sp>
    </p:spTree>
    <p:extLst>
      <p:ext uri="{BB962C8B-B14F-4D97-AF65-F5344CB8AC3E}">
        <p14:creationId xmlns:p14="http://schemas.microsoft.com/office/powerpoint/2010/main" val="823843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DE42BE-D1A4-45A5-84A0-EE6FFA9CC3B9}"/>
              </a:ext>
            </a:extLst>
          </p:cNvPr>
          <p:cNvSpPr/>
          <p:nvPr/>
        </p:nvSpPr>
        <p:spPr>
          <a:xfrm>
            <a:off x="238277" y="1479238"/>
            <a:ext cx="4601595" cy="4529676"/>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238277" y="164157"/>
            <a:ext cx="5857723" cy="878715"/>
          </a:xfrm>
        </p:spPr>
        <p:txBody>
          <a:bodyPr>
            <a:normAutofit/>
          </a:bodyPr>
          <a:lstStyle/>
          <a:p>
            <a:r>
              <a:rPr lang="en-US" sz="2400" b="1" dirty="0">
                <a:solidFill>
                  <a:srgbClr val="FFC000"/>
                </a:solidFill>
                <a:latin typeface="Helvetica Neue"/>
              </a:rPr>
              <a:t>2.4	Methods of putting out the Fires</a:t>
            </a:r>
            <a:br>
              <a:rPr lang="en-US" sz="2400" b="1" dirty="0">
                <a:solidFill>
                  <a:srgbClr val="FFC000"/>
                </a:solidFill>
                <a:latin typeface="Helvetica Neue"/>
              </a:rPr>
            </a:br>
            <a:endParaRPr lang="en-US" sz="2400" b="1" dirty="0">
              <a:solidFill>
                <a:srgbClr val="FFC000"/>
              </a:solidFill>
              <a:latin typeface="Helvetica Neue"/>
            </a:endParaRPr>
          </a:p>
        </p:txBody>
      </p:sp>
      <p:sp>
        <p:nvSpPr>
          <p:cNvPr id="5" name="TextBox 4">
            <a:extLst>
              <a:ext uri="{FF2B5EF4-FFF2-40B4-BE49-F238E27FC236}">
                <a16:creationId xmlns:a16="http://schemas.microsoft.com/office/drawing/2014/main" id="{AC370E93-1190-4B8F-A05D-2A43814453F7}"/>
              </a:ext>
            </a:extLst>
          </p:cNvPr>
          <p:cNvSpPr txBox="1"/>
          <p:nvPr/>
        </p:nvSpPr>
        <p:spPr>
          <a:xfrm>
            <a:off x="238277" y="1720840"/>
            <a:ext cx="4601595" cy="4154984"/>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000000"/>
                </a:solidFill>
                <a:effectLst/>
                <a:latin typeface="Helvetica Neue"/>
              </a:rPr>
              <a:t>The commonest ways by which fires were put out was by mostly the </a:t>
            </a:r>
            <a:r>
              <a:rPr lang="en-US" sz="2400" b="1" i="0" dirty="0">
                <a:solidFill>
                  <a:srgbClr val="000000"/>
                </a:solidFill>
                <a:effectLst/>
                <a:latin typeface="Helvetica Neue"/>
              </a:rPr>
              <a:t>Firefighters</a:t>
            </a:r>
            <a:r>
              <a:rPr lang="en-US" sz="2400" dirty="0">
                <a:solidFill>
                  <a:srgbClr val="000000"/>
                </a:solidFill>
                <a:latin typeface="Helvetica Neue"/>
              </a:rPr>
              <a:t>.</a:t>
            </a:r>
          </a:p>
          <a:p>
            <a:endParaRPr lang="en-US" sz="2400" dirty="0">
              <a:solidFill>
                <a:srgbClr val="000000"/>
              </a:solidFill>
              <a:latin typeface="Helvetica Neue"/>
            </a:endParaRPr>
          </a:p>
          <a:p>
            <a:pPr marL="285750" indent="-285750">
              <a:buFont typeface="Arial" panose="020B0604020202020204" pitchFamily="34" charset="0"/>
              <a:buChar char="•"/>
            </a:pPr>
            <a:r>
              <a:rPr lang="en-US" sz="2400" b="0" i="0" dirty="0">
                <a:solidFill>
                  <a:srgbClr val="000000"/>
                </a:solidFill>
                <a:effectLst/>
                <a:latin typeface="Helvetica Neue"/>
              </a:rPr>
              <a:t>The methods of using </a:t>
            </a:r>
            <a:r>
              <a:rPr lang="en-US" sz="2400" b="1" i="0" dirty="0">
                <a:solidFill>
                  <a:srgbClr val="000000"/>
                </a:solidFill>
                <a:effectLst/>
                <a:latin typeface="Helvetica Neue"/>
              </a:rPr>
              <a:t>Traders</a:t>
            </a:r>
            <a:r>
              <a:rPr lang="en-US" sz="2400" b="0" i="0" dirty="0">
                <a:solidFill>
                  <a:srgbClr val="000000"/>
                </a:solidFill>
                <a:effectLst/>
                <a:latin typeface="Helvetica Neue"/>
              </a:rPr>
              <a:t> and </a:t>
            </a:r>
            <a:r>
              <a:rPr lang="en-US" sz="2400" b="1" i="0" dirty="0">
                <a:solidFill>
                  <a:srgbClr val="000000"/>
                </a:solidFill>
                <a:effectLst/>
                <a:latin typeface="Helvetica Neue"/>
              </a:rPr>
              <a:t>Army</a:t>
            </a:r>
            <a:r>
              <a:rPr lang="en-US" sz="2400" b="0" i="0" dirty="0">
                <a:solidFill>
                  <a:srgbClr val="000000"/>
                </a:solidFill>
                <a:effectLst/>
                <a:latin typeface="Helvetica Neue"/>
              </a:rPr>
              <a:t> to put out the fires were not common. </a:t>
            </a:r>
          </a:p>
          <a:p>
            <a:endParaRPr lang="en-US" sz="2400" b="0" i="0" dirty="0">
              <a:solidFill>
                <a:srgbClr val="000000"/>
              </a:solidFill>
              <a:effectLst/>
              <a:latin typeface="Helvetica Neue"/>
            </a:endParaRPr>
          </a:p>
          <a:p>
            <a:pPr marL="285750" indent="-285750">
              <a:buFont typeface="Arial" panose="020B0604020202020204" pitchFamily="34" charset="0"/>
              <a:buChar char="•"/>
            </a:pPr>
            <a:r>
              <a:rPr lang="en-US" sz="2400" b="0" i="0" dirty="0">
                <a:solidFill>
                  <a:srgbClr val="000000"/>
                </a:solidFill>
                <a:effectLst/>
                <a:latin typeface="Helvetica Neue"/>
              </a:rPr>
              <a:t>The other few times fire was put out were </a:t>
            </a:r>
            <a:r>
              <a:rPr lang="en-US" sz="2400" b="1" i="0" dirty="0">
                <a:solidFill>
                  <a:srgbClr val="000000"/>
                </a:solidFill>
                <a:effectLst/>
                <a:latin typeface="Helvetica Neue"/>
              </a:rPr>
              <a:t>not specified </a:t>
            </a:r>
            <a:r>
              <a:rPr lang="en-US" sz="2400" b="0" i="0" dirty="0">
                <a:solidFill>
                  <a:srgbClr val="000000"/>
                </a:solidFill>
                <a:effectLst/>
                <a:latin typeface="Helvetica Neue"/>
              </a:rPr>
              <a:t>in the dataset.</a:t>
            </a:r>
            <a:endParaRPr lang="en-US" sz="2400" dirty="0">
              <a:solidFill>
                <a:schemeClr val="bg1"/>
              </a:solidFill>
            </a:endParaRPr>
          </a:p>
        </p:txBody>
      </p:sp>
      <p:pic>
        <p:nvPicPr>
          <p:cNvPr id="5122" name="Picture 2">
            <a:extLst>
              <a:ext uri="{FF2B5EF4-FFF2-40B4-BE49-F238E27FC236}">
                <a16:creationId xmlns:a16="http://schemas.microsoft.com/office/drawing/2014/main" id="{51014ED8-CD8B-449F-9634-6AA705A71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600" y="1190172"/>
            <a:ext cx="6110513" cy="4818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99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DE42BE-D1A4-45A5-84A0-EE6FFA9CC3B9}"/>
              </a:ext>
            </a:extLst>
          </p:cNvPr>
          <p:cNvSpPr/>
          <p:nvPr/>
        </p:nvSpPr>
        <p:spPr>
          <a:xfrm>
            <a:off x="238276" y="1541234"/>
            <a:ext cx="4601595" cy="4654246"/>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238277" y="164157"/>
            <a:ext cx="7618343" cy="878715"/>
          </a:xfrm>
        </p:spPr>
        <p:txBody>
          <a:bodyPr>
            <a:normAutofit/>
          </a:bodyPr>
          <a:lstStyle/>
          <a:p>
            <a:r>
              <a:rPr lang="en-US" sz="2400" b="1" dirty="0">
                <a:solidFill>
                  <a:srgbClr val="FFC000"/>
                </a:solidFill>
                <a:latin typeface="Helvetica Neue"/>
              </a:rPr>
              <a:t>2.5	Distribution of Reported Causes of Fires</a:t>
            </a:r>
            <a:br>
              <a:rPr lang="en-US" sz="2400" b="1" dirty="0">
                <a:solidFill>
                  <a:srgbClr val="FFC000"/>
                </a:solidFill>
                <a:latin typeface="Helvetica Neue"/>
              </a:rPr>
            </a:br>
            <a:endParaRPr lang="en-US" sz="2400" b="1" dirty="0">
              <a:solidFill>
                <a:srgbClr val="FFC000"/>
              </a:solidFill>
              <a:latin typeface="Helvetica Neue"/>
            </a:endParaRPr>
          </a:p>
        </p:txBody>
      </p:sp>
      <p:sp>
        <p:nvSpPr>
          <p:cNvPr id="5" name="TextBox 4">
            <a:extLst>
              <a:ext uri="{FF2B5EF4-FFF2-40B4-BE49-F238E27FC236}">
                <a16:creationId xmlns:a16="http://schemas.microsoft.com/office/drawing/2014/main" id="{AC370E93-1190-4B8F-A05D-2A43814453F7}"/>
              </a:ext>
            </a:extLst>
          </p:cNvPr>
          <p:cNvSpPr txBox="1"/>
          <p:nvPr/>
        </p:nvSpPr>
        <p:spPr>
          <a:xfrm>
            <a:off x="238275" y="1744698"/>
            <a:ext cx="4601595"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The reported causes of fire in these markets in 2020 were mostly </a:t>
            </a:r>
            <a:r>
              <a:rPr lang="en-US" b="1" i="0" dirty="0">
                <a:solidFill>
                  <a:srgbClr val="000000"/>
                </a:solidFill>
                <a:effectLst/>
                <a:latin typeface="Helvetica Neue"/>
              </a:rPr>
              <a:t>unknown</a:t>
            </a:r>
            <a:r>
              <a:rPr lang="en-US" b="0" i="0" dirty="0">
                <a:solidFill>
                  <a:srgbClr val="000000"/>
                </a:solidFill>
                <a:effectLst/>
                <a:latin typeface="Helvetica Neue"/>
              </a:rPr>
              <a:t> from the dataset. This might be that the cases were not reported. </a:t>
            </a:r>
          </a:p>
          <a:p>
            <a:endParaRPr lang="en-US" dirty="0">
              <a:solidFill>
                <a:srgbClr val="000000"/>
              </a:solidFill>
              <a:latin typeface="Helvetica Neue"/>
            </a:endParaRPr>
          </a:p>
          <a:p>
            <a:pPr marL="285750" indent="-285750">
              <a:buFont typeface="Arial" panose="020B0604020202020204" pitchFamily="34" charset="0"/>
              <a:buChar char="•"/>
            </a:pPr>
            <a:r>
              <a:rPr lang="en-US" b="1" i="0" dirty="0">
                <a:solidFill>
                  <a:srgbClr val="000000"/>
                </a:solidFill>
                <a:effectLst/>
                <a:latin typeface="Helvetica Neue"/>
              </a:rPr>
              <a:t>Refuse Fire, Illegal Bush Fire, </a:t>
            </a:r>
            <a:r>
              <a:rPr lang="en-US" b="0" i="0" dirty="0">
                <a:solidFill>
                  <a:srgbClr val="000000"/>
                </a:solidFill>
                <a:effectLst/>
                <a:latin typeface="Helvetica Neue"/>
              </a:rPr>
              <a:t>and </a:t>
            </a:r>
            <a:r>
              <a:rPr lang="en-US" b="1" i="0" dirty="0">
                <a:solidFill>
                  <a:srgbClr val="000000"/>
                </a:solidFill>
                <a:effectLst/>
                <a:latin typeface="Helvetica Neue"/>
              </a:rPr>
              <a:t>Electrical-Power Surge </a:t>
            </a:r>
            <a:r>
              <a:rPr lang="en-US" b="0" i="0" dirty="0">
                <a:solidFill>
                  <a:srgbClr val="000000"/>
                </a:solidFill>
                <a:effectLst/>
                <a:latin typeface="Helvetica Neue"/>
              </a:rPr>
              <a:t>were the least causes of fire incidents.</a:t>
            </a:r>
          </a:p>
          <a:p>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The government of Nigeria at the various levels (Federal, States and LG) need to place much emphasis on the importance of data in Social Sector services to unearth the causes of most environmental disasters in the country</a:t>
            </a:r>
            <a:endParaRPr lang="en-US" dirty="0">
              <a:solidFill>
                <a:schemeClr val="bg1"/>
              </a:solidFill>
            </a:endParaRPr>
          </a:p>
        </p:txBody>
      </p:sp>
      <p:pic>
        <p:nvPicPr>
          <p:cNvPr id="6146" name="Picture 2">
            <a:extLst>
              <a:ext uri="{FF2B5EF4-FFF2-40B4-BE49-F238E27FC236}">
                <a16:creationId xmlns:a16="http://schemas.microsoft.com/office/drawing/2014/main" id="{7A65587D-C808-4923-9DAC-4D19B84A5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979" y="745588"/>
            <a:ext cx="6762744" cy="594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86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DE42BE-D1A4-45A5-84A0-EE6FFA9CC3B9}"/>
              </a:ext>
            </a:extLst>
          </p:cNvPr>
          <p:cNvSpPr/>
          <p:nvPr/>
        </p:nvSpPr>
        <p:spPr>
          <a:xfrm>
            <a:off x="238278" y="776719"/>
            <a:ext cx="4601595" cy="5917124"/>
          </a:xfrm>
          <a:prstGeom prst="rect">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238278" y="164157"/>
            <a:ext cx="6699552" cy="878715"/>
          </a:xfrm>
        </p:spPr>
        <p:txBody>
          <a:bodyPr>
            <a:normAutofit/>
          </a:bodyPr>
          <a:lstStyle/>
          <a:p>
            <a:r>
              <a:rPr lang="en-US" sz="2400" b="1" dirty="0">
                <a:solidFill>
                  <a:srgbClr val="FFC000"/>
                </a:solidFill>
                <a:latin typeface="Helvetica Neue"/>
              </a:rPr>
              <a:t>2.6	Markets with Recurring Fire Incidents</a:t>
            </a:r>
            <a:br>
              <a:rPr lang="en-US" sz="2400" b="1" dirty="0">
                <a:solidFill>
                  <a:srgbClr val="FFC000"/>
                </a:solidFill>
                <a:latin typeface="Helvetica Neue"/>
              </a:rPr>
            </a:br>
            <a:endParaRPr lang="en-US" sz="2400" b="1" dirty="0">
              <a:solidFill>
                <a:srgbClr val="FFC000"/>
              </a:solidFill>
              <a:latin typeface="Helvetica Neue"/>
            </a:endParaRPr>
          </a:p>
        </p:txBody>
      </p:sp>
      <p:sp>
        <p:nvSpPr>
          <p:cNvPr id="5" name="TextBox 4">
            <a:extLst>
              <a:ext uri="{FF2B5EF4-FFF2-40B4-BE49-F238E27FC236}">
                <a16:creationId xmlns:a16="http://schemas.microsoft.com/office/drawing/2014/main" id="{AC370E93-1190-4B8F-A05D-2A43814453F7}"/>
              </a:ext>
            </a:extLst>
          </p:cNvPr>
          <p:cNvSpPr txBox="1"/>
          <p:nvPr/>
        </p:nvSpPr>
        <p:spPr>
          <a:xfrm>
            <a:off x="238278" y="776719"/>
            <a:ext cx="4601595" cy="5940088"/>
          </a:xfrm>
          <a:prstGeom prst="rect">
            <a:avLst/>
          </a:prstGeom>
          <a:noFill/>
          <a:ln>
            <a:solidFill>
              <a:srgbClr val="FFC000"/>
            </a:solidFill>
          </a:ln>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Helvetica Neue"/>
              </a:rPr>
              <a:t>There were</a:t>
            </a:r>
            <a:r>
              <a:rPr lang="en-US" sz="2000" b="1" i="0" dirty="0">
                <a:solidFill>
                  <a:srgbClr val="000000"/>
                </a:solidFill>
                <a:effectLst/>
                <a:latin typeface="Helvetica Neue"/>
              </a:rPr>
              <a:t> more recurring fire incidents </a:t>
            </a:r>
            <a:r>
              <a:rPr lang="en-US" sz="2000" b="0" i="0" dirty="0">
                <a:solidFill>
                  <a:srgbClr val="000000"/>
                </a:solidFill>
                <a:effectLst/>
                <a:latin typeface="Helvetica Neue"/>
              </a:rPr>
              <a:t>at the markets where there were </a:t>
            </a:r>
            <a:r>
              <a:rPr lang="en-US" sz="2000" b="1" i="0" dirty="0">
                <a:solidFill>
                  <a:srgbClr val="000000"/>
                </a:solidFill>
                <a:effectLst/>
                <a:latin typeface="Helvetica Neue"/>
              </a:rPr>
              <a:t>no firefighters</a:t>
            </a:r>
            <a:r>
              <a:rPr lang="en-US" sz="2000" b="0" i="0" dirty="0">
                <a:solidFill>
                  <a:srgbClr val="000000"/>
                </a:solidFill>
                <a:effectLst/>
                <a:latin typeface="Helvetica Neue"/>
              </a:rPr>
              <a:t>. </a:t>
            </a:r>
          </a:p>
          <a:p>
            <a:endParaRPr lang="en-US" sz="2000" b="0" i="0" dirty="0">
              <a:solidFill>
                <a:srgbClr val="000000"/>
              </a:solidFill>
              <a:effectLst/>
              <a:latin typeface="Helvetica Neue"/>
            </a:endParaRPr>
          </a:p>
          <a:p>
            <a:pPr marL="285750" indent="-285750">
              <a:buFont typeface="Arial" panose="020B0604020202020204" pitchFamily="34" charset="0"/>
              <a:buChar char="•"/>
            </a:pPr>
            <a:r>
              <a:rPr lang="en-US" sz="2000" b="0" i="0" dirty="0">
                <a:solidFill>
                  <a:srgbClr val="000000"/>
                </a:solidFill>
                <a:effectLst/>
                <a:latin typeface="Helvetica Neue"/>
              </a:rPr>
              <a:t>We had some cases of recurring fire incidents at the markets where there were firefighters also.</a:t>
            </a:r>
          </a:p>
          <a:p>
            <a:r>
              <a:rPr lang="en-US" sz="2000" b="0" i="0" dirty="0">
                <a:solidFill>
                  <a:srgbClr val="000000"/>
                </a:solidFill>
                <a:effectLst/>
                <a:latin typeface="Helvetica Neue"/>
              </a:rPr>
              <a:t> </a:t>
            </a:r>
          </a:p>
          <a:p>
            <a:pPr marL="285750" indent="-285750">
              <a:buFont typeface="Arial" panose="020B0604020202020204" pitchFamily="34" charset="0"/>
              <a:buChar char="•"/>
            </a:pPr>
            <a:r>
              <a:rPr lang="en-US" sz="2000" b="0" i="0" dirty="0">
                <a:solidFill>
                  <a:srgbClr val="000000"/>
                </a:solidFill>
                <a:effectLst/>
                <a:latin typeface="Helvetica Neue"/>
              </a:rPr>
              <a:t>Markets where there were no army and traders had the least recurrence of fire incidents.</a:t>
            </a:r>
          </a:p>
          <a:p>
            <a:r>
              <a:rPr lang="en-US" sz="2000" b="0" i="0" dirty="0">
                <a:solidFill>
                  <a:srgbClr val="000000"/>
                </a:solidFill>
                <a:effectLst/>
                <a:latin typeface="Helvetica Neue"/>
              </a:rPr>
              <a:t> </a:t>
            </a:r>
          </a:p>
          <a:p>
            <a:pPr marL="285750" indent="-285750">
              <a:buFont typeface="Arial" panose="020B0604020202020204" pitchFamily="34" charset="0"/>
              <a:buChar char="•"/>
            </a:pPr>
            <a:r>
              <a:rPr lang="en-US" sz="2000" b="0" i="0" dirty="0">
                <a:solidFill>
                  <a:srgbClr val="000000"/>
                </a:solidFill>
                <a:effectLst/>
                <a:latin typeface="Helvetica Neue"/>
              </a:rPr>
              <a:t>Other markets where there were small recurrence of fire incidents were not specified in the dataset.</a:t>
            </a:r>
          </a:p>
          <a:p>
            <a:r>
              <a:rPr lang="en-US" sz="2000" b="0" i="0" dirty="0">
                <a:solidFill>
                  <a:srgbClr val="000000"/>
                </a:solidFill>
                <a:effectLst/>
                <a:latin typeface="Helvetica Neue"/>
              </a:rPr>
              <a:t> </a:t>
            </a:r>
          </a:p>
          <a:p>
            <a:pPr marL="285750" indent="-285750">
              <a:buFont typeface="Arial" panose="020B0604020202020204" pitchFamily="34" charset="0"/>
              <a:buChar char="•"/>
            </a:pPr>
            <a:r>
              <a:rPr lang="en-US" sz="2000" b="0" i="0" dirty="0">
                <a:solidFill>
                  <a:srgbClr val="000000"/>
                </a:solidFill>
                <a:effectLst/>
                <a:latin typeface="Helvetica Neue"/>
              </a:rPr>
              <a:t>There are many factors that could be responsible for the recurrence of fires.</a:t>
            </a:r>
            <a:endParaRPr lang="en-US" sz="2000" dirty="0">
              <a:solidFill>
                <a:schemeClr val="bg1"/>
              </a:solidFill>
            </a:endParaRPr>
          </a:p>
        </p:txBody>
      </p:sp>
      <p:pic>
        <p:nvPicPr>
          <p:cNvPr id="7170" name="Picture 2">
            <a:extLst>
              <a:ext uri="{FF2B5EF4-FFF2-40B4-BE49-F238E27FC236}">
                <a16:creationId xmlns:a16="http://schemas.microsoft.com/office/drawing/2014/main" id="{B55B5568-3AEA-4642-85F8-F04C41F20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030" y="776718"/>
            <a:ext cx="6699551" cy="5917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10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8F838-C7B6-472E-B1EE-3FA5AB831296}"/>
              </a:ext>
            </a:extLst>
          </p:cNvPr>
          <p:cNvSpPr txBox="1"/>
          <p:nvPr/>
        </p:nvSpPr>
        <p:spPr>
          <a:xfrm>
            <a:off x="472974" y="2593673"/>
            <a:ext cx="11134008" cy="1938992"/>
          </a:xfrm>
          <a:prstGeom prst="rect">
            <a:avLst/>
          </a:prstGeom>
          <a:noFill/>
        </p:spPr>
        <p:txBody>
          <a:bodyPr wrap="square" rtlCol="0">
            <a:spAutoFit/>
          </a:bodyPr>
          <a:lstStyle/>
          <a:p>
            <a:pPr algn="ctr"/>
            <a:r>
              <a:rPr lang="en-US" sz="6000" b="1" dirty="0">
                <a:latin typeface="Helvetica Neue"/>
              </a:rPr>
              <a:t>3.	Recommendations &amp; Conclusion</a:t>
            </a:r>
          </a:p>
        </p:txBody>
      </p:sp>
    </p:spTree>
    <p:extLst>
      <p:ext uri="{BB962C8B-B14F-4D97-AF65-F5344CB8AC3E}">
        <p14:creationId xmlns:p14="http://schemas.microsoft.com/office/powerpoint/2010/main" val="3960470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1272209" y="0"/>
            <a:ext cx="9144000" cy="1125415"/>
          </a:xfrm>
        </p:spPr>
        <p:txBody>
          <a:bodyPr/>
          <a:lstStyle/>
          <a:p>
            <a:r>
              <a:rPr lang="en-US" b="1" dirty="0">
                <a:solidFill>
                  <a:srgbClr val="FFC000"/>
                </a:solidFill>
                <a:latin typeface="Helvetica Neue"/>
              </a:rPr>
              <a:t>Recommendations</a:t>
            </a:r>
          </a:p>
        </p:txBody>
      </p:sp>
      <p:sp>
        <p:nvSpPr>
          <p:cNvPr id="3" name="Subtitle 2">
            <a:extLst>
              <a:ext uri="{FF2B5EF4-FFF2-40B4-BE49-F238E27FC236}">
                <a16:creationId xmlns:a16="http://schemas.microsoft.com/office/drawing/2014/main" id="{DDE5E819-9827-4A5B-B25C-97FF7EC20B6C}"/>
              </a:ext>
            </a:extLst>
          </p:cNvPr>
          <p:cNvSpPr>
            <a:spLocks noGrp="1"/>
          </p:cNvSpPr>
          <p:nvPr>
            <p:ph type="subTitle" idx="1"/>
          </p:nvPr>
        </p:nvSpPr>
        <p:spPr>
          <a:xfrm>
            <a:off x="1524000" y="1322363"/>
            <a:ext cx="9144000" cy="5233182"/>
          </a:xfrm>
        </p:spPr>
        <p:txBody>
          <a:bodyPr>
            <a:normAutofit fontScale="85000" lnSpcReduction="20000"/>
          </a:bodyPr>
          <a:lstStyle/>
          <a:p>
            <a:pPr marL="342900" indent="-342900" algn="l">
              <a:buFont typeface="Arial" panose="020B0604020202020204" pitchFamily="34" charset="0"/>
              <a:buChar char="•"/>
            </a:pPr>
            <a:r>
              <a:rPr lang="en-US" b="0" i="0" dirty="0">
                <a:solidFill>
                  <a:srgbClr val="000000"/>
                </a:solidFill>
                <a:effectLst/>
                <a:latin typeface="Helvetica Neue"/>
              </a:rPr>
              <a:t>More focus should be placed on metropolitan cities like </a:t>
            </a:r>
            <a:r>
              <a:rPr lang="en-US" b="1" i="0" dirty="0">
                <a:solidFill>
                  <a:srgbClr val="000000"/>
                </a:solidFill>
                <a:effectLst/>
                <a:latin typeface="Helvetica Neue"/>
              </a:rPr>
              <a:t>Lagos, Port Harcourt and Kano</a:t>
            </a:r>
            <a:r>
              <a:rPr lang="en-US" b="0" i="0" dirty="0">
                <a:solidFill>
                  <a:srgbClr val="000000"/>
                </a:solidFill>
                <a:effectLst/>
                <a:latin typeface="Helvetica Neue"/>
              </a:rPr>
              <a:t>, to guard against fire incidents due to much economic activities in these states.</a:t>
            </a:r>
          </a:p>
          <a:p>
            <a:pPr marL="342900" indent="-342900" algn="l">
              <a:buFont typeface="Arial" panose="020B0604020202020204" pitchFamily="34" charset="0"/>
              <a:buChar char="•"/>
            </a:pPr>
            <a:endParaRPr lang="en-US" b="0" i="0" dirty="0">
              <a:solidFill>
                <a:srgbClr val="000000"/>
              </a:solidFill>
              <a:effectLst/>
              <a:latin typeface="Helvetica Neue"/>
            </a:endParaRPr>
          </a:p>
          <a:p>
            <a:pPr marL="342900" indent="-342900" algn="l">
              <a:buFont typeface="Arial" panose="020B0604020202020204" pitchFamily="34" charset="0"/>
              <a:buChar char="•"/>
            </a:pPr>
            <a:r>
              <a:rPr lang="en-US" b="0" i="0" dirty="0">
                <a:solidFill>
                  <a:srgbClr val="000000"/>
                </a:solidFill>
                <a:effectLst/>
                <a:latin typeface="Helvetica Neue"/>
              </a:rPr>
              <a:t>The government of Nigeria at the various levels (Federal, States and LG) need to place much emphasis on the importance of data in Social Sector services to unearth the causes of most environmental disasters in the country.</a:t>
            </a:r>
          </a:p>
          <a:p>
            <a:pPr marL="342900" indent="-342900" algn="l">
              <a:buFont typeface="Arial" panose="020B0604020202020204" pitchFamily="34" charset="0"/>
              <a:buChar char="•"/>
            </a:pPr>
            <a:endParaRPr lang="en-US" b="0" i="0" dirty="0">
              <a:solidFill>
                <a:srgbClr val="000000"/>
              </a:solidFill>
              <a:effectLst/>
              <a:latin typeface="Helvetica Neue"/>
            </a:endParaRPr>
          </a:p>
          <a:p>
            <a:pPr marL="342900" indent="-342900" algn="l">
              <a:buFont typeface="Arial" panose="020B0604020202020204" pitchFamily="34" charset="0"/>
              <a:buChar char="•"/>
            </a:pPr>
            <a:r>
              <a:rPr lang="en-US" b="0" i="0" dirty="0">
                <a:solidFill>
                  <a:srgbClr val="000000"/>
                </a:solidFill>
                <a:effectLst/>
                <a:latin typeface="Helvetica Neue"/>
              </a:rPr>
              <a:t>Awareness about causes of fire incidents should be created on traditional media platforms and social media to sensitize people about its possible causes, effects on economic activities and the importance of reporting such cases to the relevant authorities for proper documentation and response.</a:t>
            </a:r>
          </a:p>
          <a:p>
            <a:pPr marL="342900" indent="-342900" algn="l">
              <a:buFont typeface="Arial" panose="020B0604020202020204" pitchFamily="34" charset="0"/>
              <a:buChar char="•"/>
            </a:pPr>
            <a:endParaRPr lang="en-US" b="0" i="0" dirty="0">
              <a:solidFill>
                <a:srgbClr val="000000"/>
              </a:solidFill>
              <a:effectLst/>
              <a:latin typeface="Helvetica Neue"/>
            </a:endParaRPr>
          </a:p>
          <a:p>
            <a:pPr marL="342900" indent="-342900" algn="l">
              <a:buFont typeface="Arial" panose="020B0604020202020204" pitchFamily="34" charset="0"/>
              <a:buChar char="•"/>
            </a:pPr>
            <a:r>
              <a:rPr lang="en-US" b="0" i="0" dirty="0">
                <a:solidFill>
                  <a:srgbClr val="000000"/>
                </a:solidFill>
                <a:effectLst/>
                <a:latin typeface="Helvetica Neue"/>
              </a:rPr>
              <a:t>From the analyses and insights gotten from this dataset, it is evident that fire incidents are more prevalent at the markets where there are no facility or provision for fire fighters or fire extinguishers. It is therefore paramount for the government to put in place facilities like fire fighters and fire extinguishers at these modern markets, especially the ones at the metropolitan areas.</a:t>
            </a:r>
          </a:p>
        </p:txBody>
      </p:sp>
    </p:spTree>
    <p:extLst>
      <p:ext uri="{BB962C8B-B14F-4D97-AF65-F5344CB8AC3E}">
        <p14:creationId xmlns:p14="http://schemas.microsoft.com/office/powerpoint/2010/main" val="1520960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1272209" y="0"/>
            <a:ext cx="9144000" cy="1125415"/>
          </a:xfrm>
        </p:spPr>
        <p:txBody>
          <a:bodyPr/>
          <a:lstStyle/>
          <a:p>
            <a:r>
              <a:rPr lang="en-US" b="1" dirty="0">
                <a:solidFill>
                  <a:srgbClr val="FFC000"/>
                </a:solidFill>
                <a:latin typeface="Helvetica Neue"/>
              </a:rPr>
              <a:t>Conclusion</a:t>
            </a:r>
          </a:p>
        </p:txBody>
      </p:sp>
      <p:sp>
        <p:nvSpPr>
          <p:cNvPr id="3" name="Subtitle 2">
            <a:extLst>
              <a:ext uri="{FF2B5EF4-FFF2-40B4-BE49-F238E27FC236}">
                <a16:creationId xmlns:a16="http://schemas.microsoft.com/office/drawing/2014/main" id="{DDE5E819-9827-4A5B-B25C-97FF7EC20B6C}"/>
              </a:ext>
            </a:extLst>
          </p:cNvPr>
          <p:cNvSpPr>
            <a:spLocks noGrp="1"/>
          </p:cNvSpPr>
          <p:nvPr>
            <p:ph type="subTitle" idx="1"/>
          </p:nvPr>
        </p:nvSpPr>
        <p:spPr>
          <a:xfrm>
            <a:off x="1524000" y="1322363"/>
            <a:ext cx="9144000" cy="5233182"/>
          </a:xfrm>
        </p:spPr>
        <p:txBody>
          <a:bodyPr>
            <a:normAutofit/>
          </a:bodyPr>
          <a:lstStyle/>
          <a:p>
            <a:pPr marL="342900" indent="-342900" algn="l">
              <a:buFont typeface="Arial" panose="020B0604020202020204" pitchFamily="34" charset="0"/>
              <a:buChar char="•"/>
            </a:pPr>
            <a:r>
              <a:rPr lang="en-US" dirty="0">
                <a:solidFill>
                  <a:srgbClr val="000000"/>
                </a:solidFill>
                <a:latin typeface="Helvetica Neue"/>
              </a:rPr>
              <a:t>The dataset contains logs of fire incidents that occurred in some Nigerian markets in the year 2020.</a:t>
            </a:r>
          </a:p>
          <a:p>
            <a:pPr algn="l"/>
            <a:endParaRPr lang="en-US" b="0" i="0" dirty="0">
              <a:solidFill>
                <a:srgbClr val="000000"/>
              </a:solidFill>
              <a:effectLst/>
              <a:latin typeface="Helvetica Neue"/>
            </a:endParaRPr>
          </a:p>
          <a:p>
            <a:pPr marL="342900" indent="-342900" algn="l">
              <a:buFont typeface="Arial" panose="020B0604020202020204" pitchFamily="34" charset="0"/>
              <a:buChar char="•"/>
            </a:pPr>
            <a:r>
              <a:rPr lang="en-US" dirty="0">
                <a:solidFill>
                  <a:srgbClr val="000000"/>
                </a:solidFill>
                <a:latin typeface="Helvetica Neue"/>
              </a:rPr>
              <a:t>The dataset was cleaned and prepared for analysis by using Python library Pandas</a:t>
            </a:r>
          </a:p>
          <a:p>
            <a:pPr algn="l"/>
            <a:endParaRPr lang="en-US" dirty="0">
              <a:solidFill>
                <a:srgbClr val="000000"/>
              </a:solidFill>
              <a:latin typeface="Helvetica Neue"/>
            </a:endParaRPr>
          </a:p>
          <a:p>
            <a:pPr marL="342900" indent="-342900" algn="l">
              <a:buFont typeface="Arial" panose="020B0604020202020204" pitchFamily="34" charset="0"/>
              <a:buChar char="•"/>
            </a:pPr>
            <a:r>
              <a:rPr lang="en-US" dirty="0">
                <a:solidFill>
                  <a:srgbClr val="000000"/>
                </a:solidFill>
                <a:latin typeface="Helvetica Neue"/>
              </a:rPr>
              <a:t>The visuals were prepared with the Python library Matplotlib.</a:t>
            </a:r>
          </a:p>
          <a:p>
            <a:pPr algn="l"/>
            <a:endParaRPr lang="en-US" dirty="0">
              <a:solidFill>
                <a:srgbClr val="000000"/>
              </a:solidFill>
              <a:latin typeface="Helvetica Neue"/>
            </a:endParaRPr>
          </a:p>
          <a:p>
            <a:pPr marL="342900" indent="-342900" algn="l">
              <a:buFont typeface="Arial" panose="020B0604020202020204" pitchFamily="34" charset="0"/>
              <a:buChar char="•"/>
            </a:pPr>
            <a:r>
              <a:rPr lang="en-US" dirty="0">
                <a:solidFill>
                  <a:srgbClr val="000000"/>
                </a:solidFill>
                <a:latin typeface="Helvetica Neue"/>
              </a:rPr>
              <a:t>The main takeaway from this findings is that Nigeria government needs to put more premium on data, in order to make informed decisions based on good governance and social amenities</a:t>
            </a:r>
          </a:p>
          <a:p>
            <a:pPr algn="l"/>
            <a:endParaRPr lang="en-US" b="0" i="0" dirty="0">
              <a:solidFill>
                <a:srgbClr val="000000"/>
              </a:solidFill>
              <a:effectLst/>
              <a:latin typeface="Helvetica Neue"/>
            </a:endParaRPr>
          </a:p>
          <a:p>
            <a:pPr algn="l"/>
            <a:endParaRPr lang="en-US" b="0" i="0" dirty="0">
              <a:solidFill>
                <a:srgbClr val="000000"/>
              </a:solidFill>
              <a:effectLst/>
              <a:latin typeface="Helvetica Neue"/>
            </a:endParaRPr>
          </a:p>
        </p:txBody>
      </p:sp>
    </p:spTree>
    <p:extLst>
      <p:ext uri="{BB962C8B-B14F-4D97-AF65-F5344CB8AC3E}">
        <p14:creationId xmlns:p14="http://schemas.microsoft.com/office/powerpoint/2010/main" val="362621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8F838-C7B6-472E-B1EE-3FA5AB831296}"/>
              </a:ext>
            </a:extLst>
          </p:cNvPr>
          <p:cNvSpPr txBox="1"/>
          <p:nvPr/>
        </p:nvSpPr>
        <p:spPr>
          <a:xfrm>
            <a:off x="4346290" y="2921168"/>
            <a:ext cx="4030270" cy="1015663"/>
          </a:xfrm>
          <a:prstGeom prst="rect">
            <a:avLst/>
          </a:prstGeom>
          <a:noFill/>
        </p:spPr>
        <p:txBody>
          <a:bodyPr wrap="none" rtlCol="0">
            <a:spAutoFit/>
          </a:bodyPr>
          <a:lstStyle/>
          <a:p>
            <a:r>
              <a:rPr lang="en-US" sz="6000" b="1" dirty="0">
                <a:latin typeface="Helvetica Neue"/>
              </a:rPr>
              <a:t>Thank you</a:t>
            </a:r>
          </a:p>
        </p:txBody>
      </p:sp>
    </p:spTree>
    <p:extLst>
      <p:ext uri="{BB962C8B-B14F-4D97-AF65-F5344CB8AC3E}">
        <p14:creationId xmlns:p14="http://schemas.microsoft.com/office/powerpoint/2010/main" val="79453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136A5B-6719-4D04-BD04-9014CEC4B389}"/>
              </a:ext>
            </a:extLst>
          </p:cNvPr>
          <p:cNvSpPr txBox="1"/>
          <p:nvPr/>
        </p:nvSpPr>
        <p:spPr>
          <a:xfrm>
            <a:off x="1484243" y="0"/>
            <a:ext cx="9223513" cy="2862322"/>
          </a:xfrm>
          <a:prstGeom prst="rect">
            <a:avLst/>
          </a:prstGeom>
          <a:noFill/>
        </p:spPr>
        <p:txBody>
          <a:bodyPr wrap="square" rtlCol="0">
            <a:spAutoFit/>
          </a:bodyPr>
          <a:lstStyle/>
          <a:p>
            <a:r>
              <a:rPr lang="en-US" sz="6000" b="1" dirty="0">
                <a:solidFill>
                  <a:srgbClr val="FFC000"/>
                </a:solidFill>
                <a:latin typeface="Helvetica Neue"/>
              </a:rPr>
              <a:t>Table of Contents</a:t>
            </a:r>
          </a:p>
          <a:p>
            <a:endParaRPr lang="en-US" sz="6000" b="1" dirty="0">
              <a:solidFill>
                <a:srgbClr val="FFC000"/>
              </a:solidFill>
              <a:latin typeface="Helvetica Neue"/>
            </a:endParaRPr>
          </a:p>
          <a:p>
            <a:endParaRPr lang="en-US" sz="6000" b="1" dirty="0">
              <a:solidFill>
                <a:srgbClr val="FFC000"/>
              </a:solidFill>
              <a:latin typeface="Helvetica Neue"/>
            </a:endParaRPr>
          </a:p>
        </p:txBody>
      </p:sp>
      <p:sp>
        <p:nvSpPr>
          <p:cNvPr id="2" name="TextBox 1">
            <a:extLst>
              <a:ext uri="{FF2B5EF4-FFF2-40B4-BE49-F238E27FC236}">
                <a16:creationId xmlns:a16="http://schemas.microsoft.com/office/drawing/2014/main" id="{4127BD88-C494-40E7-8EEF-954A2F5D89B4}"/>
              </a:ext>
            </a:extLst>
          </p:cNvPr>
          <p:cNvSpPr txBox="1"/>
          <p:nvPr/>
        </p:nvSpPr>
        <p:spPr>
          <a:xfrm>
            <a:off x="1608362" y="994857"/>
            <a:ext cx="7904348" cy="5262979"/>
          </a:xfrm>
          <a:prstGeom prst="rect">
            <a:avLst/>
          </a:prstGeom>
          <a:noFill/>
        </p:spPr>
        <p:txBody>
          <a:bodyPr wrap="square" rtlCol="0">
            <a:spAutoFit/>
          </a:bodyPr>
          <a:lstStyle/>
          <a:p>
            <a:pPr marL="342900" indent="-342900">
              <a:buAutoNum type="arabicPeriod"/>
            </a:pPr>
            <a:r>
              <a:rPr lang="en-US" sz="2400" dirty="0">
                <a:solidFill>
                  <a:schemeClr val="bg1"/>
                </a:solidFill>
              </a:rPr>
              <a:t>Introduction</a:t>
            </a:r>
          </a:p>
          <a:p>
            <a:pPr marL="285750" indent="-285750">
              <a:buFont typeface="Arial" panose="020B0604020202020204" pitchFamily="34" charset="0"/>
              <a:buChar char="•"/>
            </a:pPr>
            <a:r>
              <a:rPr lang="en-US" sz="2400" dirty="0">
                <a:solidFill>
                  <a:schemeClr val="bg1"/>
                </a:solidFill>
              </a:rPr>
              <a:t>Project Briefing</a:t>
            </a:r>
          </a:p>
          <a:p>
            <a:pPr marL="285750" indent="-285750">
              <a:buFont typeface="Arial" panose="020B0604020202020204" pitchFamily="34" charset="0"/>
              <a:buChar char="•"/>
            </a:pPr>
            <a:r>
              <a:rPr lang="en-US" sz="2400" dirty="0">
                <a:solidFill>
                  <a:schemeClr val="bg1"/>
                </a:solidFill>
              </a:rPr>
              <a:t>Objective</a:t>
            </a:r>
          </a:p>
          <a:p>
            <a:endParaRPr lang="en-US" sz="2400" dirty="0">
              <a:solidFill>
                <a:schemeClr val="bg1"/>
              </a:solidFill>
            </a:endParaRPr>
          </a:p>
          <a:p>
            <a:pPr marL="342900" indent="-342900">
              <a:buAutoNum type="arabicPeriod" startAt="2"/>
            </a:pPr>
            <a:r>
              <a:rPr lang="en-US" sz="2400" dirty="0">
                <a:solidFill>
                  <a:schemeClr val="bg1"/>
                </a:solidFill>
              </a:rPr>
              <a:t>Market Fire Incidents Analysis Profile</a:t>
            </a:r>
          </a:p>
          <a:p>
            <a:pPr marL="285750" indent="-285750">
              <a:buFont typeface="Arial" panose="020B0604020202020204" pitchFamily="34" charset="0"/>
              <a:buChar char="•"/>
            </a:pPr>
            <a:r>
              <a:rPr lang="en-US" sz="2400" dirty="0">
                <a:solidFill>
                  <a:schemeClr val="bg1"/>
                </a:solidFill>
              </a:rPr>
              <a:t>Market Types with Fire Incidents</a:t>
            </a:r>
          </a:p>
          <a:p>
            <a:pPr marL="285750" indent="-285750">
              <a:buFont typeface="Arial" panose="020B0604020202020204" pitchFamily="34" charset="0"/>
              <a:buChar char="•"/>
            </a:pPr>
            <a:r>
              <a:rPr lang="en-US" sz="2400" dirty="0">
                <a:solidFill>
                  <a:schemeClr val="bg1"/>
                </a:solidFill>
              </a:rPr>
              <a:t>Fire Incidents by Month</a:t>
            </a:r>
          </a:p>
          <a:p>
            <a:pPr marL="285750" indent="-285750">
              <a:buFont typeface="Arial" panose="020B0604020202020204" pitchFamily="34" charset="0"/>
              <a:buChar char="•"/>
            </a:pPr>
            <a:r>
              <a:rPr lang="en-US" sz="2400" dirty="0">
                <a:solidFill>
                  <a:schemeClr val="bg1"/>
                </a:solidFill>
              </a:rPr>
              <a:t>Fire Incidents by State</a:t>
            </a:r>
          </a:p>
          <a:p>
            <a:pPr marL="285750" indent="-285750">
              <a:buFont typeface="Arial" panose="020B0604020202020204" pitchFamily="34" charset="0"/>
              <a:buChar char="•"/>
            </a:pPr>
            <a:r>
              <a:rPr lang="en-US" sz="2400" dirty="0">
                <a:solidFill>
                  <a:schemeClr val="bg1"/>
                </a:solidFill>
              </a:rPr>
              <a:t>Methods of putting out the Fires</a:t>
            </a:r>
          </a:p>
          <a:p>
            <a:pPr marL="285750" indent="-285750">
              <a:buFont typeface="Arial" panose="020B0604020202020204" pitchFamily="34" charset="0"/>
              <a:buChar char="•"/>
            </a:pPr>
            <a:r>
              <a:rPr lang="en-US" sz="2400" dirty="0">
                <a:solidFill>
                  <a:schemeClr val="bg1"/>
                </a:solidFill>
              </a:rPr>
              <a:t>Distribution of Reported Causes of Fires</a:t>
            </a:r>
          </a:p>
          <a:p>
            <a:pPr marL="285750" indent="-285750">
              <a:buFont typeface="Arial" panose="020B0604020202020204" pitchFamily="34" charset="0"/>
              <a:buChar char="•"/>
            </a:pPr>
            <a:r>
              <a:rPr lang="en-US" sz="2400" dirty="0">
                <a:solidFill>
                  <a:schemeClr val="bg1"/>
                </a:solidFill>
              </a:rPr>
              <a:t>Markets with Recurring Fire Incidents</a:t>
            </a:r>
          </a:p>
          <a:p>
            <a:endParaRPr lang="en-US" sz="2400" dirty="0">
              <a:solidFill>
                <a:schemeClr val="bg1"/>
              </a:solidFill>
            </a:endParaRPr>
          </a:p>
          <a:p>
            <a:r>
              <a:rPr lang="en-US" sz="2400" dirty="0">
                <a:solidFill>
                  <a:schemeClr val="bg1"/>
                </a:solidFill>
              </a:rPr>
              <a:t>3. Recommendations &amp; Conclusion</a:t>
            </a:r>
          </a:p>
          <a:p>
            <a:pPr marL="342900" indent="-342900">
              <a:buAutoNum type="arabicPeriod"/>
            </a:pPr>
            <a:endParaRPr lang="en-US" sz="2400" dirty="0"/>
          </a:p>
        </p:txBody>
      </p:sp>
    </p:spTree>
    <p:extLst>
      <p:ext uri="{BB962C8B-B14F-4D97-AF65-F5344CB8AC3E}">
        <p14:creationId xmlns:p14="http://schemas.microsoft.com/office/powerpoint/2010/main" val="231558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CE17A7-2E39-41A0-9DB9-EDF2C136D78B}"/>
              </a:ext>
            </a:extLst>
          </p:cNvPr>
          <p:cNvSpPr txBox="1"/>
          <p:nvPr/>
        </p:nvSpPr>
        <p:spPr>
          <a:xfrm>
            <a:off x="3548090" y="2563378"/>
            <a:ext cx="5593198" cy="1015663"/>
          </a:xfrm>
          <a:prstGeom prst="rect">
            <a:avLst/>
          </a:prstGeom>
          <a:noFill/>
        </p:spPr>
        <p:txBody>
          <a:bodyPr wrap="none" rtlCol="0">
            <a:spAutoFit/>
          </a:bodyPr>
          <a:lstStyle/>
          <a:p>
            <a:r>
              <a:rPr lang="en-US" sz="6000" b="1" dirty="0">
                <a:latin typeface="Helvetica Neue"/>
              </a:rPr>
              <a:t>1.	Introduction</a:t>
            </a:r>
          </a:p>
        </p:txBody>
      </p:sp>
    </p:spTree>
    <p:extLst>
      <p:ext uri="{BB962C8B-B14F-4D97-AF65-F5344CB8AC3E}">
        <p14:creationId xmlns:p14="http://schemas.microsoft.com/office/powerpoint/2010/main" val="357499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1524000" y="302970"/>
            <a:ext cx="9144000" cy="1909763"/>
          </a:xfrm>
        </p:spPr>
        <p:txBody>
          <a:bodyPr>
            <a:normAutofit/>
          </a:bodyPr>
          <a:lstStyle/>
          <a:p>
            <a:r>
              <a:rPr lang="en-US" b="1" dirty="0">
                <a:solidFill>
                  <a:srgbClr val="FFC000"/>
                </a:solidFill>
                <a:latin typeface="Helvetica Neue"/>
              </a:rPr>
              <a:t>Project Brief</a:t>
            </a:r>
          </a:p>
        </p:txBody>
      </p:sp>
      <p:sp>
        <p:nvSpPr>
          <p:cNvPr id="3" name="Subtitle 2">
            <a:extLst>
              <a:ext uri="{FF2B5EF4-FFF2-40B4-BE49-F238E27FC236}">
                <a16:creationId xmlns:a16="http://schemas.microsoft.com/office/drawing/2014/main" id="{DDE5E819-9827-4A5B-B25C-97FF7EC20B6C}"/>
              </a:ext>
            </a:extLst>
          </p:cNvPr>
          <p:cNvSpPr>
            <a:spLocks noGrp="1"/>
          </p:cNvSpPr>
          <p:nvPr>
            <p:ph type="subTitle" idx="1"/>
          </p:nvPr>
        </p:nvSpPr>
        <p:spPr>
          <a:xfrm>
            <a:off x="1524000" y="2782957"/>
            <a:ext cx="9144000" cy="2474843"/>
          </a:xfrm>
        </p:spPr>
        <p:txBody>
          <a:bodyPr>
            <a:normAutofit/>
          </a:bodyPr>
          <a:lstStyle/>
          <a:p>
            <a:pPr marL="342900" indent="-342900" algn="l">
              <a:buFont typeface="Wingdings" panose="05000000000000000000" pitchFamily="2" charset="2"/>
              <a:buChar char="q"/>
            </a:pPr>
            <a:r>
              <a:rPr lang="en-US" b="0" i="0" dirty="0">
                <a:solidFill>
                  <a:srgbClr val="000000"/>
                </a:solidFill>
                <a:effectLst/>
                <a:latin typeface="Helvetica Neue"/>
              </a:rPr>
              <a:t> To track the logs of fire incidents that occurred in Nigeria in the year 2020 with their Dates, Market Name, LGA and other features about the fire.</a:t>
            </a:r>
            <a:endParaRPr lang="en-US" dirty="0"/>
          </a:p>
        </p:txBody>
      </p:sp>
    </p:spTree>
    <p:extLst>
      <p:ext uri="{BB962C8B-B14F-4D97-AF65-F5344CB8AC3E}">
        <p14:creationId xmlns:p14="http://schemas.microsoft.com/office/powerpoint/2010/main" val="298577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1384300" y="217713"/>
            <a:ext cx="9144000" cy="1376363"/>
          </a:xfrm>
        </p:spPr>
        <p:txBody>
          <a:bodyPr/>
          <a:lstStyle/>
          <a:p>
            <a:r>
              <a:rPr lang="en-US" b="1" dirty="0">
                <a:solidFill>
                  <a:srgbClr val="FFC000"/>
                </a:solidFill>
                <a:latin typeface="Helvetica Neue"/>
              </a:rPr>
              <a:t>Objective</a:t>
            </a:r>
          </a:p>
        </p:txBody>
      </p:sp>
      <p:sp>
        <p:nvSpPr>
          <p:cNvPr id="3" name="Subtitle 2">
            <a:extLst>
              <a:ext uri="{FF2B5EF4-FFF2-40B4-BE49-F238E27FC236}">
                <a16:creationId xmlns:a16="http://schemas.microsoft.com/office/drawing/2014/main" id="{DDE5E819-9827-4A5B-B25C-97FF7EC20B6C}"/>
              </a:ext>
            </a:extLst>
          </p:cNvPr>
          <p:cNvSpPr>
            <a:spLocks noGrp="1"/>
          </p:cNvSpPr>
          <p:nvPr>
            <p:ph type="subTitle" idx="1"/>
          </p:nvPr>
        </p:nvSpPr>
        <p:spPr>
          <a:xfrm>
            <a:off x="1762539" y="2059215"/>
            <a:ext cx="9573118" cy="4109357"/>
          </a:xfrm>
        </p:spPr>
        <p:txBody>
          <a:bodyPr>
            <a:normAutofit/>
          </a:bodyPr>
          <a:lstStyle/>
          <a:p>
            <a:pPr algn="l"/>
            <a:r>
              <a:rPr lang="en-US" dirty="0">
                <a:solidFill>
                  <a:schemeClr val="bg1"/>
                </a:solidFill>
              </a:rPr>
              <a:t>Build a Nigerian Market Fire incidents Profile by visualizing the following: </a:t>
            </a:r>
          </a:p>
          <a:p>
            <a:pPr marL="457200" indent="-457200" algn="l">
              <a:buFont typeface="+mj-lt"/>
              <a:buAutoNum type="arabicPeriod"/>
            </a:pPr>
            <a:r>
              <a:rPr lang="en-US" sz="2400" dirty="0">
                <a:solidFill>
                  <a:schemeClr val="bg1"/>
                </a:solidFill>
              </a:rPr>
              <a:t>Market Types with Fire Incidents</a:t>
            </a:r>
          </a:p>
          <a:p>
            <a:pPr marL="457200" indent="-457200" algn="l">
              <a:buFont typeface="+mj-lt"/>
              <a:buAutoNum type="arabicPeriod"/>
            </a:pPr>
            <a:r>
              <a:rPr lang="en-US" sz="2400" dirty="0">
                <a:solidFill>
                  <a:schemeClr val="bg1"/>
                </a:solidFill>
              </a:rPr>
              <a:t>Fire Incidents by Month</a:t>
            </a:r>
          </a:p>
          <a:p>
            <a:pPr marL="457200" indent="-457200" algn="l">
              <a:buFont typeface="+mj-lt"/>
              <a:buAutoNum type="arabicPeriod"/>
            </a:pPr>
            <a:r>
              <a:rPr lang="en-US" sz="2400" dirty="0">
                <a:solidFill>
                  <a:schemeClr val="bg1"/>
                </a:solidFill>
              </a:rPr>
              <a:t>Fire Incidents by State</a:t>
            </a:r>
          </a:p>
          <a:p>
            <a:pPr marL="457200" indent="-457200" algn="l">
              <a:buFont typeface="+mj-lt"/>
              <a:buAutoNum type="arabicPeriod"/>
            </a:pPr>
            <a:r>
              <a:rPr lang="en-US" sz="2400" dirty="0">
                <a:solidFill>
                  <a:schemeClr val="bg1"/>
                </a:solidFill>
              </a:rPr>
              <a:t>Methods of putting out the Fires</a:t>
            </a:r>
          </a:p>
          <a:p>
            <a:pPr marL="457200" indent="-457200" algn="l">
              <a:buFont typeface="+mj-lt"/>
              <a:buAutoNum type="arabicPeriod"/>
            </a:pPr>
            <a:r>
              <a:rPr lang="en-US" sz="2400" dirty="0">
                <a:solidFill>
                  <a:schemeClr val="bg1"/>
                </a:solidFill>
              </a:rPr>
              <a:t>Distribution of Reported Causes of Fires</a:t>
            </a:r>
          </a:p>
          <a:p>
            <a:pPr marL="457200" indent="-457200" algn="l">
              <a:buFont typeface="+mj-lt"/>
              <a:buAutoNum type="arabicPeriod"/>
            </a:pPr>
            <a:r>
              <a:rPr lang="en-US" sz="2400" dirty="0">
                <a:solidFill>
                  <a:schemeClr val="bg1"/>
                </a:solidFill>
              </a:rPr>
              <a:t>Markets with Recurring Fire Incidents</a:t>
            </a:r>
          </a:p>
        </p:txBody>
      </p:sp>
    </p:spTree>
    <p:extLst>
      <p:ext uri="{BB962C8B-B14F-4D97-AF65-F5344CB8AC3E}">
        <p14:creationId xmlns:p14="http://schemas.microsoft.com/office/powerpoint/2010/main" val="296162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69A58-57AB-418D-980A-B0DE3FEABAF0}"/>
              </a:ext>
            </a:extLst>
          </p:cNvPr>
          <p:cNvSpPr txBox="1"/>
          <p:nvPr/>
        </p:nvSpPr>
        <p:spPr>
          <a:xfrm>
            <a:off x="1796344" y="2064826"/>
            <a:ext cx="8857141" cy="1938992"/>
          </a:xfrm>
          <a:prstGeom prst="rect">
            <a:avLst/>
          </a:prstGeom>
          <a:noFill/>
        </p:spPr>
        <p:txBody>
          <a:bodyPr wrap="square" rtlCol="0">
            <a:spAutoFit/>
          </a:bodyPr>
          <a:lstStyle/>
          <a:p>
            <a:pPr algn="ctr"/>
            <a:r>
              <a:rPr lang="en-US" sz="6000" b="1" dirty="0">
                <a:latin typeface="Helvetica Neue"/>
              </a:rPr>
              <a:t>2.	Market Fire Incidents Analysis Profile	</a:t>
            </a:r>
          </a:p>
        </p:txBody>
      </p:sp>
    </p:spTree>
    <p:extLst>
      <p:ext uri="{BB962C8B-B14F-4D97-AF65-F5344CB8AC3E}">
        <p14:creationId xmlns:p14="http://schemas.microsoft.com/office/powerpoint/2010/main" val="317133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423008" y="120649"/>
            <a:ext cx="5907454" cy="1130299"/>
          </a:xfrm>
        </p:spPr>
        <p:txBody>
          <a:bodyPr>
            <a:noAutofit/>
          </a:bodyPr>
          <a:lstStyle/>
          <a:p>
            <a:pPr algn="l"/>
            <a:r>
              <a:rPr lang="en-US" sz="2800" b="1" dirty="0">
                <a:solidFill>
                  <a:srgbClr val="FFC000"/>
                </a:solidFill>
                <a:latin typeface="Helvetica Neue"/>
              </a:rPr>
              <a:t>2.1</a:t>
            </a:r>
            <a:r>
              <a:rPr lang="en-US" sz="2800" b="1" dirty="0">
                <a:solidFill>
                  <a:srgbClr val="1D0C4C"/>
                </a:solidFill>
                <a:latin typeface="Helvetica Neue"/>
              </a:rPr>
              <a:t>	</a:t>
            </a:r>
            <a:r>
              <a:rPr lang="en-US" sz="2800" b="1" dirty="0">
                <a:solidFill>
                  <a:srgbClr val="FFC000"/>
                </a:solidFill>
              </a:rPr>
              <a:t>Market Types with Fire Incidents</a:t>
            </a:r>
            <a:br>
              <a:rPr lang="en-US" sz="2800" dirty="0">
                <a:solidFill>
                  <a:schemeClr val="bg1"/>
                </a:solidFill>
              </a:rPr>
            </a:br>
            <a:br>
              <a:rPr lang="en-US" sz="2800" b="1" dirty="0">
                <a:solidFill>
                  <a:srgbClr val="1D0C4C"/>
                </a:solidFill>
                <a:latin typeface="Helvetica Neue"/>
              </a:rPr>
            </a:br>
            <a:endParaRPr lang="en-US" sz="2800" b="1" dirty="0">
              <a:solidFill>
                <a:srgbClr val="1D0C4C"/>
              </a:solidFill>
              <a:latin typeface="Helvetica Neue"/>
            </a:endParaRPr>
          </a:p>
        </p:txBody>
      </p:sp>
      <p:sp>
        <p:nvSpPr>
          <p:cNvPr id="5" name="Rectangle 4">
            <a:extLst>
              <a:ext uri="{FF2B5EF4-FFF2-40B4-BE49-F238E27FC236}">
                <a16:creationId xmlns:a16="http://schemas.microsoft.com/office/drawing/2014/main" id="{1BFA73B8-4BF9-4292-B92C-2D95935C7AC4}"/>
              </a:ext>
            </a:extLst>
          </p:cNvPr>
          <p:cNvSpPr/>
          <p:nvPr/>
        </p:nvSpPr>
        <p:spPr>
          <a:xfrm>
            <a:off x="546100" y="871585"/>
            <a:ext cx="4078909" cy="5300616"/>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5DFB5746-A32A-4F76-B3DF-0922552E9417}"/>
              </a:ext>
            </a:extLst>
          </p:cNvPr>
          <p:cNvSpPr txBox="1"/>
          <p:nvPr/>
        </p:nvSpPr>
        <p:spPr>
          <a:xfrm>
            <a:off x="546100" y="871584"/>
            <a:ext cx="3787361"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Helvetica Neue"/>
              </a:rPr>
              <a:t>The most common type of markets where fire occurred from the dataset was </a:t>
            </a:r>
            <a:r>
              <a:rPr lang="en-US" sz="2000" b="1" dirty="0">
                <a:solidFill>
                  <a:schemeClr val="bg1"/>
                </a:solidFill>
                <a:latin typeface="Helvetica Neue"/>
              </a:rPr>
              <a:t>General Goods</a:t>
            </a:r>
            <a:r>
              <a:rPr lang="en-US" sz="2000" dirty="0">
                <a:solidFill>
                  <a:schemeClr val="bg1"/>
                </a:solidFill>
                <a:latin typeface="Helvetica Neue"/>
              </a:rPr>
              <a:t>.</a:t>
            </a:r>
          </a:p>
          <a:p>
            <a:endParaRPr lang="en-US" sz="2000" dirty="0">
              <a:solidFill>
                <a:schemeClr val="bg1"/>
              </a:solidFill>
              <a:latin typeface="Helvetica Neue"/>
            </a:endParaRPr>
          </a:p>
          <a:p>
            <a:pPr marL="285750" indent="-285750">
              <a:buFont typeface="Arial" panose="020B0604020202020204" pitchFamily="34" charset="0"/>
              <a:buChar char="•"/>
            </a:pPr>
            <a:r>
              <a:rPr lang="en-US" sz="2000" dirty="0">
                <a:solidFill>
                  <a:schemeClr val="bg1"/>
                </a:solidFill>
                <a:latin typeface="Helvetica Neue"/>
              </a:rPr>
              <a:t>The least types of markets where fire occurred were </a:t>
            </a:r>
            <a:r>
              <a:rPr lang="en-US" sz="2000" b="1" dirty="0">
                <a:solidFill>
                  <a:schemeClr val="bg1"/>
                </a:solidFill>
                <a:latin typeface="Helvetica Neue"/>
              </a:rPr>
              <a:t>Roadside Shops, Furniture Market and Electronic Parts</a:t>
            </a:r>
          </a:p>
          <a:p>
            <a:endParaRPr lang="en-US" sz="2000" b="1" dirty="0">
              <a:solidFill>
                <a:schemeClr val="bg1"/>
              </a:solidFill>
              <a:latin typeface="Helvetica Neue"/>
            </a:endParaRPr>
          </a:p>
          <a:p>
            <a:pPr marL="285750" indent="-285750">
              <a:buFont typeface="Arial" panose="020B0604020202020204" pitchFamily="34" charset="0"/>
              <a:buChar char="•"/>
            </a:pPr>
            <a:r>
              <a:rPr lang="en-US" sz="2000" dirty="0">
                <a:solidFill>
                  <a:schemeClr val="bg1"/>
                </a:solidFill>
                <a:latin typeface="Helvetica Neue"/>
              </a:rPr>
              <a:t>More facilities are to be put more in General Goods markets to reduce the occurrence of fire incidents</a:t>
            </a:r>
          </a:p>
        </p:txBody>
      </p:sp>
      <p:pic>
        <p:nvPicPr>
          <p:cNvPr id="2050" name="Picture 2">
            <a:extLst>
              <a:ext uri="{FF2B5EF4-FFF2-40B4-BE49-F238E27FC236}">
                <a16:creationId xmlns:a16="http://schemas.microsoft.com/office/drawing/2014/main" id="{EEDEC690-9B8E-49FC-94DD-B494DBF23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962" y="871584"/>
            <a:ext cx="6921305" cy="576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30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172290" y="0"/>
            <a:ext cx="4573210" cy="1350205"/>
          </a:xfrm>
        </p:spPr>
        <p:txBody>
          <a:bodyPr>
            <a:noAutofit/>
          </a:bodyPr>
          <a:lstStyle/>
          <a:p>
            <a:r>
              <a:rPr lang="en-US" sz="2800" b="1" dirty="0">
                <a:solidFill>
                  <a:srgbClr val="FFC000"/>
                </a:solidFill>
                <a:latin typeface="Helvetica Neue"/>
              </a:rPr>
              <a:t>2.2	</a:t>
            </a:r>
            <a:r>
              <a:rPr lang="en-US" sz="2800" b="1" dirty="0">
                <a:solidFill>
                  <a:srgbClr val="FFC000"/>
                </a:solidFill>
              </a:rPr>
              <a:t>Fire Incidents by Month</a:t>
            </a:r>
            <a:br>
              <a:rPr lang="en-US" sz="2800" b="1" dirty="0">
                <a:solidFill>
                  <a:srgbClr val="FFC000"/>
                </a:solidFill>
              </a:rPr>
            </a:br>
            <a:br>
              <a:rPr lang="en-US" sz="2800" b="1" dirty="0">
                <a:solidFill>
                  <a:srgbClr val="FFC000"/>
                </a:solidFill>
                <a:latin typeface="Helvetica Neue"/>
              </a:rPr>
            </a:br>
            <a:endParaRPr lang="en-US" sz="2800" b="1" dirty="0">
              <a:solidFill>
                <a:srgbClr val="FFC000"/>
              </a:solidFill>
              <a:latin typeface="Helvetica Neue"/>
            </a:endParaRPr>
          </a:p>
        </p:txBody>
      </p:sp>
      <p:sp>
        <p:nvSpPr>
          <p:cNvPr id="5" name="Rectangle 4">
            <a:extLst>
              <a:ext uri="{FF2B5EF4-FFF2-40B4-BE49-F238E27FC236}">
                <a16:creationId xmlns:a16="http://schemas.microsoft.com/office/drawing/2014/main" id="{8C994F99-CE5B-4458-B368-01018BC2EFC7}"/>
              </a:ext>
            </a:extLst>
          </p:cNvPr>
          <p:cNvSpPr/>
          <p:nvPr/>
        </p:nvSpPr>
        <p:spPr>
          <a:xfrm>
            <a:off x="172290" y="1223890"/>
            <a:ext cx="3949544" cy="4965895"/>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EC80ED31-F662-45F1-98D8-5A32E2C08898}"/>
              </a:ext>
            </a:extLst>
          </p:cNvPr>
          <p:cNvSpPr txBox="1"/>
          <p:nvPr/>
        </p:nvSpPr>
        <p:spPr>
          <a:xfrm>
            <a:off x="353431" y="1335190"/>
            <a:ext cx="3430778" cy="4093428"/>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Helvetica Neue"/>
              </a:rPr>
              <a:t>Fire incidents occurred more in the month of </a:t>
            </a:r>
            <a:r>
              <a:rPr lang="en-US" sz="2000" b="1" i="0" dirty="0">
                <a:solidFill>
                  <a:srgbClr val="000000"/>
                </a:solidFill>
                <a:effectLst/>
                <a:latin typeface="Helvetica Neue"/>
              </a:rPr>
              <a:t>January</a:t>
            </a:r>
            <a:r>
              <a:rPr lang="en-US" sz="2000" b="0" i="0" dirty="0">
                <a:solidFill>
                  <a:srgbClr val="000000"/>
                </a:solidFill>
                <a:effectLst/>
                <a:latin typeface="Helvetica Neue"/>
              </a:rPr>
              <a:t>, followed by </a:t>
            </a:r>
            <a:r>
              <a:rPr lang="en-US" sz="2000" b="1" i="0" dirty="0">
                <a:solidFill>
                  <a:srgbClr val="000000"/>
                </a:solidFill>
                <a:effectLst/>
                <a:latin typeface="Helvetica Neue"/>
              </a:rPr>
              <a:t>February</a:t>
            </a:r>
            <a:r>
              <a:rPr lang="en-US" sz="2000" b="0" i="0" dirty="0">
                <a:solidFill>
                  <a:srgbClr val="000000"/>
                </a:solidFill>
                <a:effectLst/>
                <a:latin typeface="Helvetica Neue"/>
              </a:rPr>
              <a:t> and occurred least in the month of </a:t>
            </a:r>
            <a:r>
              <a:rPr lang="en-US" sz="2000" b="1" i="0" dirty="0">
                <a:solidFill>
                  <a:srgbClr val="000000"/>
                </a:solidFill>
                <a:effectLst/>
                <a:latin typeface="Helvetica Neue"/>
              </a:rPr>
              <a:t>Decembe</a:t>
            </a:r>
            <a:r>
              <a:rPr lang="en-US" sz="2000" b="0" i="0" dirty="0">
                <a:solidFill>
                  <a:srgbClr val="000000"/>
                </a:solidFill>
                <a:effectLst/>
                <a:latin typeface="Helvetica Neue"/>
              </a:rPr>
              <a:t>r.</a:t>
            </a:r>
          </a:p>
          <a:p>
            <a:pPr marL="285750" indent="-285750">
              <a:buFont typeface="Arial" panose="020B0604020202020204" pitchFamily="34" charset="0"/>
              <a:buChar char="•"/>
            </a:pPr>
            <a:endParaRPr lang="en-US" sz="2000" dirty="0">
              <a:solidFill>
                <a:srgbClr val="000000"/>
              </a:solidFill>
              <a:latin typeface="Helvetica Neue"/>
            </a:endParaRPr>
          </a:p>
          <a:p>
            <a:pPr marL="285750" indent="-285750">
              <a:buFont typeface="Arial" panose="020B0604020202020204" pitchFamily="34" charset="0"/>
              <a:buChar char="•"/>
            </a:pPr>
            <a:r>
              <a:rPr lang="en-US" sz="2000" dirty="0">
                <a:solidFill>
                  <a:srgbClr val="000000"/>
                </a:solidFill>
                <a:latin typeface="Helvetica Neue"/>
              </a:rPr>
              <a:t>More measures should be put in place in the months when fire incidents are more occurrent, to ensure that these incidents are reduced drastically</a:t>
            </a:r>
            <a:endParaRPr lang="en-US" sz="2000" dirty="0">
              <a:solidFill>
                <a:schemeClr val="bg1"/>
              </a:solidFill>
              <a:latin typeface="Helvetica Neue"/>
            </a:endParaRPr>
          </a:p>
        </p:txBody>
      </p:sp>
      <p:pic>
        <p:nvPicPr>
          <p:cNvPr id="3074" name="Picture 2">
            <a:extLst>
              <a:ext uri="{FF2B5EF4-FFF2-40B4-BE49-F238E27FC236}">
                <a16:creationId xmlns:a16="http://schemas.microsoft.com/office/drawing/2014/main" id="{D2F1E297-8A6D-4492-B0F8-D5E2BC9D7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309" y="1078276"/>
            <a:ext cx="6162859" cy="5111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19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C85A-46BD-472C-AD6F-BF0EE9D2314E}"/>
              </a:ext>
            </a:extLst>
          </p:cNvPr>
          <p:cNvSpPr>
            <a:spLocks noGrp="1"/>
          </p:cNvSpPr>
          <p:nvPr>
            <p:ph type="ctrTitle"/>
          </p:nvPr>
        </p:nvSpPr>
        <p:spPr>
          <a:xfrm>
            <a:off x="0" y="40063"/>
            <a:ext cx="4982817" cy="1274068"/>
          </a:xfrm>
        </p:spPr>
        <p:txBody>
          <a:bodyPr>
            <a:noAutofit/>
          </a:bodyPr>
          <a:lstStyle/>
          <a:p>
            <a:r>
              <a:rPr lang="en-US" sz="2800" b="1" dirty="0">
                <a:solidFill>
                  <a:srgbClr val="FFC000"/>
                </a:solidFill>
                <a:latin typeface="Helvetica Neue"/>
              </a:rPr>
              <a:t>2.3	</a:t>
            </a:r>
            <a:r>
              <a:rPr lang="en-US" sz="2800" b="1" dirty="0">
                <a:solidFill>
                  <a:srgbClr val="FFC000"/>
                </a:solidFill>
              </a:rPr>
              <a:t>Fire Incidents by State</a:t>
            </a:r>
            <a:br>
              <a:rPr lang="en-US" sz="2800" b="1" dirty="0">
                <a:solidFill>
                  <a:srgbClr val="FFC000"/>
                </a:solidFill>
              </a:rPr>
            </a:br>
            <a:br>
              <a:rPr lang="en-US" sz="2800" b="1" dirty="0">
                <a:solidFill>
                  <a:srgbClr val="FFC000"/>
                </a:solidFill>
                <a:latin typeface="Helvetica Neue"/>
              </a:rPr>
            </a:br>
            <a:endParaRPr lang="en-US" sz="2800" b="1" dirty="0">
              <a:solidFill>
                <a:srgbClr val="FFC000"/>
              </a:solidFill>
              <a:latin typeface="Helvetica Neue"/>
            </a:endParaRPr>
          </a:p>
        </p:txBody>
      </p:sp>
      <p:sp>
        <p:nvSpPr>
          <p:cNvPr id="3" name="Rectangle 2">
            <a:extLst>
              <a:ext uri="{FF2B5EF4-FFF2-40B4-BE49-F238E27FC236}">
                <a16:creationId xmlns:a16="http://schemas.microsoft.com/office/drawing/2014/main" id="{4D09D570-2122-4A71-BF73-3D85DE421FD5}"/>
              </a:ext>
            </a:extLst>
          </p:cNvPr>
          <p:cNvSpPr/>
          <p:nvPr/>
        </p:nvSpPr>
        <p:spPr>
          <a:xfrm>
            <a:off x="337625" y="1168357"/>
            <a:ext cx="5091077" cy="5105833"/>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D1B06CF-3708-4633-AA90-DC74D195D43C}"/>
              </a:ext>
            </a:extLst>
          </p:cNvPr>
          <p:cNvSpPr txBox="1"/>
          <p:nvPr/>
        </p:nvSpPr>
        <p:spPr>
          <a:xfrm>
            <a:off x="445886" y="1314131"/>
            <a:ext cx="4982816"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Helvetica Neue"/>
              </a:rPr>
              <a:t>As expected, </a:t>
            </a:r>
            <a:r>
              <a:rPr lang="en-US" sz="2000" dirty="0">
                <a:solidFill>
                  <a:srgbClr val="000000"/>
                </a:solidFill>
                <a:latin typeface="Helvetica Neue"/>
              </a:rPr>
              <a:t>t</a:t>
            </a:r>
            <a:r>
              <a:rPr lang="en-US" sz="2000" b="0" i="0" dirty="0">
                <a:solidFill>
                  <a:srgbClr val="000000"/>
                </a:solidFill>
                <a:effectLst/>
                <a:latin typeface="Helvetica Neue"/>
              </a:rPr>
              <a:t>he state with the highest numbers of fire incidents was </a:t>
            </a:r>
            <a:r>
              <a:rPr lang="en-US" sz="2000" b="1" i="0" dirty="0">
                <a:solidFill>
                  <a:srgbClr val="000000"/>
                </a:solidFill>
                <a:effectLst/>
                <a:latin typeface="Helvetica Neue"/>
              </a:rPr>
              <a:t>Lagos State. </a:t>
            </a:r>
            <a:r>
              <a:rPr lang="en-US" sz="2000" dirty="0">
                <a:solidFill>
                  <a:srgbClr val="000000"/>
                </a:solidFill>
                <a:latin typeface="Helvetica Neue"/>
              </a:rPr>
              <a:t>This might be due to the metropolitan nature and the population of the city.  </a:t>
            </a:r>
            <a:endParaRPr lang="en-US" sz="2000" b="1" i="0" dirty="0">
              <a:solidFill>
                <a:srgbClr val="000000"/>
              </a:solidFill>
              <a:effectLst/>
              <a:latin typeface="Helvetica Neue"/>
            </a:endParaRPr>
          </a:p>
          <a:p>
            <a:endParaRPr lang="en-US" sz="2000" dirty="0">
              <a:solidFill>
                <a:srgbClr val="000000"/>
              </a:solidFill>
              <a:latin typeface="Helvetica Neue"/>
            </a:endParaRPr>
          </a:p>
          <a:p>
            <a:pPr marL="285750" indent="-285750">
              <a:buFont typeface="Arial" panose="020B0604020202020204" pitchFamily="34" charset="0"/>
              <a:buChar char="•"/>
            </a:pPr>
            <a:r>
              <a:rPr lang="en-US" sz="2000" b="0" i="0" dirty="0">
                <a:solidFill>
                  <a:srgbClr val="000000"/>
                </a:solidFill>
                <a:effectLst/>
                <a:latin typeface="Helvetica Neue"/>
              </a:rPr>
              <a:t>The states with the lowest numbers of fire incidents in the year 2020 were </a:t>
            </a:r>
            <a:r>
              <a:rPr lang="en-US" sz="2000" b="1" i="0" dirty="0">
                <a:solidFill>
                  <a:srgbClr val="000000"/>
                </a:solidFill>
                <a:effectLst/>
                <a:latin typeface="Helvetica Neue"/>
              </a:rPr>
              <a:t>Ekiti, Abia, Bayelsa, Oyo, FCT, Ogun, and Ebonyi states.</a:t>
            </a:r>
          </a:p>
          <a:p>
            <a:pPr marL="285750" indent="-285750">
              <a:buFont typeface="Arial" panose="020B0604020202020204" pitchFamily="34" charset="0"/>
              <a:buChar char="•"/>
            </a:pPr>
            <a:endParaRPr lang="en-US" sz="2000" b="1" dirty="0">
              <a:solidFill>
                <a:srgbClr val="000000"/>
              </a:solidFill>
              <a:latin typeface="Helvetica Neue"/>
            </a:endParaRPr>
          </a:p>
          <a:p>
            <a:pPr marL="285750" indent="-285750">
              <a:buFont typeface="Arial" panose="020B0604020202020204" pitchFamily="34" charset="0"/>
              <a:buChar char="•"/>
            </a:pPr>
            <a:r>
              <a:rPr lang="en-US" sz="2000" dirty="0">
                <a:solidFill>
                  <a:srgbClr val="000000"/>
                </a:solidFill>
                <a:latin typeface="Helvetica Neue"/>
              </a:rPr>
              <a:t>More focus should be placed on metropolitan cities like Lagos, Port Harcourt and Kano, to guard against fire incidents due to much economic activities in these states.</a:t>
            </a:r>
            <a:endParaRPr lang="en-US" sz="2000" dirty="0">
              <a:solidFill>
                <a:schemeClr val="bg1"/>
              </a:solidFill>
              <a:latin typeface="Helvetica Neue"/>
            </a:endParaRPr>
          </a:p>
        </p:txBody>
      </p:sp>
      <p:pic>
        <p:nvPicPr>
          <p:cNvPr id="4098" name="Picture 2">
            <a:extLst>
              <a:ext uri="{FF2B5EF4-FFF2-40B4-BE49-F238E27FC236}">
                <a16:creationId xmlns:a16="http://schemas.microsoft.com/office/drawing/2014/main" id="{D84381FD-5EAD-4C35-965F-237DFF594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963" y="675249"/>
            <a:ext cx="6317412" cy="618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4160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8774</TotalTime>
  <Words>874</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Helvetica Neue</vt:lpstr>
      <vt:lpstr>Wingdings</vt:lpstr>
      <vt:lpstr>Office Theme</vt:lpstr>
      <vt:lpstr>PowerPoint Presentation</vt:lpstr>
      <vt:lpstr>PowerPoint Presentation</vt:lpstr>
      <vt:lpstr>PowerPoint Presentation</vt:lpstr>
      <vt:lpstr>Project Brief</vt:lpstr>
      <vt:lpstr>Objective</vt:lpstr>
      <vt:lpstr>PowerPoint Presentation</vt:lpstr>
      <vt:lpstr>2.1 Market Types with Fire Incidents  </vt:lpstr>
      <vt:lpstr>2.2 Fire Incidents by Month  </vt:lpstr>
      <vt:lpstr>2.3 Fire Incidents by State  </vt:lpstr>
      <vt:lpstr>2.4 Methods of putting out the Fires </vt:lpstr>
      <vt:lpstr>2.5 Distribution of Reported Causes of Fires </vt:lpstr>
      <vt:lpstr>2.6 Markets with Recurring Fire Incidents </vt:lpstr>
      <vt:lpstr>PowerPoint Presentation</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Olumide Olaoye</dc:creator>
  <cp:lastModifiedBy>Olumide Olaoye</cp:lastModifiedBy>
  <cp:revision>13</cp:revision>
  <dcterms:created xsi:type="dcterms:W3CDTF">2021-09-30T13:33:22Z</dcterms:created>
  <dcterms:modified xsi:type="dcterms:W3CDTF">2021-11-20T08:00:00Z</dcterms:modified>
</cp:coreProperties>
</file>