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a.dayoajimuda@gmail.com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Guest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(Assimilation</a:t>
            </a:r>
            <a:r>
              <a:rPr/>
              <a:t> </a:t>
            </a:r>
            <a:r>
              <a:rPr/>
              <a:t>Department)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June</a:t>
            </a:r>
            <a:r>
              <a:rPr/>
              <a:t> </a:t>
            </a:r>
            <a:r>
              <a:rPr/>
              <a:t>9th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Appreciation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feedback, kindly reach the Head of Guest Data Unit via (</a:t>
            </a:r>
            <a:r>
              <a:rPr b="1">
                <a:hlinkClick r:id="rId2"/>
              </a:rPr>
              <a:t>a.dayoajimuda@gmail.com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time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643751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30351"/>
                <a:gridCol w="998632"/>
                <a:gridCol w="1045085"/>
                <a:gridCol w="1014116"/>
                <a:gridCol w="1006272"/>
                <a:gridCol w="1006272"/>
              </a:tblGrid>
              <a:tr h="28959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Are you a?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1st Service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2nd Service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3rd Service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4th Service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5th Service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First Timer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38.000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45.000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15.000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Second Timer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guest</a:t>
            </a:r>
            <a:r>
              <a:rPr/>
              <a:t> </a:t>
            </a:r>
            <a:r>
              <a:rPr/>
              <a:t>category</a:t>
            </a:r>
          </a:p>
        </p:txBody>
      </p:sp>
      <p:pic>
        <p:nvPicPr>
          <p:cNvPr descr="Guest_Data_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Guest_Data_Repo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Guest_Data_Repor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guest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us?</a:t>
            </a:r>
          </a:p>
        </p:txBody>
      </p:sp>
      <p:pic>
        <p:nvPicPr>
          <p:cNvPr descr="Guest_Data_Repor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attendance</a:t>
            </a:r>
          </a:p>
        </p:txBody>
      </p:sp>
      <p:pic>
        <p:nvPicPr>
          <p:cNvPr descr="Guest_Data_Repor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Decisions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guest</a:t>
            </a:r>
          </a:p>
        </p:txBody>
      </p:sp>
      <p:pic>
        <p:nvPicPr>
          <p:cNvPr descr="Guest_Data_Repor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Guest_Data_Repo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600200"/>
            <a:ext cx="774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 Data Analysis</dc:title>
  <dc:creator>Guest Data Unit (Assimilation Department)</dc:creator>
  <cp:keywords/>
  <dcterms:created xsi:type="dcterms:W3CDTF">2019-06-10T09:20:07Z</dcterms:created>
  <dcterms:modified xsi:type="dcterms:W3CDTF">2019-06-10T09:20:07Z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 9th 2019</vt:lpwstr>
  </property>
  <property fmtid="{D5CDD505-2E9C-101B-9397-08002B2CF9AE}" pid="3" name="fontsize">
    <vt:lpwstr>10pt</vt:lpwstr>
  </property>
  <property fmtid="{D5CDD505-2E9C-101B-9397-08002B2CF9AE}" pid="4" name="output">
    <vt:lpwstr>powerpoint_presentation</vt:lpwstr>
  </property>
</Properties>
</file>