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usola Fatunde" userId="52c02723d4b88cd8" providerId="LiveId" clId="{FEF8256D-90C6-4FF3-BC9B-829DEC720272}"/>
    <pc:docChg chg="modSld">
      <pc:chgData name="Olusola Fatunde" userId="52c02723d4b88cd8" providerId="LiveId" clId="{FEF8256D-90C6-4FF3-BC9B-829DEC720272}" dt="2021-02-10T00:36:15.782" v="455" actId="255"/>
      <pc:docMkLst>
        <pc:docMk/>
      </pc:docMkLst>
      <pc:sldChg chg="modSp mod">
        <pc:chgData name="Olusola Fatunde" userId="52c02723d4b88cd8" providerId="LiveId" clId="{FEF8256D-90C6-4FF3-BC9B-829DEC720272}" dt="2021-02-10T00:36:15.782" v="455" actId="255"/>
        <pc:sldMkLst>
          <pc:docMk/>
          <pc:sldMk cId="0" sldId="256"/>
        </pc:sldMkLst>
        <pc:spChg chg="mod">
          <ac:chgData name="Olusola Fatunde" userId="52c02723d4b88cd8" providerId="LiveId" clId="{FEF8256D-90C6-4FF3-BC9B-829DEC720272}" dt="2021-02-10T00:33:25.022" v="372" actId="255"/>
          <ac:spMkLst>
            <pc:docMk/>
            <pc:sldMk cId="0" sldId="256"/>
            <ac:spMk id="34" creationId="{00000000-0000-0000-0000-000000000000}"/>
          </ac:spMkLst>
        </pc:spChg>
        <pc:spChg chg="mod">
          <ac:chgData name="Olusola Fatunde" userId="52c02723d4b88cd8" providerId="LiveId" clId="{FEF8256D-90C6-4FF3-BC9B-829DEC720272}" dt="2021-02-10T00:35:31.874" v="447" actId="255"/>
          <ac:spMkLst>
            <pc:docMk/>
            <pc:sldMk cId="0" sldId="256"/>
            <ac:spMk id="35" creationId="{00000000-0000-0000-0000-000000000000}"/>
          </ac:spMkLst>
        </pc:spChg>
        <pc:spChg chg="mod">
          <ac:chgData name="Olusola Fatunde" userId="52c02723d4b88cd8" providerId="LiveId" clId="{FEF8256D-90C6-4FF3-BC9B-829DEC720272}" dt="2021-02-10T00:34:57.678" v="442" actId="14100"/>
          <ac:spMkLst>
            <pc:docMk/>
            <pc:sldMk cId="0" sldId="256"/>
            <ac:spMk id="36" creationId="{00000000-0000-0000-0000-000000000000}"/>
          </ac:spMkLst>
        </pc:spChg>
        <pc:spChg chg="mod">
          <ac:chgData name="Olusola Fatunde" userId="52c02723d4b88cd8" providerId="LiveId" clId="{FEF8256D-90C6-4FF3-BC9B-829DEC720272}" dt="2021-02-10T00:35:24.578" v="446" actId="113"/>
          <ac:spMkLst>
            <pc:docMk/>
            <pc:sldMk cId="0" sldId="256"/>
            <ac:spMk id="37" creationId="{00000000-0000-0000-0000-000000000000}"/>
          </ac:spMkLst>
        </pc:spChg>
        <pc:spChg chg="mod">
          <ac:chgData name="Olusola Fatunde" userId="52c02723d4b88cd8" providerId="LiveId" clId="{FEF8256D-90C6-4FF3-BC9B-829DEC720272}" dt="2021-02-10T00:36:15.782" v="455" actId="255"/>
          <ac:spMkLst>
            <pc:docMk/>
            <pc:sldMk cId="0" sldId="256"/>
            <ac:spMk id="38" creationId="{00000000-0000-0000-0000-000000000000}"/>
          </ac:spMkLst>
        </pc:spChg>
        <pc:spChg chg="mod">
          <ac:chgData name="Olusola Fatunde" userId="52c02723d4b88cd8" providerId="LiveId" clId="{FEF8256D-90C6-4FF3-BC9B-829DEC720272}" dt="2021-02-10T00:35:47.487" v="449"/>
          <ac:spMkLst>
            <pc:docMk/>
            <pc:sldMk cId="0" sldId="256"/>
            <ac:spMk id="47" creationId="{00000000-0000-0000-0000-000000000000}"/>
          </ac:spMkLst>
        </pc:spChg>
        <pc:spChg chg="mod">
          <ac:chgData name="Olusola Fatunde" userId="52c02723d4b88cd8" providerId="LiveId" clId="{FEF8256D-90C6-4FF3-BC9B-829DEC720272}" dt="2021-02-08T23:38:36.677" v="76"/>
          <ac:spMkLst>
            <pc:docMk/>
            <pc:sldMk cId="0" sldId="256"/>
            <ac:spMk id="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Big Mountain Resort installed an additional chair lift to help increase the number of visitors it accommodates. This chair increases their operating costs by $1,540,000 in the current season. Management charged a premium above the average price of resorts, but there are constraints. It will consider ways to cut costs and increase revenue.</a:t>
            </a:r>
            <a:endParaRPr sz="12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29462" y="3593340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select a better value for their ticket price.</a:t>
            </a:r>
            <a:endParaRPr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4"/>
            <a:ext cx="4324418" cy="1023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Mountain Resort Management will get some guidance on selecting good ticket prices and make some changes that will maintain a reasonable and profitable ticket price.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Mountain Resort might not be capitalizing much on its facilities because the premium charge is hindering investment strategy.</a:t>
            </a:r>
            <a:endParaRPr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712409" y="5114977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single CSV file that I got from the database manager.</a:t>
            </a:r>
            <a:endParaRPr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Jimmy Blackburn, the Director of Operations, and Alesha Eisen, the Database Manager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will Big Mountain Resort reduce operational costs and increase revenue every year without undermining the ticket prices.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On-screen Show (4:3)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Olusola Fatunde</cp:lastModifiedBy>
  <cp:revision>1</cp:revision>
  <dcterms:modified xsi:type="dcterms:W3CDTF">2021-02-10T00:36:21Z</dcterms:modified>
</cp:coreProperties>
</file>