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106E3-0B8B-4D64-A7BE-C7C2CAA78D96}" v="27" dt="2021-05-03T05:30:38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-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INRIN Olutomilayo Olayemi" userId="0c6852cf-41e6-4dce-9cb6-994bfc55a9a6" providerId="ADAL" clId="{9D2106E3-0B8B-4D64-A7BE-C7C2CAA78D96}"/>
    <pc:docChg chg="undo custSel addSld modSld">
      <pc:chgData name="PETINRIN Olutomilayo Olayemi" userId="0c6852cf-41e6-4dce-9cb6-994bfc55a9a6" providerId="ADAL" clId="{9D2106E3-0B8B-4D64-A7BE-C7C2CAA78D96}" dt="2021-05-03T05:30:41.581" v="169" actId="1076"/>
      <pc:docMkLst>
        <pc:docMk/>
      </pc:docMkLst>
      <pc:sldChg chg="new">
        <pc:chgData name="PETINRIN Olutomilayo Olayemi" userId="0c6852cf-41e6-4dce-9cb6-994bfc55a9a6" providerId="ADAL" clId="{9D2106E3-0B8B-4D64-A7BE-C7C2CAA78D96}" dt="2021-05-03T03:22:12.695" v="0" actId="680"/>
        <pc:sldMkLst>
          <pc:docMk/>
          <pc:sldMk cId="3208090455" sldId="256"/>
        </pc:sldMkLst>
      </pc:sldChg>
      <pc:sldChg chg="addSp delSp modSp new mod">
        <pc:chgData name="PETINRIN Olutomilayo Olayemi" userId="0c6852cf-41e6-4dce-9cb6-994bfc55a9a6" providerId="ADAL" clId="{9D2106E3-0B8B-4D64-A7BE-C7C2CAA78D96}" dt="2021-05-03T03:24:19.496" v="22" actId="164"/>
        <pc:sldMkLst>
          <pc:docMk/>
          <pc:sldMk cId="3069701438" sldId="257"/>
        </pc:sldMkLst>
        <pc:spChg chg="del">
          <ac:chgData name="PETINRIN Olutomilayo Olayemi" userId="0c6852cf-41e6-4dce-9cb6-994bfc55a9a6" providerId="ADAL" clId="{9D2106E3-0B8B-4D64-A7BE-C7C2CAA78D96}" dt="2021-05-03T03:22:19.790" v="2" actId="478"/>
          <ac:spMkLst>
            <pc:docMk/>
            <pc:sldMk cId="3069701438" sldId="257"/>
            <ac:spMk id="2" creationId="{D4EE5741-33E2-4AB8-B058-431200C90E7F}"/>
          </ac:spMkLst>
        </pc:spChg>
        <pc:spChg chg="del">
          <ac:chgData name="PETINRIN Olutomilayo Olayemi" userId="0c6852cf-41e6-4dce-9cb6-994bfc55a9a6" providerId="ADAL" clId="{9D2106E3-0B8B-4D64-A7BE-C7C2CAA78D96}" dt="2021-05-03T03:22:22.688" v="3" actId="478"/>
          <ac:spMkLst>
            <pc:docMk/>
            <pc:sldMk cId="3069701438" sldId="257"/>
            <ac:spMk id="3" creationId="{B31C0243-8AFF-40A5-B212-773191018757}"/>
          </ac:spMkLst>
        </pc:spChg>
        <pc:spChg chg="add mod">
          <ac:chgData name="PETINRIN Olutomilayo Olayemi" userId="0c6852cf-41e6-4dce-9cb6-994bfc55a9a6" providerId="ADAL" clId="{9D2106E3-0B8B-4D64-A7BE-C7C2CAA78D96}" dt="2021-05-03T03:24:19.496" v="22" actId="164"/>
          <ac:spMkLst>
            <pc:docMk/>
            <pc:sldMk cId="3069701438" sldId="257"/>
            <ac:spMk id="8" creationId="{6BE64EAE-491C-461A-9F38-29D91DE295FA}"/>
          </ac:spMkLst>
        </pc:spChg>
        <pc:spChg chg="add mod">
          <ac:chgData name="PETINRIN Olutomilayo Olayemi" userId="0c6852cf-41e6-4dce-9cb6-994bfc55a9a6" providerId="ADAL" clId="{9D2106E3-0B8B-4D64-A7BE-C7C2CAA78D96}" dt="2021-05-03T03:24:19.496" v="22" actId="164"/>
          <ac:spMkLst>
            <pc:docMk/>
            <pc:sldMk cId="3069701438" sldId="257"/>
            <ac:spMk id="11" creationId="{A4E252AD-57EF-472B-84C9-F30974A6B625}"/>
          </ac:spMkLst>
        </pc:spChg>
        <pc:grpChg chg="add mod">
          <ac:chgData name="PETINRIN Olutomilayo Olayemi" userId="0c6852cf-41e6-4dce-9cb6-994bfc55a9a6" providerId="ADAL" clId="{9D2106E3-0B8B-4D64-A7BE-C7C2CAA78D96}" dt="2021-05-03T03:24:19.496" v="22" actId="164"/>
          <ac:grpSpMkLst>
            <pc:docMk/>
            <pc:sldMk cId="3069701438" sldId="257"/>
            <ac:grpSpMk id="12" creationId="{3FD37E6E-8135-414C-8B9D-F68B4170DF35}"/>
          </ac:grpSpMkLst>
        </pc:grpChg>
        <pc:picChg chg="add mod">
          <ac:chgData name="PETINRIN Olutomilayo Olayemi" userId="0c6852cf-41e6-4dce-9cb6-994bfc55a9a6" providerId="ADAL" clId="{9D2106E3-0B8B-4D64-A7BE-C7C2CAA78D96}" dt="2021-05-03T03:24:19.496" v="22" actId="164"/>
          <ac:picMkLst>
            <pc:docMk/>
            <pc:sldMk cId="3069701438" sldId="257"/>
            <ac:picMk id="5" creationId="{1C2540CA-F81A-4E22-BE3C-81D0BC0A25A5}"/>
          </ac:picMkLst>
        </pc:picChg>
        <pc:picChg chg="add mod">
          <ac:chgData name="PETINRIN Olutomilayo Olayemi" userId="0c6852cf-41e6-4dce-9cb6-994bfc55a9a6" providerId="ADAL" clId="{9D2106E3-0B8B-4D64-A7BE-C7C2CAA78D96}" dt="2021-05-03T03:24:19.496" v="22" actId="164"/>
          <ac:picMkLst>
            <pc:docMk/>
            <pc:sldMk cId="3069701438" sldId="257"/>
            <ac:picMk id="7" creationId="{B3623419-66FD-4564-97CA-24FE35B54275}"/>
          </ac:picMkLst>
        </pc:picChg>
        <pc:picChg chg="add del mod">
          <ac:chgData name="PETINRIN Olutomilayo Olayemi" userId="0c6852cf-41e6-4dce-9cb6-994bfc55a9a6" providerId="ADAL" clId="{9D2106E3-0B8B-4D64-A7BE-C7C2CAA78D96}" dt="2021-05-03T03:23:41.087" v="18" actId="478"/>
          <ac:picMkLst>
            <pc:docMk/>
            <pc:sldMk cId="3069701438" sldId="257"/>
            <ac:picMk id="10" creationId="{B5AD6EDC-5D58-4832-95A5-D1E0F1CDC5D5}"/>
          </ac:picMkLst>
        </pc:picChg>
      </pc:sldChg>
      <pc:sldChg chg="addSp delSp modSp new mod">
        <pc:chgData name="PETINRIN Olutomilayo Olayemi" userId="0c6852cf-41e6-4dce-9cb6-994bfc55a9a6" providerId="ADAL" clId="{9D2106E3-0B8B-4D64-A7BE-C7C2CAA78D96}" dt="2021-05-03T05:30:41.581" v="169" actId="1076"/>
        <pc:sldMkLst>
          <pc:docMk/>
          <pc:sldMk cId="2020852426" sldId="258"/>
        </pc:sldMkLst>
        <pc:spChg chg="del">
          <ac:chgData name="PETINRIN Olutomilayo Olayemi" userId="0c6852cf-41e6-4dce-9cb6-994bfc55a9a6" providerId="ADAL" clId="{9D2106E3-0B8B-4D64-A7BE-C7C2CAA78D96}" dt="2021-05-03T04:55:21.668" v="25" actId="478"/>
          <ac:spMkLst>
            <pc:docMk/>
            <pc:sldMk cId="2020852426" sldId="258"/>
            <ac:spMk id="2" creationId="{2C9013B1-282C-4E16-857C-29D0FBC100D6}"/>
          </ac:spMkLst>
        </pc:spChg>
        <pc:spChg chg="del">
          <ac:chgData name="PETINRIN Olutomilayo Olayemi" userId="0c6852cf-41e6-4dce-9cb6-994bfc55a9a6" providerId="ADAL" clId="{9D2106E3-0B8B-4D64-A7BE-C7C2CAA78D96}" dt="2021-05-03T04:55:19.813" v="24" actId="478"/>
          <ac:spMkLst>
            <pc:docMk/>
            <pc:sldMk cId="2020852426" sldId="258"/>
            <ac:spMk id="3" creationId="{3C6C2D15-0BDB-4EBE-8BD1-DC289C2724AD}"/>
          </ac:spMkLst>
        </pc:spChg>
        <pc:spChg chg="add mod">
          <ac:chgData name="PETINRIN Olutomilayo Olayemi" userId="0c6852cf-41e6-4dce-9cb6-994bfc55a9a6" providerId="ADAL" clId="{9D2106E3-0B8B-4D64-A7BE-C7C2CAA78D96}" dt="2021-05-03T05:30:38.839" v="168" actId="164"/>
          <ac:spMkLst>
            <pc:docMk/>
            <pc:sldMk cId="2020852426" sldId="258"/>
            <ac:spMk id="30" creationId="{10BC1E13-6205-4A61-AFF6-2FC29B44ED2E}"/>
          </ac:spMkLst>
        </pc:spChg>
        <pc:spChg chg="add mod">
          <ac:chgData name="PETINRIN Olutomilayo Olayemi" userId="0c6852cf-41e6-4dce-9cb6-994bfc55a9a6" providerId="ADAL" clId="{9D2106E3-0B8B-4D64-A7BE-C7C2CAA78D96}" dt="2021-05-03T05:30:38.839" v="168" actId="164"/>
          <ac:spMkLst>
            <pc:docMk/>
            <pc:sldMk cId="2020852426" sldId="258"/>
            <ac:spMk id="31" creationId="{BA85D195-FB9A-453E-9D3B-09449E7A299A}"/>
          </ac:spMkLst>
        </pc:spChg>
        <pc:spChg chg="add mod">
          <ac:chgData name="PETINRIN Olutomilayo Olayemi" userId="0c6852cf-41e6-4dce-9cb6-994bfc55a9a6" providerId="ADAL" clId="{9D2106E3-0B8B-4D64-A7BE-C7C2CAA78D96}" dt="2021-05-03T05:30:38.839" v="168" actId="164"/>
          <ac:spMkLst>
            <pc:docMk/>
            <pc:sldMk cId="2020852426" sldId="258"/>
            <ac:spMk id="32" creationId="{5218847D-936B-4CF1-96D7-400306E25838}"/>
          </ac:spMkLst>
        </pc:spChg>
        <pc:spChg chg="add mod">
          <ac:chgData name="PETINRIN Olutomilayo Olayemi" userId="0c6852cf-41e6-4dce-9cb6-994bfc55a9a6" providerId="ADAL" clId="{9D2106E3-0B8B-4D64-A7BE-C7C2CAA78D96}" dt="2021-05-03T05:30:38.839" v="168" actId="164"/>
          <ac:spMkLst>
            <pc:docMk/>
            <pc:sldMk cId="2020852426" sldId="258"/>
            <ac:spMk id="33" creationId="{6125418C-9751-498E-9A33-3EE5C4212967}"/>
          </ac:spMkLst>
        </pc:spChg>
        <pc:spChg chg="add mod">
          <ac:chgData name="PETINRIN Olutomilayo Olayemi" userId="0c6852cf-41e6-4dce-9cb6-994bfc55a9a6" providerId="ADAL" clId="{9D2106E3-0B8B-4D64-A7BE-C7C2CAA78D96}" dt="2021-05-03T05:30:38.839" v="168" actId="164"/>
          <ac:spMkLst>
            <pc:docMk/>
            <pc:sldMk cId="2020852426" sldId="258"/>
            <ac:spMk id="34" creationId="{6F92DB37-2F8E-4D57-8355-CA29812C03AB}"/>
          </ac:spMkLst>
        </pc:spChg>
        <pc:spChg chg="add mod">
          <ac:chgData name="PETINRIN Olutomilayo Olayemi" userId="0c6852cf-41e6-4dce-9cb6-994bfc55a9a6" providerId="ADAL" clId="{9D2106E3-0B8B-4D64-A7BE-C7C2CAA78D96}" dt="2021-05-03T05:30:38.839" v="168" actId="164"/>
          <ac:spMkLst>
            <pc:docMk/>
            <pc:sldMk cId="2020852426" sldId="258"/>
            <ac:spMk id="35" creationId="{AFB83AC3-452E-4DEA-AA04-E72FD1F05ABA}"/>
          </ac:spMkLst>
        </pc:spChg>
        <pc:grpChg chg="add del mod">
          <ac:chgData name="PETINRIN Olutomilayo Olayemi" userId="0c6852cf-41e6-4dce-9cb6-994bfc55a9a6" providerId="ADAL" clId="{9D2106E3-0B8B-4D64-A7BE-C7C2CAA78D96}" dt="2021-05-03T05:24:11.937" v="117" actId="478"/>
          <ac:grpSpMkLst>
            <pc:docMk/>
            <pc:sldMk cId="2020852426" sldId="258"/>
            <ac:grpSpMk id="16" creationId="{4C12AD7C-6048-447B-A6EE-80AC798A8826}"/>
          </ac:grpSpMkLst>
        </pc:grpChg>
        <pc:grpChg chg="add mod">
          <ac:chgData name="PETINRIN Olutomilayo Olayemi" userId="0c6852cf-41e6-4dce-9cb6-994bfc55a9a6" providerId="ADAL" clId="{9D2106E3-0B8B-4D64-A7BE-C7C2CAA78D96}" dt="2021-05-03T05:30:38.839" v="168" actId="164"/>
          <ac:grpSpMkLst>
            <pc:docMk/>
            <pc:sldMk cId="2020852426" sldId="258"/>
            <ac:grpSpMk id="29" creationId="{17B0034E-51E9-45A5-8DB0-C9753B75B795}"/>
          </ac:grpSpMkLst>
        </pc:grpChg>
        <pc:grpChg chg="add mod">
          <ac:chgData name="PETINRIN Olutomilayo Olayemi" userId="0c6852cf-41e6-4dce-9cb6-994bfc55a9a6" providerId="ADAL" clId="{9D2106E3-0B8B-4D64-A7BE-C7C2CAA78D96}" dt="2021-05-03T05:30:41.581" v="169" actId="1076"/>
          <ac:grpSpMkLst>
            <pc:docMk/>
            <pc:sldMk cId="2020852426" sldId="258"/>
            <ac:grpSpMk id="36" creationId="{321CF3DA-FCBF-42F9-B7B9-72E3F80B5063}"/>
          </ac:grpSpMkLst>
        </pc:grpChg>
        <pc:picChg chg="add del mod">
          <ac:chgData name="PETINRIN Olutomilayo Olayemi" userId="0c6852cf-41e6-4dce-9cb6-994bfc55a9a6" providerId="ADAL" clId="{9D2106E3-0B8B-4D64-A7BE-C7C2CAA78D96}" dt="2021-05-03T05:20:31.767" v="86" actId="478"/>
          <ac:picMkLst>
            <pc:docMk/>
            <pc:sldMk cId="2020852426" sldId="258"/>
            <ac:picMk id="5" creationId="{09A6CA52-96C7-479F-AEA2-1D4B091FA447}"/>
          </ac:picMkLst>
        </pc:picChg>
        <pc:picChg chg="add del mod">
          <ac:chgData name="PETINRIN Olutomilayo Olayemi" userId="0c6852cf-41e6-4dce-9cb6-994bfc55a9a6" providerId="ADAL" clId="{9D2106E3-0B8B-4D64-A7BE-C7C2CAA78D96}" dt="2021-05-03T05:22:25.518" v="101" actId="478"/>
          <ac:picMkLst>
            <pc:docMk/>
            <pc:sldMk cId="2020852426" sldId="258"/>
            <ac:picMk id="7" creationId="{EB3D2EE7-8E1A-4503-B33D-6A76B2A6CB95}"/>
          </ac:picMkLst>
        </pc:picChg>
        <pc:picChg chg="add del mod topLvl">
          <ac:chgData name="PETINRIN Olutomilayo Olayemi" userId="0c6852cf-41e6-4dce-9cb6-994bfc55a9a6" providerId="ADAL" clId="{9D2106E3-0B8B-4D64-A7BE-C7C2CAA78D96}" dt="2021-05-03T05:24:11.937" v="117" actId="478"/>
          <ac:picMkLst>
            <pc:docMk/>
            <pc:sldMk cId="2020852426" sldId="258"/>
            <ac:picMk id="9" creationId="{F1A06E31-53CD-4188-B08B-21B83E8A7462}"/>
          </ac:picMkLst>
        </pc:picChg>
        <pc:picChg chg="add del mod">
          <ac:chgData name="PETINRIN Olutomilayo Olayemi" userId="0c6852cf-41e6-4dce-9cb6-994bfc55a9a6" providerId="ADAL" clId="{9D2106E3-0B8B-4D64-A7BE-C7C2CAA78D96}" dt="2021-05-03T05:21:32.456" v="94" actId="478"/>
          <ac:picMkLst>
            <pc:docMk/>
            <pc:sldMk cId="2020852426" sldId="258"/>
            <ac:picMk id="11" creationId="{646D0A04-65B0-4983-9EEC-B4660B45F16A}"/>
          </ac:picMkLst>
        </pc:picChg>
        <pc:picChg chg="add del mod">
          <ac:chgData name="PETINRIN Olutomilayo Olayemi" userId="0c6852cf-41e6-4dce-9cb6-994bfc55a9a6" providerId="ADAL" clId="{9D2106E3-0B8B-4D64-A7BE-C7C2CAA78D96}" dt="2021-05-03T05:23:25.325" v="108" actId="478"/>
          <ac:picMkLst>
            <pc:docMk/>
            <pc:sldMk cId="2020852426" sldId="258"/>
            <ac:picMk id="13" creationId="{EC5C928F-149B-47E2-BE48-8E59BAB82784}"/>
          </ac:picMkLst>
        </pc:picChg>
        <pc:picChg chg="add del mod topLvl">
          <ac:chgData name="PETINRIN Olutomilayo Olayemi" userId="0c6852cf-41e6-4dce-9cb6-994bfc55a9a6" providerId="ADAL" clId="{9D2106E3-0B8B-4D64-A7BE-C7C2CAA78D96}" dt="2021-05-03T05:25:01.524" v="127" actId="478"/>
          <ac:picMkLst>
            <pc:docMk/>
            <pc:sldMk cId="2020852426" sldId="258"/>
            <ac:picMk id="15" creationId="{11C580A5-24D3-4EE3-93CC-DFFA1292CA15}"/>
          </ac:picMkLst>
        </pc:picChg>
        <pc:picChg chg="add mod">
          <ac:chgData name="PETINRIN Olutomilayo Olayemi" userId="0c6852cf-41e6-4dce-9cb6-994bfc55a9a6" providerId="ADAL" clId="{9D2106E3-0B8B-4D64-A7BE-C7C2CAA78D96}" dt="2021-05-03T05:26:11.666" v="129" actId="164"/>
          <ac:picMkLst>
            <pc:docMk/>
            <pc:sldMk cId="2020852426" sldId="258"/>
            <ac:picMk id="18" creationId="{AB43C66A-FC15-44E6-AD9A-3DFF723F47FD}"/>
          </ac:picMkLst>
        </pc:picChg>
        <pc:picChg chg="add mod">
          <ac:chgData name="PETINRIN Olutomilayo Olayemi" userId="0c6852cf-41e6-4dce-9cb6-994bfc55a9a6" providerId="ADAL" clId="{9D2106E3-0B8B-4D64-A7BE-C7C2CAA78D96}" dt="2021-05-03T05:26:11.666" v="129" actId="164"/>
          <ac:picMkLst>
            <pc:docMk/>
            <pc:sldMk cId="2020852426" sldId="258"/>
            <ac:picMk id="20" creationId="{9EDB945D-002A-455E-9175-504B0CD2B87D}"/>
          </ac:picMkLst>
        </pc:picChg>
        <pc:picChg chg="add mod">
          <ac:chgData name="PETINRIN Olutomilayo Olayemi" userId="0c6852cf-41e6-4dce-9cb6-994bfc55a9a6" providerId="ADAL" clId="{9D2106E3-0B8B-4D64-A7BE-C7C2CAA78D96}" dt="2021-05-03T05:26:11.666" v="129" actId="164"/>
          <ac:picMkLst>
            <pc:docMk/>
            <pc:sldMk cId="2020852426" sldId="258"/>
            <ac:picMk id="22" creationId="{A0557320-CB05-421A-8C36-B7850536A288}"/>
          </ac:picMkLst>
        </pc:picChg>
        <pc:picChg chg="add mod">
          <ac:chgData name="PETINRIN Olutomilayo Olayemi" userId="0c6852cf-41e6-4dce-9cb6-994bfc55a9a6" providerId="ADAL" clId="{9D2106E3-0B8B-4D64-A7BE-C7C2CAA78D96}" dt="2021-05-03T05:26:11.666" v="129" actId="164"/>
          <ac:picMkLst>
            <pc:docMk/>
            <pc:sldMk cId="2020852426" sldId="258"/>
            <ac:picMk id="24" creationId="{214A5747-F4A4-4C06-BFC7-DAA33A4E86EA}"/>
          </ac:picMkLst>
        </pc:picChg>
        <pc:picChg chg="add mod">
          <ac:chgData name="PETINRIN Olutomilayo Olayemi" userId="0c6852cf-41e6-4dce-9cb6-994bfc55a9a6" providerId="ADAL" clId="{9D2106E3-0B8B-4D64-A7BE-C7C2CAA78D96}" dt="2021-05-03T05:26:11.666" v="129" actId="164"/>
          <ac:picMkLst>
            <pc:docMk/>
            <pc:sldMk cId="2020852426" sldId="258"/>
            <ac:picMk id="26" creationId="{074CA508-BEB6-494E-9162-550F3F61510E}"/>
          </ac:picMkLst>
        </pc:picChg>
        <pc:picChg chg="add mod">
          <ac:chgData name="PETINRIN Olutomilayo Olayemi" userId="0c6852cf-41e6-4dce-9cb6-994bfc55a9a6" providerId="ADAL" clId="{9D2106E3-0B8B-4D64-A7BE-C7C2CAA78D96}" dt="2021-05-03T05:26:11.666" v="129" actId="164"/>
          <ac:picMkLst>
            <pc:docMk/>
            <pc:sldMk cId="2020852426" sldId="258"/>
            <ac:picMk id="28" creationId="{6E974C0F-02EA-4CE5-982F-67ADF08363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45A7-40A9-4324-B4DA-7F1CF154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1001B-1270-48F5-B54D-D54338C1A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587C-697E-4FCB-9B12-192C44E9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0D67-76C4-4C3D-940F-B3F7A967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EE8C-BE8F-476A-A514-C89A378D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DFD2-89B9-45F2-A5A9-D0EF0277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1FE5D-3AD5-43E7-90E6-C8174B72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DB5E-25BE-4635-8B52-3CB2F1D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0461-CB30-4284-B444-FEDA2DE0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20CD-69FF-410E-A099-88606390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EFF20-7E10-42DA-9C45-C0BCF4D14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8A10-2761-4D9A-9AF1-886A6DC0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BF55-D481-4B96-BE4E-D42A9FA6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0335-C539-49D0-8ECB-C1DFF31B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A845-37C0-42CC-BB58-F1979533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A1AB-065C-4AAD-8087-49C362D8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14C8-302D-4711-87F4-D4A628AC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2772-CD4A-49E6-BF20-049E399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A38E-0497-4375-AC00-2EB9EB8F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4F37-A4DC-4039-9B46-DF2EECA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D4A9-7A25-4C9D-B406-D1D2D4FE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2205-321A-404C-B68F-4B7B41FC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A6D0-53DF-452A-A728-E732C75B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3457-7BA1-4972-8A73-77A733FD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E384-CED8-49B9-ABF1-3756B4E9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6609-5BCE-4C32-A537-8BFAE367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0713-03E2-4EDE-8CFB-0CA7E1CED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C51EB-880B-4A62-95CA-0DD77D4A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EF1D7-ECC1-4039-AF03-091268F4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6E2F9-25A0-4344-BA36-5CD3C1B7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45E08-443E-4E4F-B490-5BC7754D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5483-A28E-4FE1-960F-83B1A23D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32554-10DD-45F2-A4CF-2267656B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0A722-E2E4-44F3-8DDA-E64139E9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27090-A26D-4CEF-9136-BE5E2F8B3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AC636-3840-431C-9D5A-18A108FA7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75E5C-5B1E-4B93-9C5E-B0CA942C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A9A78-E683-48BF-AA2D-C645FFB4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F8C21-A1E0-42DE-9AEA-E8F96F4C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D580-A447-4362-B6B0-4F8470DD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769A9-82D2-4B2B-8428-E18945A0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01C78-65AC-43F3-BB60-F4C774DD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41092-9E7E-4E80-BD32-A6CD9441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AA1-587D-4DE1-8EB3-4909CE0C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979C9-D3C7-4B5C-9BA4-B6B495E9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60030-2AED-4A4C-A2E4-D51F25C0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C5AB-2948-49A2-972D-11C02C92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C33F-4ED6-4BCF-9E8F-273798D8B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A29D0-8096-4E17-B357-F0F6053BA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EB7B-D8C7-4CE9-A5B3-33261D40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E14B-84EF-486E-9C2D-A2692179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73A92-CB4C-4E37-BDD2-26464E3F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1505-4C93-4080-8024-7F98A09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34468-82D1-4C11-B504-FF52A8E2D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D578-8636-4D0C-BC50-242FF7856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19903-4077-46F1-BA1A-E74D54B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8EF8C-2776-43E0-96B8-233765D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5E33E-7529-4444-8C3F-9DB42BCD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4227C-5462-4A4A-9D25-AD6BF809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F5FC-F60F-4EF2-A6EA-689346A7C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5E60-0F43-4142-B220-52B1A89C1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591D-96C4-47F9-8B50-93981E520DA4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0D8A-2074-423F-8A8D-4869BBA7B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C7DC-5CAC-4356-8CFB-9ECEA0567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1BCF2-BD64-4CA3-ACA4-ED7C1B97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876F-46EB-413C-AC7D-B95A18E62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2670B-9173-45CF-9964-44B8FAC8A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D37E6E-8135-414C-8B9D-F68B4170DF35}"/>
              </a:ext>
            </a:extLst>
          </p:cNvPr>
          <p:cNvGrpSpPr/>
          <p:nvPr/>
        </p:nvGrpSpPr>
        <p:grpSpPr>
          <a:xfrm>
            <a:off x="860456" y="780836"/>
            <a:ext cx="10569554" cy="4402092"/>
            <a:chOff x="860456" y="780836"/>
            <a:chExt cx="10569554" cy="4402092"/>
          </a:xfrm>
        </p:grpSpPr>
        <p:pic>
          <p:nvPicPr>
            <p:cNvPr id="5" name="Picture 4" descr="Line chart&#10;&#10;Description automatically generated">
              <a:extLst>
                <a:ext uri="{FF2B5EF4-FFF2-40B4-BE49-F238E27FC236}">
                  <a16:creationId xmlns:a16="http://schemas.microsoft.com/office/drawing/2014/main" id="{1C2540CA-F81A-4E22-BE3C-81D0BC0A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56" y="1181912"/>
              <a:ext cx="5334010" cy="4001016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B3623419-66FD-4564-97CA-24FE35B54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181912"/>
              <a:ext cx="5334010" cy="40010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64EAE-491C-461A-9F38-29D91DE295FA}"/>
                </a:ext>
              </a:extLst>
            </p:cNvPr>
            <p:cNvSpPr txBox="1"/>
            <p:nvPr/>
          </p:nvSpPr>
          <p:spPr>
            <a:xfrm>
              <a:off x="1243173" y="780836"/>
              <a:ext cx="297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252AD-57EF-472B-84C9-F30974A6B625}"/>
                </a:ext>
              </a:extLst>
            </p:cNvPr>
            <p:cNvSpPr txBox="1"/>
            <p:nvPr/>
          </p:nvSpPr>
          <p:spPr>
            <a:xfrm>
              <a:off x="6820328" y="780836"/>
              <a:ext cx="297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7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21CF3DA-FCBF-42F9-B7B9-72E3F80B5063}"/>
              </a:ext>
            </a:extLst>
          </p:cNvPr>
          <p:cNvGrpSpPr/>
          <p:nvPr/>
        </p:nvGrpSpPr>
        <p:grpSpPr>
          <a:xfrm>
            <a:off x="754048" y="405976"/>
            <a:ext cx="8615112" cy="12110472"/>
            <a:chOff x="992587" y="111778"/>
            <a:chExt cx="8615112" cy="1211047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B0034E-51E9-45A5-8DB0-C9753B75B795}"/>
                </a:ext>
              </a:extLst>
            </p:cNvPr>
            <p:cNvGrpSpPr/>
            <p:nvPr/>
          </p:nvGrpSpPr>
          <p:grpSpPr>
            <a:xfrm>
              <a:off x="1041619" y="286245"/>
              <a:ext cx="8566080" cy="11936005"/>
              <a:chOff x="-2" y="-1"/>
              <a:chExt cx="8566080" cy="11936005"/>
            </a:xfrm>
          </p:grpSpPr>
          <p:pic>
            <p:nvPicPr>
              <p:cNvPr id="18" name="Picture 17" descr="Chart&#10;&#10;Description automatically generated">
                <a:extLst>
                  <a:ext uri="{FF2B5EF4-FFF2-40B4-BE49-F238E27FC236}">
                    <a16:creationId xmlns:a16="http://schemas.microsoft.com/office/drawing/2014/main" id="{AB43C66A-FC15-44E6-AD9A-3DFF723F4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186719" cy="3768047"/>
              </a:xfrm>
              <a:prstGeom prst="rect">
                <a:avLst/>
              </a:prstGeom>
            </p:spPr>
          </p:pic>
          <p:pic>
            <p:nvPicPr>
              <p:cNvPr id="20" name="Picture 19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9EDB945D-002A-455E-9175-504B0CD2B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9357" y="-1"/>
                <a:ext cx="4186719" cy="3768048"/>
              </a:xfrm>
              <a:prstGeom prst="rect">
                <a:avLst/>
              </a:prstGeom>
            </p:spPr>
          </p:pic>
          <p:pic>
            <p:nvPicPr>
              <p:cNvPr id="22" name="Picture 21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A0557320-CB05-421A-8C36-B7850536A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4083978"/>
                <a:ext cx="4186721" cy="3768049"/>
              </a:xfrm>
              <a:prstGeom prst="rect">
                <a:avLst/>
              </a:prstGeom>
            </p:spPr>
          </p:pic>
          <p:pic>
            <p:nvPicPr>
              <p:cNvPr id="24" name="Picture 23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214A5747-F4A4-4C06-BFC7-DAA33A4E8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9357" y="4083978"/>
                <a:ext cx="4186718" cy="3768046"/>
              </a:xfrm>
              <a:prstGeom prst="rect">
                <a:avLst/>
              </a:prstGeom>
            </p:spPr>
          </p:pic>
          <p:pic>
            <p:nvPicPr>
              <p:cNvPr id="26" name="Picture 25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074CA508-BEB6-494E-9162-550F3F615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8167958"/>
                <a:ext cx="4186718" cy="3768046"/>
              </a:xfrm>
              <a:prstGeom prst="rect">
                <a:avLst/>
              </a:prstGeom>
            </p:spPr>
          </p:pic>
          <p:pic>
            <p:nvPicPr>
              <p:cNvPr id="28" name="Picture 27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6E974C0F-02EA-4CE5-982F-67ADF0836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9357" y="8167955"/>
                <a:ext cx="4186721" cy="3768049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BC1E13-6205-4A61-AFF6-2FC29B44ED2E}"/>
                </a:ext>
              </a:extLst>
            </p:cNvPr>
            <p:cNvSpPr txBox="1"/>
            <p:nvPr/>
          </p:nvSpPr>
          <p:spPr>
            <a:xfrm>
              <a:off x="5384714" y="8400186"/>
              <a:ext cx="2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85D195-FB9A-453E-9D3B-09449E7A299A}"/>
                </a:ext>
              </a:extLst>
            </p:cNvPr>
            <p:cNvSpPr txBox="1"/>
            <p:nvPr/>
          </p:nvSpPr>
          <p:spPr>
            <a:xfrm>
              <a:off x="992587" y="111778"/>
              <a:ext cx="2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18847D-936B-4CF1-96D7-400306E25838}"/>
                </a:ext>
              </a:extLst>
            </p:cNvPr>
            <p:cNvSpPr txBox="1"/>
            <p:nvPr/>
          </p:nvSpPr>
          <p:spPr>
            <a:xfrm>
              <a:off x="992587" y="8400186"/>
              <a:ext cx="2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25418C-9751-498E-9A33-3EE5C4212967}"/>
                </a:ext>
              </a:extLst>
            </p:cNvPr>
            <p:cNvSpPr txBox="1"/>
            <p:nvPr/>
          </p:nvSpPr>
          <p:spPr>
            <a:xfrm>
              <a:off x="5390370" y="4267016"/>
              <a:ext cx="2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92DB37-2F8E-4D57-8355-CA29812C03AB}"/>
                </a:ext>
              </a:extLst>
            </p:cNvPr>
            <p:cNvSpPr txBox="1"/>
            <p:nvPr/>
          </p:nvSpPr>
          <p:spPr>
            <a:xfrm>
              <a:off x="992587" y="4267016"/>
              <a:ext cx="2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B83AC3-452E-4DEA-AA04-E72FD1F05ABA}"/>
                </a:ext>
              </a:extLst>
            </p:cNvPr>
            <p:cNvSpPr txBox="1"/>
            <p:nvPr/>
          </p:nvSpPr>
          <p:spPr>
            <a:xfrm>
              <a:off x="5384714" y="111778"/>
              <a:ext cx="2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85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PETINRIN Olutomilayo Olayemi</dc:creator>
  <cp:lastModifiedBy>PETINRIN Olutomilayo Olayemi</cp:lastModifiedBy>
  <cp:revision>1</cp:revision>
  <dcterms:created xsi:type="dcterms:W3CDTF">2021-05-03T03:22:10Z</dcterms:created>
  <dcterms:modified xsi:type="dcterms:W3CDTF">2021-05-03T05:30:45Z</dcterms:modified>
</cp:coreProperties>
</file>