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88" r:id="rId6"/>
    <p:sldId id="289" r:id="rId7"/>
    <p:sldId id="293" r:id="rId8"/>
    <p:sldId id="296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298" r:id="rId27"/>
    <p:sldId id="318" r:id="rId28"/>
    <p:sldId id="317" r:id="rId29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FFA71A"/>
    <a:srgbClr val="83CBEB"/>
    <a:srgbClr val="FF882A"/>
    <a:srgbClr val="DDEBF7"/>
    <a:srgbClr val="3A7B7E"/>
    <a:srgbClr val="D7F3F0"/>
    <a:srgbClr val="95C63D"/>
    <a:srgbClr val="72982B"/>
    <a:srgbClr val="7FD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93209-5AAA-4610-82E1-6FFC0B12E37F}" v="35" dt="2024-12-30T07:57:30.170"/>
    <p1510:client id="{D9DE4661-8CC2-5E85-F033-5A250022781A}" v="10" dt="2024-12-30T10:25:35.771"/>
    <p1510:client id="{E195D259-CDEF-3D2F-291D-E3ACFC9F2207}" v="2" dt="2024-12-30T10:30:09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tinuous Improvement" userId="S::continuous.improvement@primacorpltd.com::7bfe429e-d538-49d1-a5ed-6c2a2b543f1a" providerId="AD" clId="Web-{5C10F1B5-C68A-C5E4-A39D-61584791BFAE}"/>
    <pc:docChg chg="modSld">
      <pc:chgData name="Continuous Improvement" userId="S::continuous.improvement@primacorpltd.com::7bfe429e-d538-49d1-a5ed-6c2a2b543f1a" providerId="AD" clId="Web-{5C10F1B5-C68A-C5E4-A39D-61584791BFAE}" dt="2024-12-27T15:20:15.478" v="3" actId="1076"/>
      <pc:docMkLst>
        <pc:docMk/>
      </pc:docMkLst>
      <pc:sldChg chg="modSp">
        <pc:chgData name="Continuous Improvement" userId="S::continuous.improvement@primacorpltd.com::7bfe429e-d538-49d1-a5ed-6c2a2b543f1a" providerId="AD" clId="Web-{5C10F1B5-C68A-C5E4-A39D-61584791BFAE}" dt="2024-12-27T15:20:15.478" v="3" actId="1076"/>
        <pc:sldMkLst>
          <pc:docMk/>
          <pc:sldMk cId="3804620152" sldId="256"/>
        </pc:sldMkLst>
        <pc:spChg chg="mod">
          <ac:chgData name="Continuous Improvement" userId="S::continuous.improvement@primacorpltd.com::7bfe429e-d538-49d1-a5ed-6c2a2b543f1a" providerId="AD" clId="Web-{5C10F1B5-C68A-C5E4-A39D-61584791BFAE}" dt="2024-12-27T15:20:15.478" v="3" actId="1076"/>
          <ac:spMkLst>
            <pc:docMk/>
            <pc:sldMk cId="3804620152" sldId="256"/>
            <ac:spMk id="95" creationId="{EFD2159F-7EAF-0F12-035A-63B79506B90E}"/>
          </ac:spMkLst>
        </pc:spChg>
      </pc:sldChg>
    </pc:docChg>
  </pc:docChgLst>
  <pc:docChgLst>
    <pc:chgData name="Continuous Improvement" userId="S::continuous.improvement@primacorpltd.com::7bfe429e-d538-49d1-a5ed-6c2a2b543f1a" providerId="AD" clId="Web-{D9DE4661-8CC2-5E85-F033-5A250022781A}"/>
    <pc:docChg chg="modSld">
      <pc:chgData name="Continuous Improvement" userId="S::continuous.improvement@primacorpltd.com::7bfe429e-d538-49d1-a5ed-6c2a2b543f1a" providerId="AD" clId="Web-{D9DE4661-8CC2-5E85-F033-5A250022781A}" dt="2024-12-30T10:25:35.771" v="9" actId="1076"/>
      <pc:docMkLst>
        <pc:docMk/>
      </pc:docMkLst>
      <pc:sldChg chg="modSp">
        <pc:chgData name="Continuous Improvement" userId="S::continuous.improvement@primacorpltd.com::7bfe429e-d538-49d1-a5ed-6c2a2b543f1a" providerId="AD" clId="Web-{D9DE4661-8CC2-5E85-F033-5A250022781A}" dt="2024-12-30T10:25:35.771" v="9" actId="1076"/>
        <pc:sldMkLst>
          <pc:docMk/>
          <pc:sldMk cId="9750755" sldId="313"/>
        </pc:sldMkLst>
        <pc:spChg chg="mod">
          <ac:chgData name="Continuous Improvement" userId="S::continuous.improvement@primacorpltd.com::7bfe429e-d538-49d1-a5ed-6c2a2b543f1a" providerId="AD" clId="Web-{D9DE4661-8CC2-5E85-F033-5A250022781A}" dt="2024-12-30T10:25:35.724" v="4" actId="1076"/>
          <ac:spMkLst>
            <pc:docMk/>
            <pc:sldMk cId="9750755" sldId="313"/>
            <ac:spMk id="3" creationId="{B3D56596-E0A2-D738-EF52-47107611E65D}"/>
          </ac:spMkLst>
        </pc:spChg>
        <pc:spChg chg="mod">
          <ac:chgData name="Continuous Improvement" userId="S::continuous.improvement@primacorpltd.com::7bfe429e-d538-49d1-a5ed-6c2a2b543f1a" providerId="AD" clId="Web-{D9DE4661-8CC2-5E85-F033-5A250022781A}" dt="2024-12-30T10:25:35.709" v="3" actId="1076"/>
          <ac:spMkLst>
            <pc:docMk/>
            <pc:sldMk cId="9750755" sldId="313"/>
            <ac:spMk id="4" creationId="{878D8DF7-0549-F8DE-A00A-63FC183228F9}"/>
          </ac:spMkLst>
        </pc:spChg>
        <pc:spChg chg="mod">
          <ac:chgData name="Continuous Improvement" userId="S::continuous.improvement@primacorpltd.com::7bfe429e-d538-49d1-a5ed-6c2a2b543f1a" providerId="AD" clId="Web-{D9DE4661-8CC2-5E85-F033-5A250022781A}" dt="2024-12-30T10:25:35.724" v="5" actId="1076"/>
          <ac:spMkLst>
            <pc:docMk/>
            <pc:sldMk cId="9750755" sldId="313"/>
            <ac:spMk id="8" creationId="{935381FD-BD64-5912-E9B1-21E6AFFE9289}"/>
          </ac:spMkLst>
        </pc:spChg>
        <pc:spChg chg="mod">
          <ac:chgData name="Continuous Improvement" userId="S::continuous.improvement@primacorpltd.com::7bfe429e-d538-49d1-a5ed-6c2a2b543f1a" providerId="AD" clId="Web-{D9DE4661-8CC2-5E85-F033-5A250022781A}" dt="2024-12-30T10:25:35.740" v="6" actId="1076"/>
          <ac:spMkLst>
            <pc:docMk/>
            <pc:sldMk cId="9750755" sldId="313"/>
            <ac:spMk id="9" creationId="{D272EFD5-9441-D2D4-BA88-849837ABB553}"/>
          </ac:spMkLst>
        </pc:spChg>
        <pc:spChg chg="mod">
          <ac:chgData name="Continuous Improvement" userId="S::continuous.improvement@primacorpltd.com::7bfe429e-d538-49d1-a5ed-6c2a2b543f1a" providerId="AD" clId="Web-{D9DE4661-8CC2-5E85-F033-5A250022781A}" dt="2024-12-30T10:25:35.756" v="7" actId="1076"/>
          <ac:spMkLst>
            <pc:docMk/>
            <pc:sldMk cId="9750755" sldId="313"/>
            <ac:spMk id="10" creationId="{48F26FE9-4938-5932-F3EE-D3BE9FEADAC1}"/>
          </ac:spMkLst>
        </pc:spChg>
        <pc:spChg chg="mod">
          <ac:chgData name="Continuous Improvement" userId="S::continuous.improvement@primacorpltd.com::7bfe429e-d538-49d1-a5ed-6c2a2b543f1a" providerId="AD" clId="Web-{D9DE4661-8CC2-5E85-F033-5A250022781A}" dt="2024-12-30T10:25:35.771" v="8" actId="1076"/>
          <ac:spMkLst>
            <pc:docMk/>
            <pc:sldMk cId="9750755" sldId="313"/>
            <ac:spMk id="12" creationId="{41E1E012-FC93-DC1D-74BC-63F46E9E40F1}"/>
          </ac:spMkLst>
        </pc:spChg>
        <pc:spChg chg="mod">
          <ac:chgData name="Continuous Improvement" userId="S::continuous.improvement@primacorpltd.com::7bfe429e-d538-49d1-a5ed-6c2a2b543f1a" providerId="AD" clId="Web-{D9DE4661-8CC2-5E85-F033-5A250022781A}" dt="2024-12-30T10:25:35.631" v="0" actId="1076"/>
          <ac:spMkLst>
            <pc:docMk/>
            <pc:sldMk cId="9750755" sldId="313"/>
            <ac:spMk id="45" creationId="{C7D0BEF7-8B6B-D805-1AB9-280757925024}"/>
          </ac:spMkLst>
        </pc:spChg>
        <pc:spChg chg="mod">
          <ac:chgData name="Continuous Improvement" userId="S::continuous.improvement@primacorpltd.com::7bfe429e-d538-49d1-a5ed-6c2a2b543f1a" providerId="AD" clId="Web-{D9DE4661-8CC2-5E85-F033-5A250022781A}" dt="2024-12-30T10:25:35.646" v="1" actId="1076"/>
          <ac:spMkLst>
            <pc:docMk/>
            <pc:sldMk cId="9750755" sldId="313"/>
            <ac:spMk id="46" creationId="{7424D31A-3CF6-423D-FC0E-8C120F3894D1}"/>
          </ac:spMkLst>
        </pc:spChg>
        <pc:spChg chg="mod">
          <ac:chgData name="Continuous Improvement" userId="S::continuous.improvement@primacorpltd.com::7bfe429e-d538-49d1-a5ed-6c2a2b543f1a" providerId="AD" clId="Web-{D9DE4661-8CC2-5E85-F033-5A250022781A}" dt="2024-12-30T10:25:35.771" v="9" actId="1076"/>
          <ac:spMkLst>
            <pc:docMk/>
            <pc:sldMk cId="9750755" sldId="313"/>
            <ac:spMk id="197" creationId="{607A4785-067B-481C-BA6E-7CFB3AA5E80F}"/>
          </ac:spMkLst>
        </pc:spChg>
        <pc:grpChg chg="mod">
          <ac:chgData name="Continuous Improvement" userId="S::continuous.improvement@primacorpltd.com::7bfe429e-d538-49d1-a5ed-6c2a2b543f1a" providerId="AD" clId="Web-{D9DE4661-8CC2-5E85-F033-5A250022781A}" dt="2024-12-30T10:25:35.693" v="2" actId="1076"/>
          <ac:grpSpMkLst>
            <pc:docMk/>
            <pc:sldMk cId="9750755" sldId="313"/>
            <ac:grpSpMk id="78" creationId="{8AB5673F-9344-CE81-032C-F6532DAF578C}"/>
          </ac:grpSpMkLst>
        </pc:grpChg>
      </pc:sldChg>
    </pc:docChg>
  </pc:docChgLst>
  <pc:docChgLst>
    <pc:chgData name="Continuous Improvement" userId="7bfe429e-d538-49d1-a5ed-6c2a2b543f1a" providerId="ADAL" clId="{12893209-5AAA-4610-82E1-6FFC0B12E37F}"/>
    <pc:docChg chg="undo custSel addSld delSld modSld">
      <pc:chgData name="Continuous Improvement" userId="7bfe429e-d538-49d1-a5ed-6c2a2b543f1a" providerId="ADAL" clId="{12893209-5AAA-4610-82E1-6FFC0B12E37F}" dt="2024-12-30T08:02:42.594" v="837" actId="1037"/>
      <pc:docMkLst>
        <pc:docMk/>
      </pc:docMkLst>
      <pc:sldChg chg="modSp del mod">
        <pc:chgData name="Continuous Improvement" userId="7bfe429e-d538-49d1-a5ed-6c2a2b543f1a" providerId="ADAL" clId="{12893209-5AAA-4610-82E1-6FFC0B12E37F}" dt="2024-12-30T07:23:10.770" v="2" actId="2696"/>
        <pc:sldMkLst>
          <pc:docMk/>
          <pc:sldMk cId="783287536" sldId="299"/>
        </pc:sldMkLst>
        <pc:spChg chg="mod">
          <ac:chgData name="Continuous Improvement" userId="7bfe429e-d538-49d1-a5ed-6c2a2b543f1a" providerId="ADAL" clId="{12893209-5AAA-4610-82E1-6FFC0B12E37F}" dt="2024-12-30T07:23:05.387" v="1" actId="1076"/>
          <ac:spMkLst>
            <pc:docMk/>
            <pc:sldMk cId="783287536" sldId="299"/>
            <ac:spMk id="4" creationId="{0D27ADB4-5792-E2A2-6588-7AEEFD3BBC47}"/>
          </ac:spMkLst>
        </pc:spChg>
      </pc:sldChg>
      <pc:sldChg chg="modSp mod">
        <pc:chgData name="Continuous Improvement" userId="7bfe429e-d538-49d1-a5ed-6c2a2b543f1a" providerId="ADAL" clId="{12893209-5AAA-4610-82E1-6FFC0B12E37F}" dt="2024-12-30T07:55:51.283" v="657" actId="20577"/>
        <pc:sldMkLst>
          <pc:docMk/>
          <pc:sldMk cId="2807401826" sldId="311"/>
        </pc:sldMkLst>
        <pc:spChg chg="mod">
          <ac:chgData name="Continuous Improvement" userId="7bfe429e-d538-49d1-a5ed-6c2a2b543f1a" providerId="ADAL" clId="{12893209-5AAA-4610-82E1-6FFC0B12E37F}" dt="2024-12-30T07:55:51.283" v="657" actId="20577"/>
          <ac:spMkLst>
            <pc:docMk/>
            <pc:sldMk cId="2807401826" sldId="311"/>
            <ac:spMk id="3" creationId="{0DDFF684-B8FC-CD87-C0A2-271AABF90A91}"/>
          </ac:spMkLst>
        </pc:spChg>
      </pc:sldChg>
      <pc:sldChg chg="modSp mod">
        <pc:chgData name="Continuous Improvement" userId="7bfe429e-d538-49d1-a5ed-6c2a2b543f1a" providerId="ADAL" clId="{12893209-5AAA-4610-82E1-6FFC0B12E37F}" dt="2024-12-30T07:57:02.852" v="675" actId="1076"/>
        <pc:sldMkLst>
          <pc:docMk/>
          <pc:sldMk cId="951257824" sldId="312"/>
        </pc:sldMkLst>
        <pc:spChg chg="mod">
          <ac:chgData name="Continuous Improvement" userId="7bfe429e-d538-49d1-a5ed-6c2a2b543f1a" providerId="ADAL" clId="{12893209-5AAA-4610-82E1-6FFC0B12E37F}" dt="2024-12-30T07:57:02.852" v="675" actId="1076"/>
          <ac:spMkLst>
            <pc:docMk/>
            <pc:sldMk cId="951257824" sldId="312"/>
            <ac:spMk id="3" creationId="{AFED6EC9-795B-E6F3-4562-4D83B4E4243D}"/>
          </ac:spMkLst>
        </pc:spChg>
      </pc:sldChg>
      <pc:sldChg chg="addSp delSp modSp mod">
        <pc:chgData name="Continuous Improvement" userId="7bfe429e-d538-49d1-a5ed-6c2a2b543f1a" providerId="ADAL" clId="{12893209-5AAA-4610-82E1-6FFC0B12E37F}" dt="2024-12-30T08:02:42.594" v="837" actId="1037"/>
        <pc:sldMkLst>
          <pc:docMk/>
          <pc:sldMk cId="9750755" sldId="313"/>
        </pc:sldMkLst>
        <pc:spChg chg="add del 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3" creationId="{B3D56596-E0A2-D738-EF52-47107611E65D}"/>
          </ac:spMkLst>
        </pc:spChg>
        <pc:spChg chg="mod">
          <ac:chgData name="Continuous Improvement" userId="7bfe429e-d538-49d1-a5ed-6c2a2b543f1a" providerId="ADAL" clId="{12893209-5AAA-4610-82E1-6FFC0B12E37F}" dt="2024-12-30T07:59:28.705" v="708" actId="1076"/>
          <ac:spMkLst>
            <pc:docMk/>
            <pc:sldMk cId="9750755" sldId="313"/>
            <ac:spMk id="4" creationId="{878D8DF7-0549-F8DE-A00A-63FC183228F9}"/>
          </ac:spMkLst>
        </pc:spChg>
        <pc:spChg chg="mod">
          <ac:chgData name="Continuous Improvement" userId="7bfe429e-d538-49d1-a5ed-6c2a2b543f1a" providerId="ADAL" clId="{12893209-5AAA-4610-82E1-6FFC0B12E37F}" dt="2024-12-30T07:26:28.695" v="5"/>
          <ac:spMkLst>
            <pc:docMk/>
            <pc:sldMk cId="9750755" sldId="313"/>
            <ac:spMk id="6" creationId="{C42FAADE-979A-3DC6-22C9-2E878BB4B7A0}"/>
          </ac:spMkLst>
        </pc:spChg>
        <pc:spChg chg="mod">
          <ac:chgData name="Continuous Improvement" userId="7bfe429e-d538-49d1-a5ed-6c2a2b543f1a" providerId="ADAL" clId="{12893209-5AAA-4610-82E1-6FFC0B12E37F}" dt="2024-12-30T07:26:28.695" v="5"/>
          <ac:spMkLst>
            <pc:docMk/>
            <pc:sldMk cId="9750755" sldId="313"/>
            <ac:spMk id="7" creationId="{48E3CEDA-7025-A307-E42C-AED49E788B21}"/>
          </ac:spMkLst>
        </pc:spChg>
        <pc:spChg chg="add mod">
          <ac:chgData name="Continuous Improvement" userId="7bfe429e-d538-49d1-a5ed-6c2a2b543f1a" providerId="ADAL" clId="{12893209-5AAA-4610-82E1-6FFC0B12E37F}" dt="2024-12-30T07:26:28.695" v="5"/>
          <ac:spMkLst>
            <pc:docMk/>
            <pc:sldMk cId="9750755" sldId="313"/>
            <ac:spMk id="8" creationId="{935381FD-BD64-5912-E9B1-21E6AFFE9289}"/>
          </ac:spMkLst>
        </pc:spChg>
        <pc:spChg chg="add mod">
          <ac:chgData name="Continuous Improvement" userId="7bfe429e-d538-49d1-a5ed-6c2a2b543f1a" providerId="ADAL" clId="{12893209-5AAA-4610-82E1-6FFC0B12E37F}" dt="2024-12-30T07:26:28.695" v="5"/>
          <ac:spMkLst>
            <pc:docMk/>
            <pc:sldMk cId="9750755" sldId="313"/>
            <ac:spMk id="9" creationId="{D272EFD5-9441-D2D4-BA88-849837ABB553}"/>
          </ac:spMkLst>
        </pc:spChg>
        <pc:spChg chg="add mod">
          <ac:chgData name="Continuous Improvement" userId="7bfe429e-d538-49d1-a5ed-6c2a2b543f1a" providerId="ADAL" clId="{12893209-5AAA-4610-82E1-6FFC0B12E37F}" dt="2024-12-30T07:59:25.969" v="706" actId="1076"/>
          <ac:spMkLst>
            <pc:docMk/>
            <pc:sldMk cId="9750755" sldId="313"/>
            <ac:spMk id="10" creationId="{48F26FE9-4938-5932-F3EE-D3BE9FEADAC1}"/>
          </ac:spMkLst>
        </pc:spChg>
        <pc:spChg chg="add 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11" creationId="{C74D72D4-24E5-58AF-653C-42E9541D8E95}"/>
          </ac:spMkLst>
        </pc:spChg>
        <pc:spChg chg="add mod">
          <ac:chgData name="Continuous Improvement" userId="7bfe429e-d538-49d1-a5ed-6c2a2b543f1a" providerId="ADAL" clId="{12893209-5AAA-4610-82E1-6FFC0B12E37F}" dt="2024-12-30T07:26:28.695" v="5"/>
          <ac:spMkLst>
            <pc:docMk/>
            <pc:sldMk cId="9750755" sldId="313"/>
            <ac:spMk id="12" creationId="{41E1E012-FC93-DC1D-74BC-63F46E9E40F1}"/>
          </ac:spMkLst>
        </pc:spChg>
        <pc:spChg chg="add 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13" creationId="{A46BA90A-0EA7-A74C-F7C3-5A04D97C6518}"/>
          </ac:spMkLst>
        </pc:spChg>
        <pc:spChg chg="add 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14" creationId="{D89C5FFA-E79F-C884-C76F-0EF6553C1F2C}"/>
          </ac:spMkLst>
        </pc:spChg>
        <pc:spChg chg="add del mod">
          <ac:chgData name="Continuous Improvement" userId="7bfe429e-d538-49d1-a5ed-6c2a2b543f1a" providerId="ADAL" clId="{12893209-5AAA-4610-82E1-6FFC0B12E37F}" dt="2024-12-30T07:27:49.325" v="21" actId="478"/>
          <ac:spMkLst>
            <pc:docMk/>
            <pc:sldMk cId="9750755" sldId="313"/>
            <ac:spMk id="15" creationId="{C3F64A54-55CB-3AEB-F02A-D0E6C736E5CA}"/>
          </ac:spMkLst>
        </pc:spChg>
        <pc:spChg chg="add del mod">
          <ac:chgData name="Continuous Improvement" userId="7bfe429e-d538-49d1-a5ed-6c2a2b543f1a" providerId="ADAL" clId="{12893209-5AAA-4610-82E1-6FFC0B12E37F}" dt="2024-12-30T07:29:35.018" v="25" actId="478"/>
          <ac:spMkLst>
            <pc:docMk/>
            <pc:sldMk cId="9750755" sldId="313"/>
            <ac:spMk id="16" creationId="{7D7BF9FF-DF06-3AED-FC6F-C682AA5C5DF5}"/>
          </ac:spMkLst>
        </pc:spChg>
        <pc:spChg chg="add del mod">
          <ac:chgData name="Continuous Improvement" userId="7bfe429e-d538-49d1-a5ed-6c2a2b543f1a" providerId="ADAL" clId="{12893209-5AAA-4610-82E1-6FFC0B12E37F}" dt="2024-12-30T07:31:37.947" v="47" actId="478"/>
          <ac:spMkLst>
            <pc:docMk/>
            <pc:sldMk cId="9750755" sldId="313"/>
            <ac:spMk id="17" creationId="{9551B663-C152-C2F6-C1CC-15ACED4EC5F6}"/>
          </ac:spMkLst>
        </pc:spChg>
        <pc:spChg chg="add del mod">
          <ac:chgData name="Continuous Improvement" userId="7bfe429e-d538-49d1-a5ed-6c2a2b543f1a" providerId="ADAL" clId="{12893209-5AAA-4610-82E1-6FFC0B12E37F}" dt="2024-12-30T08:01:17.737" v="821" actId="478"/>
          <ac:spMkLst>
            <pc:docMk/>
            <pc:sldMk cId="9750755" sldId="313"/>
            <ac:spMk id="18" creationId="{93AFA979-BF15-F4A6-018C-6F7691F0487B}"/>
          </ac:spMkLst>
        </pc:spChg>
        <pc:spChg chg="add del mod">
          <ac:chgData name="Continuous Improvement" userId="7bfe429e-d538-49d1-a5ed-6c2a2b543f1a" providerId="ADAL" clId="{12893209-5AAA-4610-82E1-6FFC0B12E37F}" dt="2024-12-30T07:27:21.142" v="16" actId="478"/>
          <ac:spMkLst>
            <pc:docMk/>
            <pc:sldMk cId="9750755" sldId="313"/>
            <ac:spMk id="19" creationId="{CC52DE19-2DDE-C667-F6FA-2FF392856433}"/>
          </ac:spMkLst>
        </pc:spChg>
        <pc:spChg chg="mod">
          <ac:chgData name="Continuous Improvement" userId="7bfe429e-d538-49d1-a5ed-6c2a2b543f1a" providerId="ADAL" clId="{12893209-5AAA-4610-82E1-6FFC0B12E37F}" dt="2024-12-30T07:26:28.695" v="5"/>
          <ac:spMkLst>
            <pc:docMk/>
            <pc:sldMk cId="9750755" sldId="313"/>
            <ac:spMk id="21" creationId="{3FBF97CB-2070-D51D-240E-0C8145B5D380}"/>
          </ac:spMkLst>
        </pc:spChg>
        <pc:spChg chg="mod">
          <ac:chgData name="Continuous Improvement" userId="7bfe429e-d538-49d1-a5ed-6c2a2b543f1a" providerId="ADAL" clId="{12893209-5AAA-4610-82E1-6FFC0B12E37F}" dt="2024-12-30T07:26:28.695" v="5"/>
          <ac:spMkLst>
            <pc:docMk/>
            <pc:sldMk cId="9750755" sldId="313"/>
            <ac:spMk id="22" creationId="{5C583680-F317-8BD8-864B-1F6007E9963A}"/>
          </ac:spMkLst>
        </pc:spChg>
        <pc:spChg chg="mod">
          <ac:chgData name="Continuous Improvement" userId="7bfe429e-d538-49d1-a5ed-6c2a2b543f1a" providerId="ADAL" clId="{12893209-5AAA-4610-82E1-6FFC0B12E37F}" dt="2024-12-30T07:26:28.695" v="5"/>
          <ac:spMkLst>
            <pc:docMk/>
            <pc:sldMk cId="9750755" sldId="313"/>
            <ac:spMk id="23" creationId="{1D934C56-0E2B-6343-836F-5C894C89AFDE}"/>
          </ac:spMkLst>
        </pc:spChg>
        <pc:spChg chg="mod">
          <ac:chgData name="Continuous Improvement" userId="7bfe429e-d538-49d1-a5ed-6c2a2b543f1a" providerId="ADAL" clId="{12893209-5AAA-4610-82E1-6FFC0B12E37F}" dt="2024-12-30T07:26:28.695" v="5"/>
          <ac:spMkLst>
            <pc:docMk/>
            <pc:sldMk cId="9750755" sldId="313"/>
            <ac:spMk id="24" creationId="{3645A9C1-CBAC-C08D-F728-F23F39059DCC}"/>
          </ac:spMkLst>
        </pc:spChg>
        <pc:spChg chg="mod">
          <ac:chgData name="Continuous Improvement" userId="7bfe429e-d538-49d1-a5ed-6c2a2b543f1a" providerId="ADAL" clId="{12893209-5AAA-4610-82E1-6FFC0B12E37F}" dt="2024-12-30T07:26:28.695" v="5"/>
          <ac:spMkLst>
            <pc:docMk/>
            <pc:sldMk cId="9750755" sldId="313"/>
            <ac:spMk id="26" creationId="{95180EDD-835B-7DB2-92CB-3A248933456B}"/>
          </ac:spMkLst>
        </pc:spChg>
        <pc:spChg chg="mod">
          <ac:chgData name="Continuous Improvement" userId="7bfe429e-d538-49d1-a5ed-6c2a2b543f1a" providerId="ADAL" clId="{12893209-5AAA-4610-82E1-6FFC0B12E37F}" dt="2024-12-30T07:26:28.695" v="5"/>
          <ac:spMkLst>
            <pc:docMk/>
            <pc:sldMk cId="9750755" sldId="313"/>
            <ac:spMk id="27" creationId="{97F59894-3886-B577-E53E-5882EB16F9CD}"/>
          </ac:spMkLst>
        </pc:spChg>
        <pc:spChg chg="mod">
          <ac:chgData name="Continuous Improvement" userId="7bfe429e-d538-49d1-a5ed-6c2a2b543f1a" providerId="ADAL" clId="{12893209-5AAA-4610-82E1-6FFC0B12E37F}" dt="2024-12-30T07:26:28.695" v="5"/>
          <ac:spMkLst>
            <pc:docMk/>
            <pc:sldMk cId="9750755" sldId="313"/>
            <ac:spMk id="28" creationId="{A50DF768-28DC-29D4-767E-F6A979F79A71}"/>
          </ac:spMkLst>
        </pc:spChg>
        <pc:spChg chg="mod">
          <ac:chgData name="Continuous Improvement" userId="7bfe429e-d538-49d1-a5ed-6c2a2b543f1a" providerId="ADAL" clId="{12893209-5AAA-4610-82E1-6FFC0B12E37F}" dt="2024-12-30T07:26:28.695" v="5"/>
          <ac:spMkLst>
            <pc:docMk/>
            <pc:sldMk cId="9750755" sldId="313"/>
            <ac:spMk id="29" creationId="{B4129C9D-2F4D-0700-544E-DC48E42000D1}"/>
          </ac:spMkLst>
        </pc:spChg>
        <pc:spChg chg="add mod">
          <ac:chgData name="Continuous Improvement" userId="7bfe429e-d538-49d1-a5ed-6c2a2b543f1a" providerId="ADAL" clId="{12893209-5AAA-4610-82E1-6FFC0B12E37F}" dt="2024-12-30T07:26:49.311" v="10" actId="1076"/>
          <ac:spMkLst>
            <pc:docMk/>
            <pc:sldMk cId="9750755" sldId="313"/>
            <ac:spMk id="30" creationId="{55F12F52-74C7-B606-4FA5-2629AF562673}"/>
          </ac:spMkLst>
        </pc:spChg>
        <pc:spChg chg="add mod">
          <ac:chgData name="Continuous Improvement" userId="7bfe429e-d538-49d1-a5ed-6c2a2b543f1a" providerId="ADAL" clId="{12893209-5AAA-4610-82E1-6FFC0B12E37F}" dt="2024-12-30T07:27:05.190" v="13" actId="164"/>
          <ac:spMkLst>
            <pc:docMk/>
            <pc:sldMk cId="9750755" sldId="313"/>
            <ac:spMk id="31" creationId="{A608171E-9FCA-7451-B06B-B8D3469FB88D}"/>
          </ac:spMkLst>
        </pc:spChg>
        <pc:spChg chg="mod">
          <ac:chgData name="Continuous Improvement" userId="7bfe429e-d538-49d1-a5ed-6c2a2b543f1a" providerId="ADAL" clId="{12893209-5AAA-4610-82E1-6FFC0B12E37F}" dt="2024-12-30T07:27:00.307" v="12"/>
          <ac:spMkLst>
            <pc:docMk/>
            <pc:sldMk cId="9750755" sldId="313"/>
            <ac:spMk id="33" creationId="{1A338722-B367-9273-F809-D2F92D0128E2}"/>
          </ac:spMkLst>
        </pc:spChg>
        <pc:spChg chg="mod">
          <ac:chgData name="Continuous Improvement" userId="7bfe429e-d538-49d1-a5ed-6c2a2b543f1a" providerId="ADAL" clId="{12893209-5AAA-4610-82E1-6FFC0B12E37F}" dt="2024-12-30T07:27:00.307" v="12"/>
          <ac:spMkLst>
            <pc:docMk/>
            <pc:sldMk cId="9750755" sldId="313"/>
            <ac:spMk id="34" creationId="{AE731CF8-63C1-FFAE-3C13-A077A68A23FA}"/>
          </ac:spMkLst>
        </pc:spChg>
        <pc:spChg chg="mod">
          <ac:chgData name="Continuous Improvement" userId="7bfe429e-d538-49d1-a5ed-6c2a2b543f1a" providerId="ADAL" clId="{12893209-5AAA-4610-82E1-6FFC0B12E37F}" dt="2024-12-30T07:27:00.307" v="12"/>
          <ac:spMkLst>
            <pc:docMk/>
            <pc:sldMk cId="9750755" sldId="313"/>
            <ac:spMk id="35" creationId="{08C5D50C-365F-9BA6-CB58-212D45E39926}"/>
          </ac:spMkLst>
        </pc:spChg>
        <pc:spChg chg="mod">
          <ac:chgData name="Continuous Improvement" userId="7bfe429e-d538-49d1-a5ed-6c2a2b543f1a" providerId="ADAL" clId="{12893209-5AAA-4610-82E1-6FFC0B12E37F}" dt="2024-12-30T07:27:00.307" v="12"/>
          <ac:spMkLst>
            <pc:docMk/>
            <pc:sldMk cId="9750755" sldId="313"/>
            <ac:spMk id="36" creationId="{87E7BE77-2C85-7B59-31AF-4EDBB3F2613A}"/>
          </ac:spMkLst>
        </pc:spChg>
        <pc:spChg chg="mod">
          <ac:chgData name="Continuous Improvement" userId="7bfe429e-d538-49d1-a5ed-6c2a2b543f1a" providerId="ADAL" clId="{12893209-5AAA-4610-82E1-6FFC0B12E37F}" dt="2024-12-30T07:27:00.307" v="12"/>
          <ac:spMkLst>
            <pc:docMk/>
            <pc:sldMk cId="9750755" sldId="313"/>
            <ac:spMk id="38" creationId="{68464A03-A175-A809-BFD7-DF6EC191850F}"/>
          </ac:spMkLst>
        </pc:spChg>
        <pc:spChg chg="mod">
          <ac:chgData name="Continuous Improvement" userId="7bfe429e-d538-49d1-a5ed-6c2a2b543f1a" providerId="ADAL" clId="{12893209-5AAA-4610-82E1-6FFC0B12E37F}" dt="2024-12-30T07:27:00.307" v="12"/>
          <ac:spMkLst>
            <pc:docMk/>
            <pc:sldMk cId="9750755" sldId="313"/>
            <ac:spMk id="39" creationId="{42F422BA-4A99-8A19-464A-1841FE027983}"/>
          </ac:spMkLst>
        </pc:spChg>
        <pc:spChg chg="mod">
          <ac:chgData name="Continuous Improvement" userId="7bfe429e-d538-49d1-a5ed-6c2a2b543f1a" providerId="ADAL" clId="{12893209-5AAA-4610-82E1-6FFC0B12E37F}" dt="2024-12-30T07:27:00.307" v="12"/>
          <ac:spMkLst>
            <pc:docMk/>
            <pc:sldMk cId="9750755" sldId="313"/>
            <ac:spMk id="40" creationId="{1929B0FF-D4F7-1154-85CE-130AEE3685FE}"/>
          </ac:spMkLst>
        </pc:spChg>
        <pc:spChg chg="mod">
          <ac:chgData name="Continuous Improvement" userId="7bfe429e-d538-49d1-a5ed-6c2a2b543f1a" providerId="ADAL" clId="{12893209-5AAA-4610-82E1-6FFC0B12E37F}" dt="2024-12-30T07:27:00.307" v="12"/>
          <ac:spMkLst>
            <pc:docMk/>
            <pc:sldMk cId="9750755" sldId="313"/>
            <ac:spMk id="41" creationId="{E4A04E3A-E3A5-190D-51DD-9FB40ADEED84}"/>
          </ac:spMkLst>
        </pc:spChg>
        <pc:spChg chg="add mod">
          <ac:chgData name="Continuous Improvement" userId="7bfe429e-d538-49d1-a5ed-6c2a2b543f1a" providerId="ADAL" clId="{12893209-5AAA-4610-82E1-6FFC0B12E37F}" dt="2024-12-30T08:00:31.748" v="807" actId="1038"/>
          <ac:spMkLst>
            <pc:docMk/>
            <pc:sldMk cId="9750755" sldId="313"/>
            <ac:spMk id="43" creationId="{53DCD205-6082-390A-3C76-2B20F8530017}"/>
          </ac:spMkLst>
        </pc:spChg>
        <pc:spChg chg="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45" creationId="{C7D0BEF7-8B6B-D805-1AB9-280757925024}"/>
          </ac:spMkLst>
        </pc:spChg>
        <pc:spChg chg="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46" creationId="{7424D31A-3CF6-423D-FC0E-8C120F3894D1}"/>
          </ac:spMkLst>
        </pc:spChg>
        <pc:spChg chg="add mod ord">
          <ac:chgData name="Continuous Improvement" userId="7bfe429e-d538-49d1-a5ed-6c2a2b543f1a" providerId="ADAL" clId="{12893209-5AAA-4610-82E1-6FFC0B12E37F}" dt="2024-12-30T08:01:13.571" v="820" actId="1035"/>
          <ac:spMkLst>
            <pc:docMk/>
            <pc:sldMk cId="9750755" sldId="313"/>
            <ac:spMk id="47" creationId="{A7E46716-7B7E-7FFF-227A-F3133DB7B032}"/>
          </ac:spMkLst>
        </pc:spChg>
        <pc:spChg chg="add mod ord">
          <ac:chgData name="Continuous Improvement" userId="7bfe429e-d538-49d1-a5ed-6c2a2b543f1a" providerId="ADAL" clId="{12893209-5AAA-4610-82E1-6FFC0B12E37F}" dt="2024-12-30T08:01:13.571" v="820" actId="1035"/>
          <ac:spMkLst>
            <pc:docMk/>
            <pc:sldMk cId="9750755" sldId="313"/>
            <ac:spMk id="48" creationId="{6CBD0BFC-5E6D-8ED3-EE2C-A5836FC16F0C}"/>
          </ac:spMkLst>
        </pc:spChg>
        <pc:spChg chg="add mod">
          <ac:chgData name="Continuous Improvement" userId="7bfe429e-d538-49d1-a5ed-6c2a2b543f1a" providerId="ADAL" clId="{12893209-5AAA-4610-82E1-6FFC0B12E37F}" dt="2024-12-30T08:00:18.417" v="787" actId="1076"/>
          <ac:spMkLst>
            <pc:docMk/>
            <pc:sldMk cId="9750755" sldId="313"/>
            <ac:spMk id="50" creationId="{EFDDBEEE-C8EA-AD90-7C0C-BF63D11B98A9}"/>
          </ac:spMkLst>
        </pc:spChg>
        <pc:spChg chg="add 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53" creationId="{3CAB130E-E45B-450C-DAF5-0386461B8EBF}"/>
          </ac:spMkLst>
        </pc:spChg>
        <pc:spChg chg="add 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61" creationId="{AE5B6622-4D6F-6CBF-D063-80CA04F84027}"/>
          </ac:spMkLst>
        </pc:spChg>
        <pc:spChg chg="add mod">
          <ac:chgData name="Continuous Improvement" userId="7bfe429e-d538-49d1-a5ed-6c2a2b543f1a" providerId="ADAL" clId="{12893209-5AAA-4610-82E1-6FFC0B12E37F}" dt="2024-12-30T08:02:42.594" v="837" actId="1037"/>
          <ac:spMkLst>
            <pc:docMk/>
            <pc:sldMk cId="9750755" sldId="313"/>
            <ac:spMk id="75" creationId="{061B92C4-ED45-404C-0A2C-EB02A1063283}"/>
          </ac:spMkLst>
        </pc:spChg>
        <pc:spChg chg="add 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79" creationId="{56945AF3-AC5F-1A0D-1FCD-A062AC4BFF37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83" creationId="{206FFEA4-FC0F-5FB6-1069-4FA9CDD379A3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84" creationId="{986E2D32-6800-65CD-0423-6C7C14F9E591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85" creationId="{FC56B78E-5ABA-40A4-F03E-D714885E952B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86" creationId="{D3CD0F52-F31D-5CEE-86E6-AE7D332E3943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87" creationId="{214B30D5-9B1D-0353-2CDA-430FF28952ED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88" creationId="{7C5E84C1-AD54-550B-5FF5-9A33E2A09727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89" creationId="{CA55AFF3-7CB8-853F-F28C-F9411CC4F9A9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90" creationId="{11513695-B565-C8FD-E5E2-1F1FFEFCB3B9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91" creationId="{52B9B258-93BD-02C3-E599-F8541B3D741E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93" creationId="{82E5DBFA-24D6-249B-F409-31C2C26B527C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94" creationId="{B1EB25D8-9C9D-1359-A6FD-6E57F1B24F5D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95" creationId="{50AD216F-2AEB-9816-2A42-8D1BA516053E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96" creationId="{145699C6-EC23-5F75-5CE4-37716CA4DF63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97" creationId="{8DDA8093-4E20-6607-C154-79E08F96B245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98" creationId="{293EA215-020A-4126-5AD6-845DB24E8A54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99" creationId="{A2139538-D017-08C2-D48B-DE9A0E428BE7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00" creationId="{6EE4E9DD-6E81-0124-44F3-22D081F066F0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01" creationId="{F06FBF66-A18B-B02E-82D8-FC9CA79CC9F4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02" creationId="{00985311-52EC-A414-494F-D245AF9140D6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03" creationId="{564AE373-36AE-C2AA-AADD-527581C808AD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04" creationId="{382CA5A1-59C7-45C2-2499-40339831CEBE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05" creationId="{D4F75BC1-82D3-AA21-5938-A31C895E2322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06" creationId="{A8CBD2AB-F083-541E-19E2-C4FB4A3B79D4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07" creationId="{FEF5E7AF-7238-3C3D-3CB8-B4EBA65C75B7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08" creationId="{9E95550E-5143-C6FF-5C97-BDE18F2D8220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09" creationId="{21CF2975-AE05-A7AA-4A61-3C8C3B36DC28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10" creationId="{052FEA68-6B06-7049-9183-11032E43DB1F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11" creationId="{C2EC26CF-73BF-592F-D06E-AB5A5576CF8C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12" creationId="{7C164E90-1CC9-1478-D3B7-917E36A46317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13" creationId="{F5EE5F74-134E-C6EF-A230-1B526E3C7511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14" creationId="{C7710B21-5467-B973-2DAA-6A0938ACF5A3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15" creationId="{323E6E11-2743-8640-C965-77A01BE3ECE0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16" creationId="{381AB75F-D48F-9BE1-A5E1-18E42412C24C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17" creationId="{E8AC4F04-3736-6B20-6B7D-9FDD074D835E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18" creationId="{31CCC29C-D9F0-6D80-E0EF-257AF620DB23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19" creationId="{81FBDCB9-61FB-7D48-B014-0B854B67E057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20" creationId="{7BAAA9C4-3807-8EDE-F426-F7B9CF7DF1D2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21" creationId="{AC888D18-268E-A363-B6AC-C8327086CFCF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22" creationId="{41B618AB-81D7-1A6F-F2DE-F3005E2AE82F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23" creationId="{5747261A-8202-4628-AC71-C84C5EB8A418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24" creationId="{75F0DCB4-225C-BCDD-0CCA-95CDE2665077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25" creationId="{6A0DF0F1-07F5-B35A-EF21-A7409B85F1FE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26" creationId="{5F646388-4DFB-14A6-1C0F-CA5511892D22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27" creationId="{A5CAE1F0-FEFA-12C5-03CE-4A2C266F4CF2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28" creationId="{5DDA8FE7-0A3B-8CBA-8192-196E9AB03E4F}"/>
          </ac:spMkLst>
        </pc:spChg>
        <pc:spChg chg="mod">
          <ac:chgData name="Continuous Improvement" userId="7bfe429e-d538-49d1-a5ed-6c2a2b543f1a" providerId="ADAL" clId="{12893209-5AAA-4610-82E1-6FFC0B12E37F}" dt="2024-12-30T07:37:02.558" v="118"/>
          <ac:spMkLst>
            <pc:docMk/>
            <pc:sldMk cId="9750755" sldId="313"/>
            <ac:spMk id="129" creationId="{CBE27B7C-8841-0ECF-0C45-31A9B4C3D050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31" creationId="{C2D4241A-AAD9-7A00-4512-A78823C7FAA0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32" creationId="{67AD6E9A-9437-A7B7-3982-20D6D1BFD5CE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33" creationId="{520D45FE-6274-8430-4471-EF29D06790D8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34" creationId="{1BD1A3BD-C31B-628A-E9DE-B5BCB2BBBF0F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35" creationId="{8D386787-39F9-0548-F050-6C2C1B14BA95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36" creationId="{5350F450-20BC-B844-BA95-4FBC409FB1C3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37" creationId="{AD85B9C7-3F2F-9A85-CE3D-C018EE4DC379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38" creationId="{22FC67AF-D6A2-88B2-B083-1C596E63967E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39" creationId="{D19C178E-43D1-BF56-90E7-2B11862AA7B8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40" creationId="{821EBB26-F07D-C0B6-298E-0C81889CD99C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41" creationId="{DAF35108-515A-1ACD-8304-CCE0B49A85E1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42" creationId="{23B9864C-C0AD-62C5-F140-97DD5A583273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43" creationId="{37C2E485-06BF-5214-F580-D375A8C1BC35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44" creationId="{E6C1DD2C-08F3-014A-8CDC-B95B224F86A2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45" creationId="{83D381D4-7479-470A-06B8-1ABE54521AA8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46" creationId="{6B22E2F8-CB09-9FC6-A498-8F0C94785D9D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47" creationId="{B32FF2C0-1DFC-E4CF-A79B-8F27959308AA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48" creationId="{70F5F8F5-D933-0908-1234-7A8E8FC920C2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49" creationId="{573138D6-CEBA-5479-F359-A2F585BB1B58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50" creationId="{889E4AD8-D84C-826A-60F0-097CDDCD0C20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51" creationId="{2A196568-555B-97E7-ADF3-B3FE2C0BCBE1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52" creationId="{0F17D85F-B136-E2E4-E696-2BD03D9A7D52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53" creationId="{BFB69D7E-A59D-9B95-F27A-C66B15716C94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54" creationId="{E4A7F2B8-30C7-6C2F-C940-83793F2BA3C8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55" creationId="{DF9A887B-D1DC-8ACB-BBEA-C68A6C63F451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56" creationId="{4A896334-7AE3-EB23-E8C9-A7572EACFBA2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57" creationId="{2EEC3184-F795-BC36-0FDA-43C04C3BD3F3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58" creationId="{BAF7A6BD-D531-EA0F-9C58-9A7734A2E7D9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59" creationId="{0CE10379-E376-FD3E-B5E6-617E00D1A757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60" creationId="{96142289-24AA-176A-48C6-7E4270755829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61" creationId="{534C310C-7520-7CAE-70DC-F59BCCC2941A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62" creationId="{115222F4-1068-6048-615A-25F776265E0A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63" creationId="{D37EF610-D769-BE43-CDB8-0EF5FB2B4ACE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64" creationId="{F4C2F52F-007D-4C97-767A-C54AE9BFD718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65" creationId="{3D81BFC7-4CE1-FA44-EF0D-F92C225874D8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66" creationId="{ADA7E864-10B7-77B0-0F7A-5B8F88D4194C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67" creationId="{8F63EFE0-9A24-32B5-34B9-6EE03EF3698D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68" creationId="{B16ECB54-B797-1717-6F84-0F92A2FE00F7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69" creationId="{AFB7E221-F6B5-25A7-26CD-994B5E8B36C2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70" creationId="{638AD25D-6197-4D7A-0CDE-C94E40931DC7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71" creationId="{531676F4-95AF-A0D7-817C-3B61FD1C3249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72" creationId="{8787945D-37E7-934C-BE42-6CB3E4576568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73" creationId="{D34F62A0-1061-898E-32B6-536E6B85A581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74" creationId="{8F33BA92-3B87-E7A6-4E58-250AE57BAD8A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75" creationId="{99976A0E-7C07-6702-7756-06E1349541EA}"/>
          </ac:spMkLst>
        </pc:spChg>
        <pc:spChg chg="mod">
          <ac:chgData name="Continuous Improvement" userId="7bfe429e-d538-49d1-a5ed-6c2a2b543f1a" providerId="ADAL" clId="{12893209-5AAA-4610-82E1-6FFC0B12E37F}" dt="2024-12-30T07:37:25.068" v="127"/>
          <ac:spMkLst>
            <pc:docMk/>
            <pc:sldMk cId="9750755" sldId="313"/>
            <ac:spMk id="176" creationId="{BDD5974A-7027-60B2-A09F-5CCE81DDEBB2}"/>
          </ac:spMkLst>
        </pc:spChg>
        <pc:spChg chg="mod">
          <ac:chgData name="Continuous Improvement" userId="7bfe429e-d538-49d1-a5ed-6c2a2b543f1a" providerId="ADAL" clId="{12893209-5AAA-4610-82E1-6FFC0B12E37F}" dt="2024-12-30T07:37:57.283" v="136"/>
          <ac:spMkLst>
            <pc:docMk/>
            <pc:sldMk cId="9750755" sldId="313"/>
            <ac:spMk id="178" creationId="{FFE3F021-E1D5-B869-34FE-4C15C707F248}"/>
          </ac:spMkLst>
        </pc:spChg>
        <pc:spChg chg="mod">
          <ac:chgData name="Continuous Improvement" userId="7bfe429e-d538-49d1-a5ed-6c2a2b543f1a" providerId="ADAL" clId="{12893209-5AAA-4610-82E1-6FFC0B12E37F}" dt="2024-12-30T07:37:57.283" v="136"/>
          <ac:spMkLst>
            <pc:docMk/>
            <pc:sldMk cId="9750755" sldId="313"/>
            <ac:spMk id="179" creationId="{1E519B47-0D32-DE56-A7F1-43E1142B7C33}"/>
          </ac:spMkLst>
        </pc:spChg>
        <pc:spChg chg="mod">
          <ac:chgData name="Continuous Improvement" userId="7bfe429e-d538-49d1-a5ed-6c2a2b543f1a" providerId="ADAL" clId="{12893209-5AAA-4610-82E1-6FFC0B12E37F}" dt="2024-12-30T07:37:57.283" v="136"/>
          <ac:spMkLst>
            <pc:docMk/>
            <pc:sldMk cId="9750755" sldId="313"/>
            <ac:spMk id="180" creationId="{C4059A55-A720-365C-960E-1A103F2AAAC6}"/>
          </ac:spMkLst>
        </pc:spChg>
        <pc:spChg chg="mod">
          <ac:chgData name="Continuous Improvement" userId="7bfe429e-d538-49d1-a5ed-6c2a2b543f1a" providerId="ADAL" clId="{12893209-5AAA-4610-82E1-6FFC0B12E37F}" dt="2024-12-30T07:37:57.283" v="136"/>
          <ac:spMkLst>
            <pc:docMk/>
            <pc:sldMk cId="9750755" sldId="313"/>
            <ac:spMk id="181" creationId="{AC8E16A2-3385-92C2-B4A2-E108A2362219}"/>
          </ac:spMkLst>
        </pc:spChg>
        <pc:spChg chg="mod">
          <ac:chgData name="Continuous Improvement" userId="7bfe429e-d538-49d1-a5ed-6c2a2b543f1a" providerId="ADAL" clId="{12893209-5AAA-4610-82E1-6FFC0B12E37F}" dt="2024-12-30T07:37:57.283" v="136"/>
          <ac:spMkLst>
            <pc:docMk/>
            <pc:sldMk cId="9750755" sldId="313"/>
            <ac:spMk id="182" creationId="{78FBA881-FF29-9171-28E2-2457B5978965}"/>
          </ac:spMkLst>
        </pc:spChg>
        <pc:spChg chg="mod">
          <ac:chgData name="Continuous Improvement" userId="7bfe429e-d538-49d1-a5ed-6c2a2b543f1a" providerId="ADAL" clId="{12893209-5AAA-4610-82E1-6FFC0B12E37F}" dt="2024-12-30T07:37:57.283" v="136"/>
          <ac:spMkLst>
            <pc:docMk/>
            <pc:sldMk cId="9750755" sldId="313"/>
            <ac:spMk id="183" creationId="{BC652C28-2065-12B1-9231-B4DB0A8EEBD3}"/>
          </ac:spMkLst>
        </pc:spChg>
        <pc:spChg chg="add mod">
          <ac:chgData name="Continuous Improvement" userId="7bfe429e-d538-49d1-a5ed-6c2a2b543f1a" providerId="ADAL" clId="{12893209-5AAA-4610-82E1-6FFC0B12E37F}" dt="2024-12-30T07:58:59.564" v="701" actId="207"/>
          <ac:spMkLst>
            <pc:docMk/>
            <pc:sldMk cId="9750755" sldId="313"/>
            <ac:spMk id="184" creationId="{446ED151-18C7-C603-0622-2903CDFC2EC7}"/>
          </ac:spMkLst>
        </pc:spChg>
        <pc:spChg chg="add mod">
          <ac:chgData name="Continuous Improvement" userId="7bfe429e-d538-49d1-a5ed-6c2a2b543f1a" providerId="ADAL" clId="{12893209-5AAA-4610-82E1-6FFC0B12E37F}" dt="2024-12-30T07:58:59.564" v="701" actId="207"/>
          <ac:spMkLst>
            <pc:docMk/>
            <pc:sldMk cId="9750755" sldId="313"/>
            <ac:spMk id="185" creationId="{2BABD812-77F0-8AD9-99C4-F763F9673421}"/>
          </ac:spMkLst>
        </pc:spChg>
        <pc:spChg chg="add 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186" creationId="{6FC4A6B7-B2C5-A79C-1B76-417782ED9BAA}"/>
          </ac:spMkLst>
        </pc:spChg>
        <pc:spChg chg="add 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187" creationId="{6BFC9BEA-A819-E88E-4A8A-9C8D50CD49E8}"/>
          </ac:spMkLst>
        </pc:spChg>
        <pc:spChg chg="add 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188" creationId="{262BC1E6-DD31-CFA5-ED40-52CA945FB034}"/>
          </ac:spMkLst>
        </pc:spChg>
        <pc:spChg chg="add 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189" creationId="{5B4EBCEF-E934-4E64-BFAA-6A68FD906A5F}"/>
          </ac:spMkLst>
        </pc:spChg>
        <pc:spChg chg="add del mod">
          <ac:chgData name="Continuous Improvement" userId="7bfe429e-d538-49d1-a5ed-6c2a2b543f1a" providerId="ADAL" clId="{12893209-5AAA-4610-82E1-6FFC0B12E37F}" dt="2024-12-30T07:52:26.683" v="526" actId="478"/>
          <ac:spMkLst>
            <pc:docMk/>
            <pc:sldMk cId="9750755" sldId="313"/>
            <ac:spMk id="190" creationId="{47615F43-F6E9-C5BC-F267-1126405B4689}"/>
          </ac:spMkLst>
        </pc:spChg>
        <pc:spChg chg="add del mod">
          <ac:chgData name="Continuous Improvement" userId="7bfe429e-d538-49d1-a5ed-6c2a2b543f1a" providerId="ADAL" clId="{12893209-5AAA-4610-82E1-6FFC0B12E37F}" dt="2024-12-30T07:51:27.546" v="512" actId="478"/>
          <ac:spMkLst>
            <pc:docMk/>
            <pc:sldMk cId="9750755" sldId="313"/>
            <ac:spMk id="191" creationId="{D5E80D82-1C95-1EE7-CD08-DC1A66918803}"/>
          </ac:spMkLst>
        </pc:spChg>
        <pc:spChg chg="add del mod">
          <ac:chgData name="Continuous Improvement" userId="7bfe429e-d538-49d1-a5ed-6c2a2b543f1a" providerId="ADAL" clId="{12893209-5AAA-4610-82E1-6FFC0B12E37F}" dt="2024-12-30T07:52:01.306" v="518" actId="478"/>
          <ac:spMkLst>
            <pc:docMk/>
            <pc:sldMk cId="9750755" sldId="313"/>
            <ac:spMk id="192" creationId="{ED075CD7-FDE5-CAC5-E961-6989CF8E2B94}"/>
          </ac:spMkLst>
        </pc:spChg>
        <pc:spChg chg="add del mod">
          <ac:chgData name="Continuous Improvement" userId="7bfe429e-d538-49d1-a5ed-6c2a2b543f1a" providerId="ADAL" clId="{12893209-5AAA-4610-82E1-6FFC0B12E37F}" dt="2024-12-30T07:50:42.710" v="503" actId="478"/>
          <ac:spMkLst>
            <pc:docMk/>
            <pc:sldMk cId="9750755" sldId="313"/>
            <ac:spMk id="193" creationId="{26905DFA-18FC-8709-DC51-B41199B3966D}"/>
          </ac:spMkLst>
        </pc:spChg>
        <pc:spChg chg="add del mod">
          <ac:chgData name="Continuous Improvement" userId="7bfe429e-d538-49d1-a5ed-6c2a2b543f1a" providerId="ADAL" clId="{12893209-5AAA-4610-82E1-6FFC0B12E37F}" dt="2024-12-30T07:52:58.129" v="534" actId="478"/>
          <ac:spMkLst>
            <pc:docMk/>
            <pc:sldMk cId="9750755" sldId="313"/>
            <ac:spMk id="194" creationId="{F2570CC6-8ADC-5C16-818C-91DEC61BA0AE}"/>
          </ac:spMkLst>
        </pc:spChg>
        <pc:spChg chg="add del mod">
          <ac:chgData name="Continuous Improvement" userId="7bfe429e-d538-49d1-a5ed-6c2a2b543f1a" providerId="ADAL" clId="{12893209-5AAA-4610-82E1-6FFC0B12E37F}" dt="2024-12-30T07:53:18.004" v="540" actId="478"/>
          <ac:spMkLst>
            <pc:docMk/>
            <pc:sldMk cId="9750755" sldId="313"/>
            <ac:spMk id="195" creationId="{A54D6138-1DFC-7D81-3A4A-B7DC02A8BB0E}"/>
          </ac:spMkLst>
        </pc:spChg>
        <pc:spChg chg="add mod">
          <ac:chgData name="Continuous Improvement" userId="7bfe429e-d538-49d1-a5ed-6c2a2b543f1a" providerId="ADAL" clId="{12893209-5AAA-4610-82E1-6FFC0B12E37F}" dt="2024-12-30T07:58:59.564" v="701" actId="207"/>
          <ac:spMkLst>
            <pc:docMk/>
            <pc:sldMk cId="9750755" sldId="313"/>
            <ac:spMk id="196" creationId="{6E5A297A-77DA-F9B1-FB67-913EC0238847}"/>
          </ac:spMkLst>
        </pc:spChg>
        <pc:spChg chg="add mod">
          <ac:chgData name="Continuous Improvement" userId="7bfe429e-d538-49d1-a5ed-6c2a2b543f1a" providerId="ADAL" clId="{12893209-5AAA-4610-82E1-6FFC0B12E37F}" dt="2024-12-30T07:58:59.564" v="701" actId="207"/>
          <ac:spMkLst>
            <pc:docMk/>
            <pc:sldMk cId="9750755" sldId="313"/>
            <ac:spMk id="197" creationId="{607A4785-067B-481C-BA6E-7CFB3AA5E80F}"/>
          </ac:spMkLst>
        </pc:spChg>
        <pc:spChg chg="add 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198" creationId="{2F0A9414-3DFE-80B8-B294-2F68AD2BC35F}"/>
          </ac:spMkLst>
        </pc:spChg>
        <pc:spChg chg="add 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199" creationId="{9CF5A4FB-4862-688C-7919-EA9D71E1E35B}"/>
          </ac:spMkLst>
        </pc:spChg>
        <pc:spChg chg="add 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200" creationId="{2AB5D185-8B5D-F236-5DC8-BE7A31185F55}"/>
          </ac:spMkLst>
        </pc:spChg>
        <pc:spChg chg="add mod">
          <ac:chgData name="Continuous Improvement" userId="7bfe429e-d538-49d1-a5ed-6c2a2b543f1a" providerId="ADAL" clId="{12893209-5AAA-4610-82E1-6FFC0B12E37F}" dt="2024-12-30T07:58:11.508" v="700" actId="1037"/>
          <ac:spMkLst>
            <pc:docMk/>
            <pc:sldMk cId="9750755" sldId="313"/>
            <ac:spMk id="201" creationId="{77B25889-1917-16F1-6782-9AB85908D967}"/>
          </ac:spMkLst>
        </pc:spChg>
        <pc:spChg chg="add mod">
          <ac:chgData name="Continuous Improvement" userId="7bfe429e-d538-49d1-a5ed-6c2a2b543f1a" providerId="ADAL" clId="{12893209-5AAA-4610-82E1-6FFC0B12E37F}" dt="2024-12-30T07:54:11.539" v="547" actId="571"/>
          <ac:spMkLst>
            <pc:docMk/>
            <pc:sldMk cId="9750755" sldId="313"/>
            <ac:spMk id="202" creationId="{F2E5AD8C-9506-6530-A548-94703A8F2EBE}"/>
          </ac:spMkLst>
        </pc:spChg>
        <pc:spChg chg="add mod">
          <ac:chgData name="Continuous Improvement" userId="7bfe429e-d538-49d1-a5ed-6c2a2b543f1a" providerId="ADAL" clId="{12893209-5AAA-4610-82E1-6FFC0B12E37F}" dt="2024-12-30T07:54:11.539" v="547" actId="571"/>
          <ac:spMkLst>
            <pc:docMk/>
            <pc:sldMk cId="9750755" sldId="313"/>
            <ac:spMk id="203" creationId="{6768BDC9-5188-8866-38DF-D17F4B7D8497}"/>
          </ac:spMkLst>
        </pc:spChg>
        <pc:spChg chg="add mod">
          <ac:chgData name="Continuous Improvement" userId="7bfe429e-d538-49d1-a5ed-6c2a2b543f1a" providerId="ADAL" clId="{12893209-5AAA-4610-82E1-6FFC0B12E37F}" dt="2024-12-30T07:54:11.539" v="547" actId="571"/>
          <ac:spMkLst>
            <pc:docMk/>
            <pc:sldMk cId="9750755" sldId="313"/>
            <ac:spMk id="204" creationId="{F8DAB580-A00F-E4CF-5C9D-35F679A57607}"/>
          </ac:spMkLst>
        </pc:spChg>
        <pc:grpChg chg="add mod">
          <ac:chgData name="Continuous Improvement" userId="7bfe429e-d538-49d1-a5ed-6c2a2b543f1a" providerId="ADAL" clId="{12893209-5AAA-4610-82E1-6FFC0B12E37F}" dt="2024-12-30T07:58:11.508" v="700" actId="1037"/>
          <ac:grpSpMkLst>
            <pc:docMk/>
            <pc:sldMk cId="9750755" sldId="313"/>
            <ac:grpSpMk id="5" creationId="{67BF64F7-0B38-81FB-850E-C06594E3E30C}"/>
          </ac:grpSpMkLst>
        </pc:grpChg>
        <pc:grpChg chg="add del mod">
          <ac:chgData name="Continuous Improvement" userId="7bfe429e-d538-49d1-a5ed-6c2a2b543f1a" providerId="ADAL" clId="{12893209-5AAA-4610-82E1-6FFC0B12E37F}" dt="2024-12-30T07:26:51.309" v="11" actId="478"/>
          <ac:grpSpMkLst>
            <pc:docMk/>
            <pc:sldMk cId="9750755" sldId="313"/>
            <ac:grpSpMk id="20" creationId="{F80AB94A-3D85-1D25-D2A5-622D70781889}"/>
          </ac:grpSpMkLst>
        </pc:grpChg>
        <pc:grpChg chg="mod">
          <ac:chgData name="Continuous Improvement" userId="7bfe429e-d538-49d1-a5ed-6c2a2b543f1a" providerId="ADAL" clId="{12893209-5AAA-4610-82E1-6FFC0B12E37F}" dt="2024-12-30T07:26:28.695" v="5"/>
          <ac:grpSpMkLst>
            <pc:docMk/>
            <pc:sldMk cId="9750755" sldId="313"/>
            <ac:grpSpMk id="25" creationId="{6B64EB70-7D74-65AB-E5F2-83E55B5F0513}"/>
          </ac:grpSpMkLst>
        </pc:grpChg>
        <pc:grpChg chg="add mod">
          <ac:chgData name="Continuous Improvement" userId="7bfe429e-d538-49d1-a5ed-6c2a2b543f1a" providerId="ADAL" clId="{12893209-5AAA-4610-82E1-6FFC0B12E37F}" dt="2024-12-30T07:27:05.190" v="13" actId="164"/>
          <ac:grpSpMkLst>
            <pc:docMk/>
            <pc:sldMk cId="9750755" sldId="313"/>
            <ac:grpSpMk id="32" creationId="{F24518B7-8104-0AC8-CCCB-86A39AD1470C}"/>
          </ac:grpSpMkLst>
        </pc:grpChg>
        <pc:grpChg chg="mod">
          <ac:chgData name="Continuous Improvement" userId="7bfe429e-d538-49d1-a5ed-6c2a2b543f1a" providerId="ADAL" clId="{12893209-5AAA-4610-82E1-6FFC0B12E37F}" dt="2024-12-30T07:27:00.307" v="12"/>
          <ac:grpSpMkLst>
            <pc:docMk/>
            <pc:sldMk cId="9750755" sldId="313"/>
            <ac:grpSpMk id="37" creationId="{D203107F-D116-0C25-2EFE-97B4E8174ED7}"/>
          </ac:grpSpMkLst>
        </pc:grpChg>
        <pc:grpChg chg="add mod">
          <ac:chgData name="Continuous Improvement" userId="7bfe429e-d538-49d1-a5ed-6c2a2b543f1a" providerId="ADAL" clId="{12893209-5AAA-4610-82E1-6FFC0B12E37F}" dt="2024-12-30T07:58:11.508" v="700" actId="1037"/>
          <ac:grpSpMkLst>
            <pc:docMk/>
            <pc:sldMk cId="9750755" sldId="313"/>
            <ac:grpSpMk id="42" creationId="{F95F76DC-CB3A-FB40-A286-6AD2AA89A5BA}"/>
          </ac:grpSpMkLst>
        </pc:grpChg>
        <pc:grpChg chg="mod">
          <ac:chgData name="Continuous Improvement" userId="7bfe429e-d538-49d1-a5ed-6c2a2b543f1a" providerId="ADAL" clId="{12893209-5AAA-4610-82E1-6FFC0B12E37F}" dt="2024-12-30T07:58:11.508" v="700" actId="1037"/>
          <ac:grpSpMkLst>
            <pc:docMk/>
            <pc:sldMk cId="9750755" sldId="313"/>
            <ac:grpSpMk id="78" creationId="{8AB5673F-9344-CE81-032C-F6532DAF578C}"/>
          </ac:grpSpMkLst>
        </pc:grpChg>
        <pc:grpChg chg="add mod">
          <ac:chgData name="Continuous Improvement" userId="7bfe429e-d538-49d1-a5ed-6c2a2b543f1a" providerId="ADAL" clId="{12893209-5AAA-4610-82E1-6FFC0B12E37F}" dt="2024-12-30T07:37:02.558" v="118"/>
          <ac:grpSpMkLst>
            <pc:docMk/>
            <pc:sldMk cId="9750755" sldId="313"/>
            <ac:grpSpMk id="82" creationId="{4295BAFE-A235-B073-701A-EE5786527CD3}"/>
          </ac:grpSpMkLst>
        </pc:grpChg>
        <pc:grpChg chg="add del mod">
          <ac:chgData name="Continuous Improvement" userId="7bfe429e-d538-49d1-a5ed-6c2a2b543f1a" providerId="ADAL" clId="{12893209-5AAA-4610-82E1-6FFC0B12E37F}" dt="2024-12-30T07:37:40.705" v="133" actId="478"/>
          <ac:grpSpMkLst>
            <pc:docMk/>
            <pc:sldMk cId="9750755" sldId="313"/>
            <ac:grpSpMk id="130" creationId="{ABEB0CD5-D455-C874-D465-6F050E447265}"/>
          </ac:grpSpMkLst>
        </pc:grpChg>
        <pc:grpChg chg="add del mod ord">
          <ac:chgData name="Continuous Improvement" userId="7bfe429e-d538-49d1-a5ed-6c2a2b543f1a" providerId="ADAL" clId="{12893209-5AAA-4610-82E1-6FFC0B12E37F}" dt="2024-12-30T07:38:19.729" v="143" actId="478"/>
          <ac:grpSpMkLst>
            <pc:docMk/>
            <pc:sldMk cId="9750755" sldId="313"/>
            <ac:grpSpMk id="177" creationId="{6DA4E91A-765B-092A-05D0-0B9B9C4FF183}"/>
          </ac:grpSpMkLst>
        </pc:grpChg>
        <pc:graphicFrameChg chg="del">
          <ac:chgData name="Continuous Improvement" userId="7bfe429e-d538-49d1-a5ed-6c2a2b543f1a" providerId="ADAL" clId="{12893209-5AAA-4610-82E1-6FFC0B12E37F}" dt="2024-12-30T07:25:29.323" v="4" actId="478"/>
          <ac:graphicFrameMkLst>
            <pc:docMk/>
            <pc:sldMk cId="9750755" sldId="313"/>
            <ac:graphicFrameMk id="2" creationId="{73A9966B-192A-84F7-F9BE-218629EFC266}"/>
          </ac:graphicFrameMkLst>
        </pc:graphicFrameChg>
        <pc:picChg chg="mod">
          <ac:chgData name="Continuous Improvement" userId="7bfe429e-d538-49d1-a5ed-6c2a2b543f1a" providerId="ADAL" clId="{12893209-5AAA-4610-82E1-6FFC0B12E37F}" dt="2024-12-30T07:58:11.508" v="700" actId="1037"/>
          <ac:picMkLst>
            <pc:docMk/>
            <pc:sldMk cId="9750755" sldId="313"/>
            <ac:picMk id="44" creationId="{7460510A-01E5-AB99-41AF-0F093385E37B}"/>
          </ac:picMkLst>
        </pc:picChg>
        <pc:picChg chg="add mod ord">
          <ac:chgData name="Continuous Improvement" userId="7bfe429e-d538-49d1-a5ed-6c2a2b543f1a" providerId="ADAL" clId="{12893209-5AAA-4610-82E1-6FFC0B12E37F}" dt="2024-12-30T08:01:13.571" v="820" actId="1035"/>
          <ac:picMkLst>
            <pc:docMk/>
            <pc:sldMk cId="9750755" sldId="313"/>
            <ac:picMk id="49" creationId="{02A07B5E-0E57-6B0C-B4E3-EAAF20F36FED}"/>
          </ac:picMkLst>
        </pc:picChg>
        <pc:picChg chg="add mod">
          <ac:chgData name="Continuous Improvement" userId="7bfe429e-d538-49d1-a5ed-6c2a2b543f1a" providerId="ADAL" clId="{12893209-5AAA-4610-82E1-6FFC0B12E37F}" dt="2024-12-30T08:00:35.805" v="813" actId="1038"/>
          <ac:picMkLst>
            <pc:docMk/>
            <pc:sldMk cId="9750755" sldId="313"/>
            <ac:picMk id="51" creationId="{9F7C4CCD-0071-C361-5CCA-8C620DC31FCC}"/>
          </ac:picMkLst>
        </pc:picChg>
        <pc:picChg chg="mod">
          <ac:chgData name="Continuous Improvement" userId="7bfe429e-d538-49d1-a5ed-6c2a2b543f1a" providerId="ADAL" clId="{12893209-5AAA-4610-82E1-6FFC0B12E37F}" dt="2024-12-30T07:58:11.508" v="700" actId="1037"/>
          <ac:picMkLst>
            <pc:docMk/>
            <pc:sldMk cId="9750755" sldId="313"/>
            <ac:picMk id="52" creationId="{374789AB-C520-A27F-33BF-A9A75C5400E9}"/>
          </ac:picMkLst>
        </pc:picChg>
        <pc:picChg chg="mod">
          <ac:chgData name="Continuous Improvement" userId="7bfe429e-d538-49d1-a5ed-6c2a2b543f1a" providerId="ADAL" clId="{12893209-5AAA-4610-82E1-6FFC0B12E37F}" dt="2024-12-30T07:58:11.508" v="700" actId="1037"/>
          <ac:picMkLst>
            <pc:docMk/>
            <pc:sldMk cId="9750755" sldId="313"/>
            <ac:picMk id="76" creationId="{B49CF68D-7FA3-6B6C-C0FE-9FD283632F78}"/>
          </ac:picMkLst>
        </pc:picChg>
        <pc:picChg chg="mod">
          <ac:chgData name="Continuous Improvement" userId="7bfe429e-d538-49d1-a5ed-6c2a2b543f1a" providerId="ADAL" clId="{12893209-5AAA-4610-82E1-6FFC0B12E37F}" dt="2024-12-30T07:58:11.508" v="700" actId="1037"/>
          <ac:picMkLst>
            <pc:docMk/>
            <pc:sldMk cId="9750755" sldId="313"/>
            <ac:picMk id="77" creationId="{D089CB68-8CF1-F676-F777-A2C3328BE8B6}"/>
          </ac:picMkLst>
        </pc:picChg>
        <pc:picChg chg="add del mod">
          <ac:chgData name="Continuous Improvement" userId="7bfe429e-d538-49d1-a5ed-6c2a2b543f1a" providerId="ADAL" clId="{12893209-5AAA-4610-82E1-6FFC0B12E37F}" dt="2024-12-30T07:57:09.172" v="676" actId="478"/>
          <ac:picMkLst>
            <pc:docMk/>
            <pc:sldMk cId="9750755" sldId="313"/>
            <ac:picMk id="81" creationId="{9CA4860C-657D-18F8-C809-2B0303DE524D}"/>
          </ac:picMkLst>
        </pc:picChg>
        <pc:picChg chg="mod">
          <ac:chgData name="Continuous Improvement" userId="7bfe429e-d538-49d1-a5ed-6c2a2b543f1a" providerId="ADAL" clId="{12893209-5AAA-4610-82E1-6FFC0B12E37F}" dt="2024-12-30T07:58:11.508" v="700" actId="1037"/>
          <ac:picMkLst>
            <pc:docMk/>
            <pc:sldMk cId="9750755" sldId="313"/>
            <ac:picMk id="92" creationId="{55A38832-9BF7-C87D-26A6-6C1D389B523C}"/>
          </ac:picMkLst>
        </pc:picChg>
      </pc:sldChg>
      <pc:sldChg chg="add del">
        <pc:chgData name="Continuous Improvement" userId="7bfe429e-d538-49d1-a5ed-6c2a2b543f1a" providerId="ADAL" clId="{12893209-5AAA-4610-82E1-6FFC0B12E37F}" dt="2024-12-30T07:45:57.231" v="327" actId="2696"/>
        <pc:sldMkLst>
          <pc:docMk/>
          <pc:sldMk cId="3401531143" sldId="319"/>
        </pc:sldMkLst>
      </pc:sldChg>
      <pc:sldChg chg="modSp del mod">
        <pc:chgData name="Continuous Improvement" userId="7bfe429e-d538-49d1-a5ed-6c2a2b543f1a" providerId="ADAL" clId="{12893209-5AAA-4610-82E1-6FFC0B12E37F}" dt="2024-12-30T07:45:30.553" v="326" actId="2696"/>
        <pc:sldMkLst>
          <pc:docMk/>
          <pc:sldMk cId="80464910" sldId="382"/>
        </pc:sldMkLst>
        <pc:spChg chg="mod">
          <ac:chgData name="Continuous Improvement" userId="7bfe429e-d538-49d1-a5ed-6c2a2b543f1a" providerId="ADAL" clId="{12893209-5AAA-4610-82E1-6FFC0B12E37F}" dt="2024-12-30T07:27:13.047" v="15" actId="1076"/>
          <ac:spMkLst>
            <pc:docMk/>
            <pc:sldMk cId="80464910" sldId="382"/>
            <ac:spMk id="146" creationId="{4E414621-0995-7BCD-8442-810DA560B10D}"/>
          </ac:spMkLst>
        </pc:spChg>
        <pc:grpChg chg="mod">
          <ac:chgData name="Continuous Improvement" userId="7bfe429e-d538-49d1-a5ed-6c2a2b543f1a" providerId="ADAL" clId="{12893209-5AAA-4610-82E1-6FFC0B12E37F}" dt="2024-12-30T07:37:51.587" v="135" actId="1076"/>
          <ac:grpSpMkLst>
            <pc:docMk/>
            <pc:sldMk cId="80464910" sldId="382"/>
            <ac:grpSpMk id="131" creationId="{D1E7C307-954F-BDA5-E42E-CD2C1DB068F6}"/>
          </ac:grpSpMkLst>
        </pc:grpChg>
      </pc:sldChg>
    </pc:docChg>
  </pc:docChgLst>
  <pc:docChgLst>
    <pc:chgData name="Continuous Improvement" userId="S::continuous.improvement@primacorpltd.com::7bfe429e-d538-49d1-a5ed-6c2a2b543f1a" providerId="AD" clId="Web-{E195D259-CDEF-3D2F-291D-E3ACFC9F2207}"/>
    <pc:docChg chg="modSld">
      <pc:chgData name="Continuous Improvement" userId="S::continuous.improvement@primacorpltd.com::7bfe429e-d538-49d1-a5ed-6c2a2b543f1a" providerId="AD" clId="Web-{E195D259-CDEF-3D2F-291D-E3ACFC9F2207}" dt="2024-12-30T10:30:09.173" v="1" actId="1076"/>
      <pc:docMkLst>
        <pc:docMk/>
      </pc:docMkLst>
      <pc:sldChg chg="modSp">
        <pc:chgData name="Continuous Improvement" userId="S::continuous.improvement@primacorpltd.com::7bfe429e-d538-49d1-a5ed-6c2a2b543f1a" providerId="AD" clId="Web-{E195D259-CDEF-3D2F-291D-E3ACFC9F2207}" dt="2024-12-30T10:30:09.173" v="1" actId="1076"/>
        <pc:sldMkLst>
          <pc:docMk/>
          <pc:sldMk cId="9750755" sldId="313"/>
        </pc:sldMkLst>
        <pc:spChg chg="mod">
          <ac:chgData name="Continuous Improvement" userId="S::continuous.improvement@primacorpltd.com::7bfe429e-d538-49d1-a5ed-6c2a2b543f1a" providerId="AD" clId="Web-{E195D259-CDEF-3D2F-291D-E3ACFC9F2207}" dt="2024-12-30T10:30:09.173" v="1" actId="1076"/>
          <ac:spMkLst>
            <pc:docMk/>
            <pc:sldMk cId="9750755" sldId="313"/>
            <ac:spMk id="4" creationId="{878D8DF7-0549-F8DE-A00A-63FC183228F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01698-B12E-4EAF-8ED6-CCBEC0919E5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G"/>
        </a:p>
      </dgm:t>
    </dgm:pt>
    <dgm:pt modelId="{A502BE6F-B084-4D50-B744-3C336425203B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Machine Downtime</a:t>
          </a:r>
          <a:endParaRPr lang="en-NG"/>
        </a:p>
      </dgm:t>
    </dgm:pt>
    <dgm:pt modelId="{6521E3D9-6D41-46E8-8780-98D5072FAF68}" type="parTrans" cxnId="{DF249F6A-9072-4811-BE12-3687444C8175}">
      <dgm:prSet/>
      <dgm:spPr/>
      <dgm:t>
        <a:bodyPr/>
        <a:lstStyle/>
        <a:p>
          <a:endParaRPr lang="en-NG"/>
        </a:p>
      </dgm:t>
    </dgm:pt>
    <dgm:pt modelId="{8F59BDF6-D371-4647-84C6-130BB10EE5AC}" type="sibTrans" cxnId="{DF249F6A-9072-4811-BE12-3687444C8175}">
      <dgm:prSet/>
      <dgm:spPr/>
      <dgm:t>
        <a:bodyPr/>
        <a:lstStyle/>
        <a:p>
          <a:endParaRPr lang="en-NG"/>
        </a:p>
      </dgm:t>
    </dgm:pt>
    <dgm:pt modelId="{63F18395-C712-4719-AC19-74065A759618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Cooling system failure</a:t>
          </a:r>
          <a:endParaRPr lang="en-NG"/>
        </a:p>
      </dgm:t>
    </dgm:pt>
    <dgm:pt modelId="{5228B678-B65E-4140-B7FB-6C5A356443C2}" type="parTrans" cxnId="{FE816591-494E-4F98-971F-FDEA5FADC47B}">
      <dgm:prSet/>
      <dgm:spPr/>
      <dgm:t>
        <a:bodyPr/>
        <a:lstStyle/>
        <a:p>
          <a:endParaRPr lang="en-NG"/>
        </a:p>
      </dgm:t>
    </dgm:pt>
    <dgm:pt modelId="{28FB5528-D778-4344-BC8D-CFC1BC5CA268}" type="sibTrans" cxnId="{FE816591-494E-4F98-971F-FDEA5FADC47B}">
      <dgm:prSet/>
      <dgm:spPr/>
      <dgm:t>
        <a:bodyPr/>
        <a:lstStyle/>
        <a:p>
          <a:endParaRPr lang="en-NG"/>
        </a:p>
      </dgm:t>
    </dgm:pt>
    <dgm:pt modelId="{5C033CF7-3EA6-4754-A852-EDB2D22AA8D4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Mechanical Issue</a:t>
          </a:r>
          <a:endParaRPr lang="en-NG"/>
        </a:p>
      </dgm:t>
    </dgm:pt>
    <dgm:pt modelId="{31E86B72-D473-43AF-AE9E-7E6F6347C6E2}" type="parTrans" cxnId="{18D2B0F7-775E-48EF-9670-622C1D722335}">
      <dgm:prSet/>
      <dgm:spPr/>
      <dgm:t>
        <a:bodyPr/>
        <a:lstStyle/>
        <a:p>
          <a:endParaRPr lang="en-NG"/>
        </a:p>
      </dgm:t>
    </dgm:pt>
    <dgm:pt modelId="{B531CF3F-FDBD-4723-B98C-62A00CAD7BD0}" type="sibTrans" cxnId="{18D2B0F7-775E-48EF-9670-622C1D722335}">
      <dgm:prSet/>
      <dgm:spPr/>
      <dgm:t>
        <a:bodyPr/>
        <a:lstStyle/>
        <a:p>
          <a:endParaRPr lang="en-NG"/>
        </a:p>
      </dgm:t>
    </dgm:pt>
    <dgm:pt modelId="{5921FB11-191B-4C2D-9FB2-C0B14EF3353C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Pump failure</a:t>
          </a:r>
          <a:endParaRPr lang="en-NG"/>
        </a:p>
      </dgm:t>
    </dgm:pt>
    <dgm:pt modelId="{ED043759-D8AC-4066-8849-5F4917EC3CAE}" type="parTrans" cxnId="{ABD799EA-291E-42B3-9AC1-EDE7127F4B22}">
      <dgm:prSet/>
      <dgm:spPr/>
      <dgm:t>
        <a:bodyPr/>
        <a:lstStyle/>
        <a:p>
          <a:endParaRPr lang="en-NG"/>
        </a:p>
      </dgm:t>
    </dgm:pt>
    <dgm:pt modelId="{0153D769-4366-4253-A498-9210D3505BDB}" type="sibTrans" cxnId="{ABD799EA-291E-42B3-9AC1-EDE7127F4B22}">
      <dgm:prSet/>
      <dgm:spPr/>
      <dgm:t>
        <a:bodyPr/>
        <a:lstStyle/>
        <a:p>
          <a:endParaRPr lang="en-NG"/>
        </a:p>
      </dgm:t>
    </dgm:pt>
    <dgm:pt modelId="{4CBE01BF-5031-4463-AAC4-8EA976B219C3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Motor Overheating</a:t>
          </a:r>
          <a:endParaRPr lang="en-NG"/>
        </a:p>
      </dgm:t>
    </dgm:pt>
    <dgm:pt modelId="{8A41FB54-0B8C-4040-9888-E0AE913B173F}" type="parTrans" cxnId="{EF1C58DF-461B-446C-B1B6-E08C31F088F8}">
      <dgm:prSet/>
      <dgm:spPr/>
      <dgm:t>
        <a:bodyPr/>
        <a:lstStyle/>
        <a:p>
          <a:endParaRPr lang="en-NG"/>
        </a:p>
      </dgm:t>
    </dgm:pt>
    <dgm:pt modelId="{A045BE4D-2896-4DC0-9734-908C7DBD47DC}" type="sibTrans" cxnId="{EF1C58DF-461B-446C-B1B6-E08C31F088F8}">
      <dgm:prSet/>
      <dgm:spPr/>
      <dgm:t>
        <a:bodyPr/>
        <a:lstStyle/>
        <a:p>
          <a:endParaRPr lang="en-NG"/>
        </a:p>
      </dgm:t>
    </dgm:pt>
    <dgm:pt modelId="{F11FB1E4-759F-47C1-A264-A0E1947BCAD2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Cooling Malfunction</a:t>
          </a:r>
          <a:endParaRPr lang="en-NG"/>
        </a:p>
      </dgm:t>
    </dgm:pt>
    <dgm:pt modelId="{6034874E-E1F9-4DAE-BFFA-AF5010406197}" type="parTrans" cxnId="{08ABA1B0-7DE2-4F51-8976-9AE5CF34BC82}">
      <dgm:prSet/>
      <dgm:spPr/>
      <dgm:t>
        <a:bodyPr/>
        <a:lstStyle/>
        <a:p>
          <a:endParaRPr lang="en-NG"/>
        </a:p>
      </dgm:t>
    </dgm:pt>
    <dgm:pt modelId="{5DB5A28B-7D09-4897-A681-60AF1A124224}" type="sibTrans" cxnId="{08ABA1B0-7DE2-4F51-8976-9AE5CF34BC82}">
      <dgm:prSet/>
      <dgm:spPr/>
      <dgm:t>
        <a:bodyPr/>
        <a:lstStyle/>
        <a:p>
          <a:endParaRPr lang="en-NG"/>
        </a:p>
      </dgm:t>
    </dgm:pt>
    <dgm:pt modelId="{B4991C9E-017E-4B5E-AFCB-80E931901855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Pump Maintenance Neglected</a:t>
          </a:r>
          <a:endParaRPr lang="en-NG"/>
        </a:p>
      </dgm:t>
    </dgm:pt>
    <dgm:pt modelId="{8082597C-A1B5-4DEB-9F90-DA230E779488}" type="parTrans" cxnId="{E7EE392B-7F1B-41FA-95AB-8A3E87B0D7C0}">
      <dgm:prSet/>
      <dgm:spPr/>
      <dgm:t>
        <a:bodyPr/>
        <a:lstStyle/>
        <a:p>
          <a:endParaRPr lang="en-NG"/>
        </a:p>
      </dgm:t>
    </dgm:pt>
    <dgm:pt modelId="{82079B09-84EF-4621-8FD4-17E2B9C89B7C}" type="sibTrans" cxnId="{E7EE392B-7F1B-41FA-95AB-8A3E87B0D7C0}">
      <dgm:prSet/>
      <dgm:spPr/>
      <dgm:t>
        <a:bodyPr/>
        <a:lstStyle/>
        <a:p>
          <a:endParaRPr lang="en-NG"/>
        </a:p>
      </dgm:t>
    </dgm:pt>
    <dgm:pt modelId="{8489CEFD-AE19-4120-ADA1-3E40D8B4A8E9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Sensor Failure</a:t>
          </a:r>
          <a:endParaRPr lang="en-NG"/>
        </a:p>
      </dgm:t>
    </dgm:pt>
    <dgm:pt modelId="{D1D193FD-E13F-4AC6-9F4F-050695E6D23D}" type="parTrans" cxnId="{D39E709B-F8ED-46D6-943B-FA7A78DB9F6C}">
      <dgm:prSet/>
      <dgm:spPr/>
      <dgm:t>
        <a:bodyPr/>
        <a:lstStyle/>
        <a:p>
          <a:endParaRPr lang="en-NG"/>
        </a:p>
      </dgm:t>
    </dgm:pt>
    <dgm:pt modelId="{97726686-D602-402E-BCEF-8887665B96E8}" type="sibTrans" cxnId="{D39E709B-F8ED-46D6-943B-FA7A78DB9F6C}">
      <dgm:prSet/>
      <dgm:spPr/>
      <dgm:t>
        <a:bodyPr/>
        <a:lstStyle/>
        <a:p>
          <a:endParaRPr lang="en-NG"/>
        </a:p>
      </dgm:t>
    </dgm:pt>
    <dgm:pt modelId="{7E0573B7-5B86-4FE7-A610-9A4E699AC4AD}" type="pres">
      <dgm:prSet presAssocID="{1E101698-B12E-4EAF-8ED6-CCBEC0919E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1224E23-F46B-448A-8C3B-FDF8AAEAF4F3}" type="pres">
      <dgm:prSet presAssocID="{A502BE6F-B084-4D50-B744-3C336425203B}" presName="hierRoot1" presStyleCnt="0">
        <dgm:presLayoutVars>
          <dgm:hierBranch val="init"/>
        </dgm:presLayoutVars>
      </dgm:prSet>
      <dgm:spPr/>
    </dgm:pt>
    <dgm:pt modelId="{65B2B09F-F7A9-4210-AE3C-22B2A80EC3A7}" type="pres">
      <dgm:prSet presAssocID="{A502BE6F-B084-4D50-B744-3C336425203B}" presName="rootComposite1" presStyleCnt="0"/>
      <dgm:spPr/>
    </dgm:pt>
    <dgm:pt modelId="{55ACED56-EE1E-4C12-B304-6F65B98678B2}" type="pres">
      <dgm:prSet presAssocID="{A502BE6F-B084-4D50-B744-3C336425203B}" presName="rootText1" presStyleLbl="node0" presStyleIdx="0" presStyleCnt="1">
        <dgm:presLayoutVars>
          <dgm:chPref val="3"/>
        </dgm:presLayoutVars>
      </dgm:prSet>
      <dgm:spPr/>
    </dgm:pt>
    <dgm:pt modelId="{D7A216D8-A2FE-413A-BBCC-2DBD6EDF5FE3}" type="pres">
      <dgm:prSet presAssocID="{A502BE6F-B084-4D50-B744-3C336425203B}" presName="rootConnector1" presStyleLbl="node1" presStyleIdx="0" presStyleCnt="0"/>
      <dgm:spPr/>
    </dgm:pt>
    <dgm:pt modelId="{42FCC378-DA70-467A-B881-18C2D9EA6E83}" type="pres">
      <dgm:prSet presAssocID="{A502BE6F-B084-4D50-B744-3C336425203B}" presName="hierChild2" presStyleCnt="0"/>
      <dgm:spPr/>
    </dgm:pt>
    <dgm:pt modelId="{F52B7AD6-E392-42AC-ADAA-05D3D686F9E6}" type="pres">
      <dgm:prSet presAssocID="{5228B678-B65E-4140-B7FB-6C5A356443C2}" presName="Name37" presStyleLbl="parChTrans1D2" presStyleIdx="0" presStyleCnt="2"/>
      <dgm:spPr/>
    </dgm:pt>
    <dgm:pt modelId="{814846A5-31C0-4740-91CF-9769B02CC1B4}" type="pres">
      <dgm:prSet presAssocID="{63F18395-C712-4719-AC19-74065A759618}" presName="hierRoot2" presStyleCnt="0">
        <dgm:presLayoutVars>
          <dgm:hierBranch/>
        </dgm:presLayoutVars>
      </dgm:prSet>
      <dgm:spPr/>
    </dgm:pt>
    <dgm:pt modelId="{8ECABEE0-BCD3-48EA-9B18-86A741B9294E}" type="pres">
      <dgm:prSet presAssocID="{63F18395-C712-4719-AC19-74065A759618}" presName="rootComposite" presStyleCnt="0"/>
      <dgm:spPr/>
    </dgm:pt>
    <dgm:pt modelId="{B02D92E6-76F8-47D4-A075-8493EEE0909A}" type="pres">
      <dgm:prSet presAssocID="{63F18395-C712-4719-AC19-74065A759618}" presName="rootText" presStyleLbl="node2" presStyleIdx="0" presStyleCnt="2">
        <dgm:presLayoutVars>
          <dgm:chPref val="3"/>
        </dgm:presLayoutVars>
      </dgm:prSet>
      <dgm:spPr/>
    </dgm:pt>
    <dgm:pt modelId="{E409ECAD-CC6D-4629-969C-C0F8E7BA29E6}" type="pres">
      <dgm:prSet presAssocID="{63F18395-C712-4719-AC19-74065A759618}" presName="rootConnector" presStyleLbl="node2" presStyleIdx="0" presStyleCnt="2"/>
      <dgm:spPr/>
    </dgm:pt>
    <dgm:pt modelId="{8A8C18ED-998A-4F5A-B0B2-8E3D0035BC5C}" type="pres">
      <dgm:prSet presAssocID="{63F18395-C712-4719-AC19-74065A759618}" presName="hierChild4" presStyleCnt="0"/>
      <dgm:spPr/>
    </dgm:pt>
    <dgm:pt modelId="{284C0D2E-A875-4F1D-9F4F-8DBB06439F95}" type="pres">
      <dgm:prSet presAssocID="{ED043759-D8AC-4066-8849-5F4917EC3CAE}" presName="Name35" presStyleLbl="parChTrans1D3" presStyleIdx="0" presStyleCnt="4"/>
      <dgm:spPr/>
    </dgm:pt>
    <dgm:pt modelId="{DDE9766C-DCB6-4ABD-B706-194EE39BE009}" type="pres">
      <dgm:prSet presAssocID="{5921FB11-191B-4C2D-9FB2-C0B14EF3353C}" presName="hierRoot2" presStyleCnt="0">
        <dgm:presLayoutVars>
          <dgm:hierBranch val="init"/>
        </dgm:presLayoutVars>
      </dgm:prSet>
      <dgm:spPr/>
    </dgm:pt>
    <dgm:pt modelId="{447DD2AC-D82F-4413-A0E1-30AC01C7DBE5}" type="pres">
      <dgm:prSet presAssocID="{5921FB11-191B-4C2D-9FB2-C0B14EF3353C}" presName="rootComposite" presStyleCnt="0"/>
      <dgm:spPr/>
    </dgm:pt>
    <dgm:pt modelId="{8CDBB023-50CC-4C89-8B51-EB31B34CD7F4}" type="pres">
      <dgm:prSet presAssocID="{5921FB11-191B-4C2D-9FB2-C0B14EF3353C}" presName="rootText" presStyleLbl="node3" presStyleIdx="0" presStyleCnt="4">
        <dgm:presLayoutVars>
          <dgm:chPref val="3"/>
        </dgm:presLayoutVars>
      </dgm:prSet>
      <dgm:spPr/>
    </dgm:pt>
    <dgm:pt modelId="{8E63906B-00A8-40C1-B6F0-01B34169D2D2}" type="pres">
      <dgm:prSet presAssocID="{5921FB11-191B-4C2D-9FB2-C0B14EF3353C}" presName="rootConnector" presStyleLbl="node3" presStyleIdx="0" presStyleCnt="4"/>
      <dgm:spPr/>
    </dgm:pt>
    <dgm:pt modelId="{57A08B0C-F275-47E8-AAE0-A7208F493A73}" type="pres">
      <dgm:prSet presAssocID="{5921FB11-191B-4C2D-9FB2-C0B14EF3353C}" presName="hierChild4" presStyleCnt="0"/>
      <dgm:spPr/>
    </dgm:pt>
    <dgm:pt modelId="{F006524C-9BE8-4760-93CD-C091F613BA59}" type="pres">
      <dgm:prSet presAssocID="{5921FB11-191B-4C2D-9FB2-C0B14EF3353C}" presName="hierChild5" presStyleCnt="0"/>
      <dgm:spPr/>
    </dgm:pt>
    <dgm:pt modelId="{AD034BF1-B532-4BF5-8BA1-913F587F17C6}" type="pres">
      <dgm:prSet presAssocID="{6034874E-E1F9-4DAE-BFFA-AF5010406197}" presName="Name35" presStyleLbl="parChTrans1D3" presStyleIdx="1" presStyleCnt="4"/>
      <dgm:spPr/>
    </dgm:pt>
    <dgm:pt modelId="{B3D6EB51-B382-42B5-9E67-9C522D08FA88}" type="pres">
      <dgm:prSet presAssocID="{F11FB1E4-759F-47C1-A264-A0E1947BCAD2}" presName="hierRoot2" presStyleCnt="0">
        <dgm:presLayoutVars>
          <dgm:hierBranch/>
        </dgm:presLayoutVars>
      </dgm:prSet>
      <dgm:spPr/>
    </dgm:pt>
    <dgm:pt modelId="{01A974C9-87DD-4D7A-BE30-885E79DA104A}" type="pres">
      <dgm:prSet presAssocID="{F11FB1E4-759F-47C1-A264-A0E1947BCAD2}" presName="rootComposite" presStyleCnt="0"/>
      <dgm:spPr/>
    </dgm:pt>
    <dgm:pt modelId="{95102731-C1E5-493D-BD2B-DA3B122EAD4F}" type="pres">
      <dgm:prSet presAssocID="{F11FB1E4-759F-47C1-A264-A0E1947BCAD2}" presName="rootText" presStyleLbl="node3" presStyleIdx="1" presStyleCnt="4">
        <dgm:presLayoutVars>
          <dgm:chPref val="3"/>
        </dgm:presLayoutVars>
      </dgm:prSet>
      <dgm:spPr/>
    </dgm:pt>
    <dgm:pt modelId="{595F9F5C-B47D-4A94-938E-B60648740FCA}" type="pres">
      <dgm:prSet presAssocID="{F11FB1E4-759F-47C1-A264-A0E1947BCAD2}" presName="rootConnector" presStyleLbl="node3" presStyleIdx="1" presStyleCnt="4"/>
      <dgm:spPr/>
    </dgm:pt>
    <dgm:pt modelId="{2C10DEAD-39A9-4C66-8B5A-36A54F42C173}" type="pres">
      <dgm:prSet presAssocID="{F11FB1E4-759F-47C1-A264-A0E1947BCAD2}" presName="hierChild4" presStyleCnt="0"/>
      <dgm:spPr/>
    </dgm:pt>
    <dgm:pt modelId="{518CF360-2F6D-4E44-B9B8-78AC5EEC3467}" type="pres">
      <dgm:prSet presAssocID="{8082597C-A1B5-4DEB-9F90-DA230E779488}" presName="Name35" presStyleLbl="parChTrans1D4" presStyleIdx="0" presStyleCnt="1"/>
      <dgm:spPr/>
    </dgm:pt>
    <dgm:pt modelId="{9C261498-0573-44BF-92E2-C6FC622F475B}" type="pres">
      <dgm:prSet presAssocID="{B4991C9E-017E-4B5E-AFCB-80E931901855}" presName="hierRoot2" presStyleCnt="0">
        <dgm:presLayoutVars>
          <dgm:hierBranch/>
        </dgm:presLayoutVars>
      </dgm:prSet>
      <dgm:spPr/>
    </dgm:pt>
    <dgm:pt modelId="{D57EF836-60CD-4EA7-A641-4464150EFCF7}" type="pres">
      <dgm:prSet presAssocID="{B4991C9E-017E-4B5E-AFCB-80E931901855}" presName="rootComposite" presStyleCnt="0"/>
      <dgm:spPr/>
    </dgm:pt>
    <dgm:pt modelId="{2EDB6E56-8F15-44F0-A64B-FB9836DC9737}" type="pres">
      <dgm:prSet presAssocID="{B4991C9E-017E-4B5E-AFCB-80E931901855}" presName="rootText" presStyleLbl="node4" presStyleIdx="0" presStyleCnt="1">
        <dgm:presLayoutVars>
          <dgm:chPref val="3"/>
        </dgm:presLayoutVars>
      </dgm:prSet>
      <dgm:spPr/>
    </dgm:pt>
    <dgm:pt modelId="{C3F463A1-D54B-4FA1-865E-AAA8222492BD}" type="pres">
      <dgm:prSet presAssocID="{B4991C9E-017E-4B5E-AFCB-80E931901855}" presName="rootConnector" presStyleLbl="node4" presStyleIdx="0" presStyleCnt="1"/>
      <dgm:spPr/>
    </dgm:pt>
    <dgm:pt modelId="{83E61733-53D2-4CFF-87E4-4683953DFC04}" type="pres">
      <dgm:prSet presAssocID="{B4991C9E-017E-4B5E-AFCB-80E931901855}" presName="hierChild4" presStyleCnt="0"/>
      <dgm:spPr/>
    </dgm:pt>
    <dgm:pt modelId="{EE700E5F-C95C-448B-89E2-4AE41FADADA8}" type="pres">
      <dgm:prSet presAssocID="{B4991C9E-017E-4B5E-AFCB-80E931901855}" presName="hierChild5" presStyleCnt="0"/>
      <dgm:spPr/>
    </dgm:pt>
    <dgm:pt modelId="{CF037A7D-CAB5-4006-B1D5-44852EF69B41}" type="pres">
      <dgm:prSet presAssocID="{F11FB1E4-759F-47C1-A264-A0E1947BCAD2}" presName="hierChild5" presStyleCnt="0"/>
      <dgm:spPr/>
    </dgm:pt>
    <dgm:pt modelId="{4E69497D-D3A1-4660-8671-0BFA94E97F6E}" type="pres">
      <dgm:prSet presAssocID="{63F18395-C712-4719-AC19-74065A759618}" presName="hierChild5" presStyleCnt="0"/>
      <dgm:spPr/>
    </dgm:pt>
    <dgm:pt modelId="{970A11B4-BB5B-4435-AFDD-C8BE0CF990D3}" type="pres">
      <dgm:prSet presAssocID="{31E86B72-D473-43AF-AE9E-7E6F6347C6E2}" presName="Name37" presStyleLbl="parChTrans1D2" presStyleIdx="1" presStyleCnt="2"/>
      <dgm:spPr/>
    </dgm:pt>
    <dgm:pt modelId="{534349B3-B48C-4825-81E8-12B14B085D15}" type="pres">
      <dgm:prSet presAssocID="{5C033CF7-3EA6-4754-A852-EDB2D22AA8D4}" presName="hierRoot2" presStyleCnt="0">
        <dgm:presLayoutVars>
          <dgm:hierBranch/>
        </dgm:presLayoutVars>
      </dgm:prSet>
      <dgm:spPr/>
    </dgm:pt>
    <dgm:pt modelId="{DF0CBFCB-F82E-4B4A-9C71-F8982D3E4F1E}" type="pres">
      <dgm:prSet presAssocID="{5C033CF7-3EA6-4754-A852-EDB2D22AA8D4}" presName="rootComposite" presStyleCnt="0"/>
      <dgm:spPr/>
    </dgm:pt>
    <dgm:pt modelId="{515B691C-C8CA-4E03-8A6D-2DBC36D0C22F}" type="pres">
      <dgm:prSet presAssocID="{5C033CF7-3EA6-4754-A852-EDB2D22AA8D4}" presName="rootText" presStyleLbl="node2" presStyleIdx="1" presStyleCnt="2">
        <dgm:presLayoutVars>
          <dgm:chPref val="3"/>
        </dgm:presLayoutVars>
      </dgm:prSet>
      <dgm:spPr/>
    </dgm:pt>
    <dgm:pt modelId="{31271EB0-02DC-4B15-84EC-3C638FB97AEA}" type="pres">
      <dgm:prSet presAssocID="{5C033CF7-3EA6-4754-A852-EDB2D22AA8D4}" presName="rootConnector" presStyleLbl="node2" presStyleIdx="1" presStyleCnt="2"/>
      <dgm:spPr/>
    </dgm:pt>
    <dgm:pt modelId="{2252E19E-5719-4D3A-A870-4080C4DD5B9E}" type="pres">
      <dgm:prSet presAssocID="{5C033CF7-3EA6-4754-A852-EDB2D22AA8D4}" presName="hierChild4" presStyleCnt="0"/>
      <dgm:spPr/>
    </dgm:pt>
    <dgm:pt modelId="{96748CB4-7324-4C45-BFDE-2D7783C9FAF3}" type="pres">
      <dgm:prSet presAssocID="{8A41FB54-0B8C-4040-9888-E0AE913B173F}" presName="Name35" presStyleLbl="parChTrans1D3" presStyleIdx="2" presStyleCnt="4"/>
      <dgm:spPr/>
    </dgm:pt>
    <dgm:pt modelId="{B8FF49F1-F452-4AB6-9D0C-5707F062338B}" type="pres">
      <dgm:prSet presAssocID="{4CBE01BF-5031-4463-AAC4-8EA976B219C3}" presName="hierRoot2" presStyleCnt="0">
        <dgm:presLayoutVars>
          <dgm:hierBranch/>
        </dgm:presLayoutVars>
      </dgm:prSet>
      <dgm:spPr/>
    </dgm:pt>
    <dgm:pt modelId="{5EAEA4B9-DA14-42E2-93A9-E885B87DC233}" type="pres">
      <dgm:prSet presAssocID="{4CBE01BF-5031-4463-AAC4-8EA976B219C3}" presName="rootComposite" presStyleCnt="0"/>
      <dgm:spPr/>
    </dgm:pt>
    <dgm:pt modelId="{62C8AA45-1DA4-48E6-9804-B937233F0706}" type="pres">
      <dgm:prSet presAssocID="{4CBE01BF-5031-4463-AAC4-8EA976B219C3}" presName="rootText" presStyleLbl="node3" presStyleIdx="2" presStyleCnt="4">
        <dgm:presLayoutVars>
          <dgm:chPref val="3"/>
        </dgm:presLayoutVars>
      </dgm:prSet>
      <dgm:spPr/>
    </dgm:pt>
    <dgm:pt modelId="{E0B28548-0883-448D-B744-8F7CD7DC9392}" type="pres">
      <dgm:prSet presAssocID="{4CBE01BF-5031-4463-AAC4-8EA976B219C3}" presName="rootConnector" presStyleLbl="node3" presStyleIdx="2" presStyleCnt="4"/>
      <dgm:spPr/>
    </dgm:pt>
    <dgm:pt modelId="{16ADA362-801E-4AAC-941D-0056CC89A0DD}" type="pres">
      <dgm:prSet presAssocID="{4CBE01BF-5031-4463-AAC4-8EA976B219C3}" presName="hierChild4" presStyleCnt="0"/>
      <dgm:spPr/>
    </dgm:pt>
    <dgm:pt modelId="{84C3C41E-12F4-425F-8251-0196D757BA5F}" type="pres">
      <dgm:prSet presAssocID="{4CBE01BF-5031-4463-AAC4-8EA976B219C3}" presName="hierChild5" presStyleCnt="0"/>
      <dgm:spPr/>
    </dgm:pt>
    <dgm:pt modelId="{AC8D3AD2-28F7-4B4C-B54F-9B80C16B652F}" type="pres">
      <dgm:prSet presAssocID="{D1D193FD-E13F-4AC6-9F4F-050695E6D23D}" presName="Name35" presStyleLbl="parChTrans1D3" presStyleIdx="3" presStyleCnt="4"/>
      <dgm:spPr/>
    </dgm:pt>
    <dgm:pt modelId="{65F62AC1-F7F3-4EB5-933E-299CA54D6FC4}" type="pres">
      <dgm:prSet presAssocID="{8489CEFD-AE19-4120-ADA1-3E40D8B4A8E9}" presName="hierRoot2" presStyleCnt="0">
        <dgm:presLayoutVars>
          <dgm:hierBranch val="init"/>
        </dgm:presLayoutVars>
      </dgm:prSet>
      <dgm:spPr/>
    </dgm:pt>
    <dgm:pt modelId="{55DB7939-5C74-4A3B-854D-EA387AA64C3C}" type="pres">
      <dgm:prSet presAssocID="{8489CEFD-AE19-4120-ADA1-3E40D8B4A8E9}" presName="rootComposite" presStyleCnt="0"/>
      <dgm:spPr/>
    </dgm:pt>
    <dgm:pt modelId="{60BD3553-735E-4A27-8147-0EF09B32CF70}" type="pres">
      <dgm:prSet presAssocID="{8489CEFD-AE19-4120-ADA1-3E40D8B4A8E9}" presName="rootText" presStyleLbl="node3" presStyleIdx="3" presStyleCnt="4">
        <dgm:presLayoutVars>
          <dgm:chPref val="3"/>
        </dgm:presLayoutVars>
      </dgm:prSet>
      <dgm:spPr/>
    </dgm:pt>
    <dgm:pt modelId="{CDE1EAF1-17DC-4711-9167-D7BB423F4F1E}" type="pres">
      <dgm:prSet presAssocID="{8489CEFD-AE19-4120-ADA1-3E40D8B4A8E9}" presName="rootConnector" presStyleLbl="node3" presStyleIdx="3" presStyleCnt="4"/>
      <dgm:spPr/>
    </dgm:pt>
    <dgm:pt modelId="{9ED67371-0533-4A8D-9D29-B86A3767C600}" type="pres">
      <dgm:prSet presAssocID="{8489CEFD-AE19-4120-ADA1-3E40D8B4A8E9}" presName="hierChild4" presStyleCnt="0"/>
      <dgm:spPr/>
    </dgm:pt>
    <dgm:pt modelId="{FA115707-E209-4940-910E-8CE9ED3BBA8D}" type="pres">
      <dgm:prSet presAssocID="{8489CEFD-AE19-4120-ADA1-3E40D8B4A8E9}" presName="hierChild5" presStyleCnt="0"/>
      <dgm:spPr/>
    </dgm:pt>
    <dgm:pt modelId="{A4A069EE-C998-41F9-9AF7-3447BC232124}" type="pres">
      <dgm:prSet presAssocID="{5C033CF7-3EA6-4754-A852-EDB2D22AA8D4}" presName="hierChild5" presStyleCnt="0"/>
      <dgm:spPr/>
    </dgm:pt>
    <dgm:pt modelId="{CA11AD9A-95AE-4DF8-A2A4-A01C5FC296F7}" type="pres">
      <dgm:prSet presAssocID="{A502BE6F-B084-4D50-B744-3C336425203B}" presName="hierChild3" presStyleCnt="0"/>
      <dgm:spPr/>
    </dgm:pt>
  </dgm:ptLst>
  <dgm:cxnLst>
    <dgm:cxn modelId="{E7EE392B-7F1B-41FA-95AB-8A3E87B0D7C0}" srcId="{F11FB1E4-759F-47C1-A264-A0E1947BCAD2}" destId="{B4991C9E-017E-4B5E-AFCB-80E931901855}" srcOrd="0" destOrd="0" parTransId="{8082597C-A1B5-4DEB-9F90-DA230E779488}" sibTransId="{82079B09-84EF-4621-8FD4-17E2B9C89B7C}"/>
    <dgm:cxn modelId="{3D6E6A31-E793-4BD2-AB97-908873CCCA0B}" type="presOf" srcId="{B4991C9E-017E-4B5E-AFCB-80E931901855}" destId="{C3F463A1-D54B-4FA1-865E-AAA8222492BD}" srcOrd="1" destOrd="0" presId="urn:microsoft.com/office/officeart/2005/8/layout/orgChart1"/>
    <dgm:cxn modelId="{3D906E62-0EF9-4AA5-A762-BCB7F7AF3C33}" type="presOf" srcId="{8489CEFD-AE19-4120-ADA1-3E40D8B4A8E9}" destId="{CDE1EAF1-17DC-4711-9167-D7BB423F4F1E}" srcOrd="1" destOrd="0" presId="urn:microsoft.com/office/officeart/2005/8/layout/orgChart1"/>
    <dgm:cxn modelId="{EAC51A63-A4CE-414E-A6F4-9A7C62375711}" type="presOf" srcId="{8489CEFD-AE19-4120-ADA1-3E40D8B4A8E9}" destId="{60BD3553-735E-4A27-8147-0EF09B32CF70}" srcOrd="0" destOrd="0" presId="urn:microsoft.com/office/officeart/2005/8/layout/orgChart1"/>
    <dgm:cxn modelId="{7F188243-6667-4FE3-8D03-4DCB7276400C}" type="presOf" srcId="{A502BE6F-B084-4D50-B744-3C336425203B}" destId="{55ACED56-EE1E-4C12-B304-6F65B98678B2}" srcOrd="0" destOrd="0" presId="urn:microsoft.com/office/officeart/2005/8/layout/orgChart1"/>
    <dgm:cxn modelId="{1C42EB63-4EB3-4020-B2D7-7190333A5176}" type="presOf" srcId="{1E101698-B12E-4EAF-8ED6-CCBEC0919E5A}" destId="{7E0573B7-5B86-4FE7-A610-9A4E699AC4AD}" srcOrd="0" destOrd="0" presId="urn:microsoft.com/office/officeart/2005/8/layout/orgChart1"/>
    <dgm:cxn modelId="{E2AA4045-5CA0-4A58-A54A-429B9ABB71C1}" type="presOf" srcId="{8A41FB54-0B8C-4040-9888-E0AE913B173F}" destId="{96748CB4-7324-4C45-BFDE-2D7783C9FAF3}" srcOrd="0" destOrd="0" presId="urn:microsoft.com/office/officeart/2005/8/layout/orgChart1"/>
    <dgm:cxn modelId="{DF249F6A-9072-4811-BE12-3687444C8175}" srcId="{1E101698-B12E-4EAF-8ED6-CCBEC0919E5A}" destId="{A502BE6F-B084-4D50-B744-3C336425203B}" srcOrd="0" destOrd="0" parTransId="{6521E3D9-6D41-46E8-8780-98D5072FAF68}" sibTransId="{8F59BDF6-D371-4647-84C6-130BB10EE5AC}"/>
    <dgm:cxn modelId="{1ADAC470-F3A3-4DB4-80C4-EB955336C220}" type="presOf" srcId="{ED043759-D8AC-4066-8849-5F4917EC3CAE}" destId="{284C0D2E-A875-4F1D-9F4F-8DBB06439F95}" srcOrd="0" destOrd="0" presId="urn:microsoft.com/office/officeart/2005/8/layout/orgChart1"/>
    <dgm:cxn modelId="{9DE46A54-912F-445B-BBA3-616B46AEC93C}" type="presOf" srcId="{5C033CF7-3EA6-4754-A852-EDB2D22AA8D4}" destId="{515B691C-C8CA-4E03-8A6D-2DBC36D0C22F}" srcOrd="0" destOrd="0" presId="urn:microsoft.com/office/officeart/2005/8/layout/orgChart1"/>
    <dgm:cxn modelId="{57EFA457-A3BF-4BB9-8AF9-2CA14005AB0B}" type="presOf" srcId="{A502BE6F-B084-4D50-B744-3C336425203B}" destId="{D7A216D8-A2FE-413A-BBCC-2DBD6EDF5FE3}" srcOrd="1" destOrd="0" presId="urn:microsoft.com/office/officeart/2005/8/layout/orgChart1"/>
    <dgm:cxn modelId="{0E5FAA77-7E8A-4634-B91D-33B770201E9B}" type="presOf" srcId="{63F18395-C712-4719-AC19-74065A759618}" destId="{B02D92E6-76F8-47D4-A075-8493EEE0909A}" srcOrd="0" destOrd="0" presId="urn:microsoft.com/office/officeart/2005/8/layout/orgChart1"/>
    <dgm:cxn modelId="{FBF3AD87-08FF-43B2-A76D-46E2C4556102}" type="presOf" srcId="{5921FB11-191B-4C2D-9FB2-C0B14EF3353C}" destId="{8E63906B-00A8-40C1-B6F0-01B34169D2D2}" srcOrd="1" destOrd="0" presId="urn:microsoft.com/office/officeart/2005/8/layout/orgChart1"/>
    <dgm:cxn modelId="{06C53788-95EF-4D06-8925-0A4ADC58535F}" type="presOf" srcId="{5C033CF7-3EA6-4754-A852-EDB2D22AA8D4}" destId="{31271EB0-02DC-4B15-84EC-3C638FB97AEA}" srcOrd="1" destOrd="0" presId="urn:microsoft.com/office/officeart/2005/8/layout/orgChart1"/>
    <dgm:cxn modelId="{87F54D8D-3B56-45D9-937D-0FB9B8CABFB5}" type="presOf" srcId="{8082597C-A1B5-4DEB-9F90-DA230E779488}" destId="{518CF360-2F6D-4E44-B9B8-78AC5EEC3467}" srcOrd="0" destOrd="0" presId="urn:microsoft.com/office/officeart/2005/8/layout/orgChart1"/>
    <dgm:cxn modelId="{FE816591-494E-4F98-971F-FDEA5FADC47B}" srcId="{A502BE6F-B084-4D50-B744-3C336425203B}" destId="{63F18395-C712-4719-AC19-74065A759618}" srcOrd="0" destOrd="0" parTransId="{5228B678-B65E-4140-B7FB-6C5A356443C2}" sibTransId="{28FB5528-D778-4344-BC8D-CFC1BC5CA268}"/>
    <dgm:cxn modelId="{D39E709B-F8ED-46D6-943B-FA7A78DB9F6C}" srcId="{5C033CF7-3EA6-4754-A852-EDB2D22AA8D4}" destId="{8489CEFD-AE19-4120-ADA1-3E40D8B4A8E9}" srcOrd="1" destOrd="0" parTransId="{D1D193FD-E13F-4AC6-9F4F-050695E6D23D}" sibTransId="{97726686-D602-402E-BCEF-8887665B96E8}"/>
    <dgm:cxn modelId="{80DD02A9-C6D0-481C-A7AC-EACDE0E4AE38}" type="presOf" srcId="{6034874E-E1F9-4DAE-BFFA-AF5010406197}" destId="{AD034BF1-B532-4BF5-8BA1-913F587F17C6}" srcOrd="0" destOrd="0" presId="urn:microsoft.com/office/officeart/2005/8/layout/orgChart1"/>
    <dgm:cxn modelId="{C35E11AD-466C-45C5-9816-CFCCD5EF9068}" type="presOf" srcId="{5921FB11-191B-4C2D-9FB2-C0B14EF3353C}" destId="{8CDBB023-50CC-4C89-8B51-EB31B34CD7F4}" srcOrd="0" destOrd="0" presId="urn:microsoft.com/office/officeart/2005/8/layout/orgChart1"/>
    <dgm:cxn modelId="{CFEBA2AD-C7F7-4D30-97DB-23C7D5CEAE41}" type="presOf" srcId="{4CBE01BF-5031-4463-AAC4-8EA976B219C3}" destId="{E0B28548-0883-448D-B744-8F7CD7DC9392}" srcOrd="1" destOrd="0" presId="urn:microsoft.com/office/officeart/2005/8/layout/orgChart1"/>
    <dgm:cxn modelId="{08ABA1B0-7DE2-4F51-8976-9AE5CF34BC82}" srcId="{63F18395-C712-4719-AC19-74065A759618}" destId="{F11FB1E4-759F-47C1-A264-A0E1947BCAD2}" srcOrd="1" destOrd="0" parTransId="{6034874E-E1F9-4DAE-BFFA-AF5010406197}" sibTransId="{5DB5A28B-7D09-4897-A681-60AF1A124224}"/>
    <dgm:cxn modelId="{3F6C63BF-60CF-4136-A4D7-A6BF5A4E355E}" type="presOf" srcId="{F11FB1E4-759F-47C1-A264-A0E1947BCAD2}" destId="{95102731-C1E5-493D-BD2B-DA3B122EAD4F}" srcOrd="0" destOrd="0" presId="urn:microsoft.com/office/officeart/2005/8/layout/orgChart1"/>
    <dgm:cxn modelId="{958A61C2-B1D5-41D9-9A07-5F62E7EE2EE3}" type="presOf" srcId="{5228B678-B65E-4140-B7FB-6C5A356443C2}" destId="{F52B7AD6-E392-42AC-ADAA-05D3D686F9E6}" srcOrd="0" destOrd="0" presId="urn:microsoft.com/office/officeart/2005/8/layout/orgChart1"/>
    <dgm:cxn modelId="{28FE94D3-6BA2-4B2D-9472-342F4C5C293C}" type="presOf" srcId="{B4991C9E-017E-4B5E-AFCB-80E931901855}" destId="{2EDB6E56-8F15-44F0-A64B-FB9836DC9737}" srcOrd="0" destOrd="0" presId="urn:microsoft.com/office/officeart/2005/8/layout/orgChart1"/>
    <dgm:cxn modelId="{EF1C58DF-461B-446C-B1B6-E08C31F088F8}" srcId="{5C033CF7-3EA6-4754-A852-EDB2D22AA8D4}" destId="{4CBE01BF-5031-4463-AAC4-8EA976B219C3}" srcOrd="0" destOrd="0" parTransId="{8A41FB54-0B8C-4040-9888-E0AE913B173F}" sibTransId="{A045BE4D-2896-4DC0-9734-908C7DBD47DC}"/>
    <dgm:cxn modelId="{9C12DAE0-1B46-4CEB-B8CA-FA1E53045C18}" type="presOf" srcId="{F11FB1E4-759F-47C1-A264-A0E1947BCAD2}" destId="{595F9F5C-B47D-4A94-938E-B60648740FCA}" srcOrd="1" destOrd="0" presId="urn:microsoft.com/office/officeart/2005/8/layout/orgChart1"/>
    <dgm:cxn modelId="{B48B49E9-1579-456F-98A6-C297262E2151}" type="presOf" srcId="{D1D193FD-E13F-4AC6-9F4F-050695E6D23D}" destId="{AC8D3AD2-28F7-4B4C-B54F-9B80C16B652F}" srcOrd="0" destOrd="0" presId="urn:microsoft.com/office/officeart/2005/8/layout/orgChart1"/>
    <dgm:cxn modelId="{934AFDE9-2493-4E09-92E8-F17F00D802B2}" type="presOf" srcId="{4CBE01BF-5031-4463-AAC4-8EA976B219C3}" destId="{62C8AA45-1DA4-48E6-9804-B937233F0706}" srcOrd="0" destOrd="0" presId="urn:microsoft.com/office/officeart/2005/8/layout/orgChart1"/>
    <dgm:cxn modelId="{ABD799EA-291E-42B3-9AC1-EDE7127F4B22}" srcId="{63F18395-C712-4719-AC19-74065A759618}" destId="{5921FB11-191B-4C2D-9FB2-C0B14EF3353C}" srcOrd="0" destOrd="0" parTransId="{ED043759-D8AC-4066-8849-5F4917EC3CAE}" sibTransId="{0153D769-4366-4253-A498-9210D3505BDB}"/>
    <dgm:cxn modelId="{5F25BCF6-8F55-4B7F-B726-2CFF9585F7B3}" type="presOf" srcId="{31E86B72-D473-43AF-AE9E-7E6F6347C6E2}" destId="{970A11B4-BB5B-4435-AFDD-C8BE0CF990D3}" srcOrd="0" destOrd="0" presId="urn:microsoft.com/office/officeart/2005/8/layout/orgChart1"/>
    <dgm:cxn modelId="{18D2B0F7-775E-48EF-9670-622C1D722335}" srcId="{A502BE6F-B084-4D50-B744-3C336425203B}" destId="{5C033CF7-3EA6-4754-A852-EDB2D22AA8D4}" srcOrd="1" destOrd="0" parTransId="{31E86B72-D473-43AF-AE9E-7E6F6347C6E2}" sibTransId="{B531CF3F-FDBD-4723-B98C-62A00CAD7BD0}"/>
    <dgm:cxn modelId="{8EB563F9-4D87-44A6-8C0E-B8B14B7D6292}" type="presOf" srcId="{63F18395-C712-4719-AC19-74065A759618}" destId="{E409ECAD-CC6D-4629-969C-C0F8E7BA29E6}" srcOrd="1" destOrd="0" presId="urn:microsoft.com/office/officeart/2005/8/layout/orgChart1"/>
    <dgm:cxn modelId="{48DFE906-DF08-4153-9357-4E6CB3A8821B}" type="presParOf" srcId="{7E0573B7-5B86-4FE7-A610-9A4E699AC4AD}" destId="{51224E23-F46B-448A-8C3B-FDF8AAEAF4F3}" srcOrd="0" destOrd="0" presId="urn:microsoft.com/office/officeart/2005/8/layout/orgChart1"/>
    <dgm:cxn modelId="{C8DA271F-A36F-4A5F-BA39-0234DBC6D170}" type="presParOf" srcId="{51224E23-F46B-448A-8C3B-FDF8AAEAF4F3}" destId="{65B2B09F-F7A9-4210-AE3C-22B2A80EC3A7}" srcOrd="0" destOrd="0" presId="urn:microsoft.com/office/officeart/2005/8/layout/orgChart1"/>
    <dgm:cxn modelId="{E46FBE77-AF7A-4729-A7CD-D706D637418D}" type="presParOf" srcId="{65B2B09F-F7A9-4210-AE3C-22B2A80EC3A7}" destId="{55ACED56-EE1E-4C12-B304-6F65B98678B2}" srcOrd="0" destOrd="0" presId="urn:microsoft.com/office/officeart/2005/8/layout/orgChart1"/>
    <dgm:cxn modelId="{99896CA7-2556-4E72-8C66-D95C00BF7606}" type="presParOf" srcId="{65B2B09F-F7A9-4210-AE3C-22B2A80EC3A7}" destId="{D7A216D8-A2FE-413A-BBCC-2DBD6EDF5FE3}" srcOrd="1" destOrd="0" presId="urn:microsoft.com/office/officeart/2005/8/layout/orgChart1"/>
    <dgm:cxn modelId="{C3062C1E-5668-4E27-9086-35A6B62C45AB}" type="presParOf" srcId="{51224E23-F46B-448A-8C3B-FDF8AAEAF4F3}" destId="{42FCC378-DA70-467A-B881-18C2D9EA6E83}" srcOrd="1" destOrd="0" presId="urn:microsoft.com/office/officeart/2005/8/layout/orgChart1"/>
    <dgm:cxn modelId="{9B34A60F-82EA-4676-BE39-D64DBE63E3D7}" type="presParOf" srcId="{42FCC378-DA70-467A-B881-18C2D9EA6E83}" destId="{F52B7AD6-E392-42AC-ADAA-05D3D686F9E6}" srcOrd="0" destOrd="0" presId="urn:microsoft.com/office/officeart/2005/8/layout/orgChart1"/>
    <dgm:cxn modelId="{BC7076AC-93ED-4E5F-B828-50EBE36F721E}" type="presParOf" srcId="{42FCC378-DA70-467A-B881-18C2D9EA6E83}" destId="{814846A5-31C0-4740-91CF-9769B02CC1B4}" srcOrd="1" destOrd="0" presId="urn:microsoft.com/office/officeart/2005/8/layout/orgChart1"/>
    <dgm:cxn modelId="{A5FC0C7E-CF27-4730-AF5D-AC2B1DC570DD}" type="presParOf" srcId="{814846A5-31C0-4740-91CF-9769B02CC1B4}" destId="{8ECABEE0-BCD3-48EA-9B18-86A741B9294E}" srcOrd="0" destOrd="0" presId="urn:microsoft.com/office/officeart/2005/8/layout/orgChart1"/>
    <dgm:cxn modelId="{A5E66F74-FD43-4336-9A56-68DCEA3A991A}" type="presParOf" srcId="{8ECABEE0-BCD3-48EA-9B18-86A741B9294E}" destId="{B02D92E6-76F8-47D4-A075-8493EEE0909A}" srcOrd="0" destOrd="0" presId="urn:microsoft.com/office/officeart/2005/8/layout/orgChart1"/>
    <dgm:cxn modelId="{A56A97A3-BD41-402E-BD46-D330030DC785}" type="presParOf" srcId="{8ECABEE0-BCD3-48EA-9B18-86A741B9294E}" destId="{E409ECAD-CC6D-4629-969C-C0F8E7BA29E6}" srcOrd="1" destOrd="0" presId="urn:microsoft.com/office/officeart/2005/8/layout/orgChart1"/>
    <dgm:cxn modelId="{EC5FCFDF-CD76-4888-A21D-E236AD0D3774}" type="presParOf" srcId="{814846A5-31C0-4740-91CF-9769B02CC1B4}" destId="{8A8C18ED-998A-4F5A-B0B2-8E3D0035BC5C}" srcOrd="1" destOrd="0" presId="urn:microsoft.com/office/officeart/2005/8/layout/orgChart1"/>
    <dgm:cxn modelId="{D2EA45BD-FD2D-4FB9-909B-320455346305}" type="presParOf" srcId="{8A8C18ED-998A-4F5A-B0B2-8E3D0035BC5C}" destId="{284C0D2E-A875-4F1D-9F4F-8DBB06439F95}" srcOrd="0" destOrd="0" presId="urn:microsoft.com/office/officeart/2005/8/layout/orgChart1"/>
    <dgm:cxn modelId="{E4730B47-A0DD-48AB-8E66-1FB212D6D330}" type="presParOf" srcId="{8A8C18ED-998A-4F5A-B0B2-8E3D0035BC5C}" destId="{DDE9766C-DCB6-4ABD-B706-194EE39BE009}" srcOrd="1" destOrd="0" presId="urn:microsoft.com/office/officeart/2005/8/layout/orgChart1"/>
    <dgm:cxn modelId="{D5B996DB-66BE-459E-B35F-FBB61983123E}" type="presParOf" srcId="{DDE9766C-DCB6-4ABD-B706-194EE39BE009}" destId="{447DD2AC-D82F-4413-A0E1-30AC01C7DBE5}" srcOrd="0" destOrd="0" presId="urn:microsoft.com/office/officeart/2005/8/layout/orgChart1"/>
    <dgm:cxn modelId="{338B35ED-A7E7-4A06-BE1C-43D89E0EB058}" type="presParOf" srcId="{447DD2AC-D82F-4413-A0E1-30AC01C7DBE5}" destId="{8CDBB023-50CC-4C89-8B51-EB31B34CD7F4}" srcOrd="0" destOrd="0" presId="urn:microsoft.com/office/officeart/2005/8/layout/orgChart1"/>
    <dgm:cxn modelId="{270FDD9F-297A-4BB6-917A-E40A7D95FE9C}" type="presParOf" srcId="{447DD2AC-D82F-4413-A0E1-30AC01C7DBE5}" destId="{8E63906B-00A8-40C1-B6F0-01B34169D2D2}" srcOrd="1" destOrd="0" presId="urn:microsoft.com/office/officeart/2005/8/layout/orgChart1"/>
    <dgm:cxn modelId="{5C84908C-26CD-43AD-A8C8-B41FB652FC76}" type="presParOf" srcId="{DDE9766C-DCB6-4ABD-B706-194EE39BE009}" destId="{57A08B0C-F275-47E8-AAE0-A7208F493A73}" srcOrd="1" destOrd="0" presId="urn:microsoft.com/office/officeart/2005/8/layout/orgChart1"/>
    <dgm:cxn modelId="{A7900134-1214-4E8A-BFB1-4BC85018F1E5}" type="presParOf" srcId="{DDE9766C-DCB6-4ABD-B706-194EE39BE009}" destId="{F006524C-9BE8-4760-93CD-C091F613BA59}" srcOrd="2" destOrd="0" presId="urn:microsoft.com/office/officeart/2005/8/layout/orgChart1"/>
    <dgm:cxn modelId="{A03F33C4-ACB6-406C-904E-339E9F189E79}" type="presParOf" srcId="{8A8C18ED-998A-4F5A-B0B2-8E3D0035BC5C}" destId="{AD034BF1-B532-4BF5-8BA1-913F587F17C6}" srcOrd="2" destOrd="0" presId="urn:microsoft.com/office/officeart/2005/8/layout/orgChart1"/>
    <dgm:cxn modelId="{68E5CCA2-FBA7-4761-ACBF-18072CFD9272}" type="presParOf" srcId="{8A8C18ED-998A-4F5A-B0B2-8E3D0035BC5C}" destId="{B3D6EB51-B382-42B5-9E67-9C522D08FA88}" srcOrd="3" destOrd="0" presId="urn:microsoft.com/office/officeart/2005/8/layout/orgChart1"/>
    <dgm:cxn modelId="{97D61E8D-1FAC-42D1-817F-7B3389C68A09}" type="presParOf" srcId="{B3D6EB51-B382-42B5-9E67-9C522D08FA88}" destId="{01A974C9-87DD-4D7A-BE30-885E79DA104A}" srcOrd="0" destOrd="0" presId="urn:microsoft.com/office/officeart/2005/8/layout/orgChart1"/>
    <dgm:cxn modelId="{40A275D2-F7EA-4F2D-BB2C-9F3136952074}" type="presParOf" srcId="{01A974C9-87DD-4D7A-BE30-885E79DA104A}" destId="{95102731-C1E5-493D-BD2B-DA3B122EAD4F}" srcOrd="0" destOrd="0" presId="urn:microsoft.com/office/officeart/2005/8/layout/orgChart1"/>
    <dgm:cxn modelId="{9310CA38-0AFE-4E51-BF55-373D414CE088}" type="presParOf" srcId="{01A974C9-87DD-4D7A-BE30-885E79DA104A}" destId="{595F9F5C-B47D-4A94-938E-B60648740FCA}" srcOrd="1" destOrd="0" presId="urn:microsoft.com/office/officeart/2005/8/layout/orgChart1"/>
    <dgm:cxn modelId="{E38FDE31-839E-46D4-B896-F24D1D30A3AD}" type="presParOf" srcId="{B3D6EB51-B382-42B5-9E67-9C522D08FA88}" destId="{2C10DEAD-39A9-4C66-8B5A-36A54F42C173}" srcOrd="1" destOrd="0" presId="urn:microsoft.com/office/officeart/2005/8/layout/orgChart1"/>
    <dgm:cxn modelId="{0DC54394-0860-46FB-8444-499AF3263970}" type="presParOf" srcId="{2C10DEAD-39A9-4C66-8B5A-36A54F42C173}" destId="{518CF360-2F6D-4E44-B9B8-78AC5EEC3467}" srcOrd="0" destOrd="0" presId="urn:microsoft.com/office/officeart/2005/8/layout/orgChart1"/>
    <dgm:cxn modelId="{411B84AA-06A9-4C4F-B0BC-FADE2056104E}" type="presParOf" srcId="{2C10DEAD-39A9-4C66-8B5A-36A54F42C173}" destId="{9C261498-0573-44BF-92E2-C6FC622F475B}" srcOrd="1" destOrd="0" presId="urn:microsoft.com/office/officeart/2005/8/layout/orgChart1"/>
    <dgm:cxn modelId="{4A8BB30F-36A5-465F-B4C0-DDFFD9B5DA6E}" type="presParOf" srcId="{9C261498-0573-44BF-92E2-C6FC622F475B}" destId="{D57EF836-60CD-4EA7-A641-4464150EFCF7}" srcOrd="0" destOrd="0" presId="urn:microsoft.com/office/officeart/2005/8/layout/orgChart1"/>
    <dgm:cxn modelId="{F9DD429B-94FF-4F04-B7B8-20A78C09BD66}" type="presParOf" srcId="{D57EF836-60CD-4EA7-A641-4464150EFCF7}" destId="{2EDB6E56-8F15-44F0-A64B-FB9836DC9737}" srcOrd="0" destOrd="0" presId="urn:microsoft.com/office/officeart/2005/8/layout/orgChart1"/>
    <dgm:cxn modelId="{6A0FBCC6-F35E-450F-AD19-0883B493C047}" type="presParOf" srcId="{D57EF836-60CD-4EA7-A641-4464150EFCF7}" destId="{C3F463A1-D54B-4FA1-865E-AAA8222492BD}" srcOrd="1" destOrd="0" presId="urn:microsoft.com/office/officeart/2005/8/layout/orgChart1"/>
    <dgm:cxn modelId="{E693D309-F12B-47CA-B562-B25BA62F02AD}" type="presParOf" srcId="{9C261498-0573-44BF-92E2-C6FC622F475B}" destId="{83E61733-53D2-4CFF-87E4-4683953DFC04}" srcOrd="1" destOrd="0" presId="urn:microsoft.com/office/officeart/2005/8/layout/orgChart1"/>
    <dgm:cxn modelId="{9A4F823E-15F3-4DF2-968E-7095E677B804}" type="presParOf" srcId="{9C261498-0573-44BF-92E2-C6FC622F475B}" destId="{EE700E5F-C95C-448B-89E2-4AE41FADADA8}" srcOrd="2" destOrd="0" presId="urn:microsoft.com/office/officeart/2005/8/layout/orgChart1"/>
    <dgm:cxn modelId="{619067A3-3798-4790-94AE-B83A40329357}" type="presParOf" srcId="{B3D6EB51-B382-42B5-9E67-9C522D08FA88}" destId="{CF037A7D-CAB5-4006-B1D5-44852EF69B41}" srcOrd="2" destOrd="0" presId="urn:microsoft.com/office/officeart/2005/8/layout/orgChart1"/>
    <dgm:cxn modelId="{D9DB5C59-18A5-48C9-B840-90BA0A62A54B}" type="presParOf" srcId="{814846A5-31C0-4740-91CF-9769B02CC1B4}" destId="{4E69497D-D3A1-4660-8671-0BFA94E97F6E}" srcOrd="2" destOrd="0" presId="urn:microsoft.com/office/officeart/2005/8/layout/orgChart1"/>
    <dgm:cxn modelId="{06ED2B63-802F-4792-B95B-3D5520FA6D18}" type="presParOf" srcId="{42FCC378-DA70-467A-B881-18C2D9EA6E83}" destId="{970A11B4-BB5B-4435-AFDD-C8BE0CF990D3}" srcOrd="2" destOrd="0" presId="urn:microsoft.com/office/officeart/2005/8/layout/orgChart1"/>
    <dgm:cxn modelId="{EA05D3F8-4B3F-4812-8DEE-4AB48578E110}" type="presParOf" srcId="{42FCC378-DA70-467A-B881-18C2D9EA6E83}" destId="{534349B3-B48C-4825-81E8-12B14B085D15}" srcOrd="3" destOrd="0" presId="urn:microsoft.com/office/officeart/2005/8/layout/orgChart1"/>
    <dgm:cxn modelId="{D43FF303-3C44-495D-AA03-94A01B1DC912}" type="presParOf" srcId="{534349B3-B48C-4825-81E8-12B14B085D15}" destId="{DF0CBFCB-F82E-4B4A-9C71-F8982D3E4F1E}" srcOrd="0" destOrd="0" presId="urn:microsoft.com/office/officeart/2005/8/layout/orgChart1"/>
    <dgm:cxn modelId="{B4312DB5-D4BC-4D27-AC47-069619C2469B}" type="presParOf" srcId="{DF0CBFCB-F82E-4B4A-9C71-F8982D3E4F1E}" destId="{515B691C-C8CA-4E03-8A6D-2DBC36D0C22F}" srcOrd="0" destOrd="0" presId="urn:microsoft.com/office/officeart/2005/8/layout/orgChart1"/>
    <dgm:cxn modelId="{99FC3F92-1AE6-488F-8FE9-CF6CEC6AC1D0}" type="presParOf" srcId="{DF0CBFCB-F82E-4B4A-9C71-F8982D3E4F1E}" destId="{31271EB0-02DC-4B15-84EC-3C638FB97AEA}" srcOrd="1" destOrd="0" presId="urn:microsoft.com/office/officeart/2005/8/layout/orgChart1"/>
    <dgm:cxn modelId="{A1CAF882-BEFD-4991-8D5F-BC1662B856FA}" type="presParOf" srcId="{534349B3-B48C-4825-81E8-12B14B085D15}" destId="{2252E19E-5719-4D3A-A870-4080C4DD5B9E}" srcOrd="1" destOrd="0" presId="urn:microsoft.com/office/officeart/2005/8/layout/orgChart1"/>
    <dgm:cxn modelId="{1BDB7F98-6C44-4150-90A0-F7C858167754}" type="presParOf" srcId="{2252E19E-5719-4D3A-A870-4080C4DD5B9E}" destId="{96748CB4-7324-4C45-BFDE-2D7783C9FAF3}" srcOrd="0" destOrd="0" presId="urn:microsoft.com/office/officeart/2005/8/layout/orgChart1"/>
    <dgm:cxn modelId="{C2BA54C8-605F-4844-982A-228CFE883711}" type="presParOf" srcId="{2252E19E-5719-4D3A-A870-4080C4DD5B9E}" destId="{B8FF49F1-F452-4AB6-9D0C-5707F062338B}" srcOrd="1" destOrd="0" presId="urn:microsoft.com/office/officeart/2005/8/layout/orgChart1"/>
    <dgm:cxn modelId="{2446BADD-C9F0-42A8-897B-4D0016C28B6E}" type="presParOf" srcId="{B8FF49F1-F452-4AB6-9D0C-5707F062338B}" destId="{5EAEA4B9-DA14-42E2-93A9-E885B87DC233}" srcOrd="0" destOrd="0" presId="urn:microsoft.com/office/officeart/2005/8/layout/orgChart1"/>
    <dgm:cxn modelId="{40C4726C-A319-43B5-8517-86AE8CBB3F4B}" type="presParOf" srcId="{5EAEA4B9-DA14-42E2-93A9-E885B87DC233}" destId="{62C8AA45-1DA4-48E6-9804-B937233F0706}" srcOrd="0" destOrd="0" presId="urn:microsoft.com/office/officeart/2005/8/layout/orgChart1"/>
    <dgm:cxn modelId="{2AF5A52D-7538-4FB5-B2C4-CA1A5B5A8F72}" type="presParOf" srcId="{5EAEA4B9-DA14-42E2-93A9-E885B87DC233}" destId="{E0B28548-0883-448D-B744-8F7CD7DC9392}" srcOrd="1" destOrd="0" presId="urn:microsoft.com/office/officeart/2005/8/layout/orgChart1"/>
    <dgm:cxn modelId="{FF66031B-BDFA-416A-B9E9-FE22801C630C}" type="presParOf" srcId="{B8FF49F1-F452-4AB6-9D0C-5707F062338B}" destId="{16ADA362-801E-4AAC-941D-0056CC89A0DD}" srcOrd="1" destOrd="0" presId="urn:microsoft.com/office/officeart/2005/8/layout/orgChart1"/>
    <dgm:cxn modelId="{C694D576-34CD-4C86-9FD2-0470190DC4E0}" type="presParOf" srcId="{B8FF49F1-F452-4AB6-9D0C-5707F062338B}" destId="{84C3C41E-12F4-425F-8251-0196D757BA5F}" srcOrd="2" destOrd="0" presId="urn:microsoft.com/office/officeart/2005/8/layout/orgChart1"/>
    <dgm:cxn modelId="{66DCFF81-8FCA-4AE3-B105-3819E3F5E288}" type="presParOf" srcId="{2252E19E-5719-4D3A-A870-4080C4DD5B9E}" destId="{AC8D3AD2-28F7-4B4C-B54F-9B80C16B652F}" srcOrd="2" destOrd="0" presId="urn:microsoft.com/office/officeart/2005/8/layout/orgChart1"/>
    <dgm:cxn modelId="{21F2E431-6265-4B78-92DB-BAF2D5DBA902}" type="presParOf" srcId="{2252E19E-5719-4D3A-A870-4080C4DD5B9E}" destId="{65F62AC1-F7F3-4EB5-933E-299CA54D6FC4}" srcOrd="3" destOrd="0" presId="urn:microsoft.com/office/officeart/2005/8/layout/orgChart1"/>
    <dgm:cxn modelId="{B85D661A-9172-492D-9376-C5982696494A}" type="presParOf" srcId="{65F62AC1-F7F3-4EB5-933E-299CA54D6FC4}" destId="{55DB7939-5C74-4A3B-854D-EA387AA64C3C}" srcOrd="0" destOrd="0" presId="urn:microsoft.com/office/officeart/2005/8/layout/orgChart1"/>
    <dgm:cxn modelId="{60802A4C-93C4-47F1-A4E8-12AAB3241308}" type="presParOf" srcId="{55DB7939-5C74-4A3B-854D-EA387AA64C3C}" destId="{60BD3553-735E-4A27-8147-0EF09B32CF70}" srcOrd="0" destOrd="0" presId="urn:microsoft.com/office/officeart/2005/8/layout/orgChart1"/>
    <dgm:cxn modelId="{5933EAC1-A456-4EBB-B590-477B4FAD3142}" type="presParOf" srcId="{55DB7939-5C74-4A3B-854D-EA387AA64C3C}" destId="{CDE1EAF1-17DC-4711-9167-D7BB423F4F1E}" srcOrd="1" destOrd="0" presId="urn:microsoft.com/office/officeart/2005/8/layout/orgChart1"/>
    <dgm:cxn modelId="{9D1ADB08-8628-40C4-BBAF-134149DDABC7}" type="presParOf" srcId="{65F62AC1-F7F3-4EB5-933E-299CA54D6FC4}" destId="{9ED67371-0533-4A8D-9D29-B86A3767C600}" srcOrd="1" destOrd="0" presId="urn:microsoft.com/office/officeart/2005/8/layout/orgChart1"/>
    <dgm:cxn modelId="{DBFE90C1-F828-4B4F-8D21-0EF198E5E949}" type="presParOf" srcId="{65F62AC1-F7F3-4EB5-933E-299CA54D6FC4}" destId="{FA115707-E209-4940-910E-8CE9ED3BBA8D}" srcOrd="2" destOrd="0" presId="urn:microsoft.com/office/officeart/2005/8/layout/orgChart1"/>
    <dgm:cxn modelId="{69053137-A59B-4F23-AF28-A40243CFB9D6}" type="presParOf" srcId="{534349B3-B48C-4825-81E8-12B14B085D15}" destId="{A4A069EE-C998-41F9-9AF7-3447BC232124}" srcOrd="2" destOrd="0" presId="urn:microsoft.com/office/officeart/2005/8/layout/orgChart1"/>
    <dgm:cxn modelId="{7AA88B10-846D-4A04-852D-2FCF41BB83B6}" type="presParOf" srcId="{51224E23-F46B-448A-8C3B-FDF8AAEAF4F3}" destId="{CA11AD9A-95AE-4DF8-A2A4-A01C5FC296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D3AD2-28F7-4B4C-B54F-9B80C16B652F}">
      <dsp:nvSpPr>
        <dsp:cNvPr id="0" name=""/>
        <dsp:cNvSpPr/>
      </dsp:nvSpPr>
      <dsp:spPr>
        <a:xfrm>
          <a:off x="8349673" y="2973474"/>
          <a:ext cx="1432090" cy="497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44"/>
              </a:lnTo>
              <a:lnTo>
                <a:pt x="1432090" y="248544"/>
              </a:lnTo>
              <a:lnTo>
                <a:pt x="1432090" y="49708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48CB4-7324-4C45-BFDE-2D7783C9FAF3}">
      <dsp:nvSpPr>
        <dsp:cNvPr id="0" name=""/>
        <dsp:cNvSpPr/>
      </dsp:nvSpPr>
      <dsp:spPr>
        <a:xfrm>
          <a:off x="6917583" y="2973474"/>
          <a:ext cx="1432090" cy="497089"/>
        </a:xfrm>
        <a:custGeom>
          <a:avLst/>
          <a:gdLst/>
          <a:ahLst/>
          <a:cxnLst/>
          <a:rect l="0" t="0" r="0" b="0"/>
          <a:pathLst>
            <a:path>
              <a:moveTo>
                <a:pt x="1432090" y="0"/>
              </a:moveTo>
              <a:lnTo>
                <a:pt x="1432090" y="248544"/>
              </a:lnTo>
              <a:lnTo>
                <a:pt x="0" y="248544"/>
              </a:lnTo>
              <a:lnTo>
                <a:pt x="0" y="49708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A11B4-BB5B-4435-AFDD-C8BE0CF990D3}">
      <dsp:nvSpPr>
        <dsp:cNvPr id="0" name=""/>
        <dsp:cNvSpPr/>
      </dsp:nvSpPr>
      <dsp:spPr>
        <a:xfrm>
          <a:off x="5485492" y="1292839"/>
          <a:ext cx="2864181" cy="497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44"/>
              </a:lnTo>
              <a:lnTo>
                <a:pt x="2864181" y="248544"/>
              </a:lnTo>
              <a:lnTo>
                <a:pt x="2864181" y="4970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CF360-2F6D-4E44-B9B8-78AC5EEC3467}">
      <dsp:nvSpPr>
        <dsp:cNvPr id="0" name=""/>
        <dsp:cNvSpPr/>
      </dsp:nvSpPr>
      <dsp:spPr>
        <a:xfrm>
          <a:off x="4007681" y="4654110"/>
          <a:ext cx="91440" cy="497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708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34BF1-B532-4BF5-8BA1-913F587F17C6}">
      <dsp:nvSpPr>
        <dsp:cNvPr id="0" name=""/>
        <dsp:cNvSpPr/>
      </dsp:nvSpPr>
      <dsp:spPr>
        <a:xfrm>
          <a:off x="2621311" y="2973474"/>
          <a:ext cx="1432090" cy="497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44"/>
              </a:lnTo>
              <a:lnTo>
                <a:pt x="1432090" y="248544"/>
              </a:lnTo>
              <a:lnTo>
                <a:pt x="1432090" y="49708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C0D2E-A875-4F1D-9F4F-8DBB06439F95}">
      <dsp:nvSpPr>
        <dsp:cNvPr id="0" name=""/>
        <dsp:cNvSpPr/>
      </dsp:nvSpPr>
      <dsp:spPr>
        <a:xfrm>
          <a:off x="1189220" y="2973474"/>
          <a:ext cx="1432090" cy="497089"/>
        </a:xfrm>
        <a:custGeom>
          <a:avLst/>
          <a:gdLst/>
          <a:ahLst/>
          <a:cxnLst/>
          <a:rect l="0" t="0" r="0" b="0"/>
          <a:pathLst>
            <a:path>
              <a:moveTo>
                <a:pt x="1432090" y="0"/>
              </a:moveTo>
              <a:lnTo>
                <a:pt x="1432090" y="248544"/>
              </a:lnTo>
              <a:lnTo>
                <a:pt x="0" y="248544"/>
              </a:lnTo>
              <a:lnTo>
                <a:pt x="0" y="49708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B7AD6-E392-42AC-ADAA-05D3D686F9E6}">
      <dsp:nvSpPr>
        <dsp:cNvPr id="0" name=""/>
        <dsp:cNvSpPr/>
      </dsp:nvSpPr>
      <dsp:spPr>
        <a:xfrm>
          <a:off x="2621311" y="1292839"/>
          <a:ext cx="2864181" cy="497089"/>
        </a:xfrm>
        <a:custGeom>
          <a:avLst/>
          <a:gdLst/>
          <a:ahLst/>
          <a:cxnLst/>
          <a:rect l="0" t="0" r="0" b="0"/>
          <a:pathLst>
            <a:path>
              <a:moveTo>
                <a:pt x="2864181" y="0"/>
              </a:moveTo>
              <a:lnTo>
                <a:pt x="2864181" y="248544"/>
              </a:lnTo>
              <a:lnTo>
                <a:pt x="0" y="248544"/>
              </a:lnTo>
              <a:lnTo>
                <a:pt x="0" y="4970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CED56-EE1E-4C12-B304-6F65B98678B2}">
      <dsp:nvSpPr>
        <dsp:cNvPr id="0" name=""/>
        <dsp:cNvSpPr/>
      </dsp:nvSpPr>
      <dsp:spPr>
        <a:xfrm>
          <a:off x="4301946" y="109293"/>
          <a:ext cx="2367091" cy="1183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tx1"/>
              </a:solidFill>
            </a:rPr>
            <a:t>Machine Downtime</a:t>
          </a:r>
          <a:endParaRPr lang="en-NG" sz="2700" kern="1200"/>
        </a:p>
      </dsp:txBody>
      <dsp:txXfrm>
        <a:off x="4301946" y="109293"/>
        <a:ext cx="2367091" cy="1183545"/>
      </dsp:txXfrm>
    </dsp:sp>
    <dsp:sp modelId="{B02D92E6-76F8-47D4-A075-8493EEE0909A}">
      <dsp:nvSpPr>
        <dsp:cNvPr id="0" name=""/>
        <dsp:cNvSpPr/>
      </dsp:nvSpPr>
      <dsp:spPr>
        <a:xfrm>
          <a:off x="1437765" y="1789928"/>
          <a:ext cx="2367091" cy="1183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tx1"/>
              </a:solidFill>
            </a:rPr>
            <a:t>Cooling system failure</a:t>
          </a:r>
          <a:endParaRPr lang="en-NG" sz="2700" kern="1200"/>
        </a:p>
      </dsp:txBody>
      <dsp:txXfrm>
        <a:off x="1437765" y="1789928"/>
        <a:ext cx="2367091" cy="1183545"/>
      </dsp:txXfrm>
    </dsp:sp>
    <dsp:sp modelId="{8CDBB023-50CC-4C89-8B51-EB31B34CD7F4}">
      <dsp:nvSpPr>
        <dsp:cNvPr id="0" name=""/>
        <dsp:cNvSpPr/>
      </dsp:nvSpPr>
      <dsp:spPr>
        <a:xfrm>
          <a:off x="5674" y="3470564"/>
          <a:ext cx="2367091" cy="1183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tx1"/>
              </a:solidFill>
            </a:rPr>
            <a:t>Pump failure</a:t>
          </a:r>
          <a:endParaRPr lang="en-NG" sz="2700" kern="1200"/>
        </a:p>
      </dsp:txBody>
      <dsp:txXfrm>
        <a:off x="5674" y="3470564"/>
        <a:ext cx="2367091" cy="1183545"/>
      </dsp:txXfrm>
    </dsp:sp>
    <dsp:sp modelId="{95102731-C1E5-493D-BD2B-DA3B122EAD4F}">
      <dsp:nvSpPr>
        <dsp:cNvPr id="0" name=""/>
        <dsp:cNvSpPr/>
      </dsp:nvSpPr>
      <dsp:spPr>
        <a:xfrm>
          <a:off x="2869856" y="3470564"/>
          <a:ext cx="2367091" cy="1183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tx1"/>
              </a:solidFill>
            </a:rPr>
            <a:t>Cooling Malfunction</a:t>
          </a:r>
          <a:endParaRPr lang="en-NG" sz="2700" kern="1200"/>
        </a:p>
      </dsp:txBody>
      <dsp:txXfrm>
        <a:off x="2869856" y="3470564"/>
        <a:ext cx="2367091" cy="1183545"/>
      </dsp:txXfrm>
    </dsp:sp>
    <dsp:sp modelId="{2EDB6E56-8F15-44F0-A64B-FB9836DC9737}">
      <dsp:nvSpPr>
        <dsp:cNvPr id="0" name=""/>
        <dsp:cNvSpPr/>
      </dsp:nvSpPr>
      <dsp:spPr>
        <a:xfrm>
          <a:off x="2869856" y="5151199"/>
          <a:ext cx="2367091" cy="1183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tx1"/>
              </a:solidFill>
            </a:rPr>
            <a:t>Pump Maintenance Neglected</a:t>
          </a:r>
          <a:endParaRPr lang="en-NG" sz="2700" kern="1200"/>
        </a:p>
      </dsp:txBody>
      <dsp:txXfrm>
        <a:off x="2869856" y="5151199"/>
        <a:ext cx="2367091" cy="1183545"/>
      </dsp:txXfrm>
    </dsp:sp>
    <dsp:sp modelId="{515B691C-C8CA-4E03-8A6D-2DBC36D0C22F}">
      <dsp:nvSpPr>
        <dsp:cNvPr id="0" name=""/>
        <dsp:cNvSpPr/>
      </dsp:nvSpPr>
      <dsp:spPr>
        <a:xfrm>
          <a:off x="7166127" y="1789928"/>
          <a:ext cx="2367091" cy="1183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tx1"/>
              </a:solidFill>
            </a:rPr>
            <a:t>Mechanical Issue</a:t>
          </a:r>
          <a:endParaRPr lang="en-NG" sz="2700" kern="1200"/>
        </a:p>
      </dsp:txBody>
      <dsp:txXfrm>
        <a:off x="7166127" y="1789928"/>
        <a:ext cx="2367091" cy="1183545"/>
      </dsp:txXfrm>
    </dsp:sp>
    <dsp:sp modelId="{62C8AA45-1DA4-48E6-9804-B937233F0706}">
      <dsp:nvSpPr>
        <dsp:cNvPr id="0" name=""/>
        <dsp:cNvSpPr/>
      </dsp:nvSpPr>
      <dsp:spPr>
        <a:xfrm>
          <a:off x="5734037" y="3470564"/>
          <a:ext cx="2367091" cy="1183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tx1"/>
              </a:solidFill>
            </a:rPr>
            <a:t>Motor Overheating</a:t>
          </a:r>
          <a:endParaRPr lang="en-NG" sz="2700" kern="1200"/>
        </a:p>
      </dsp:txBody>
      <dsp:txXfrm>
        <a:off x="5734037" y="3470564"/>
        <a:ext cx="2367091" cy="1183545"/>
      </dsp:txXfrm>
    </dsp:sp>
    <dsp:sp modelId="{60BD3553-735E-4A27-8147-0EF09B32CF70}">
      <dsp:nvSpPr>
        <dsp:cNvPr id="0" name=""/>
        <dsp:cNvSpPr/>
      </dsp:nvSpPr>
      <dsp:spPr>
        <a:xfrm>
          <a:off x="8598218" y="3470564"/>
          <a:ext cx="2367091" cy="1183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tx1"/>
              </a:solidFill>
            </a:rPr>
            <a:t>Sensor Failure</a:t>
          </a:r>
          <a:endParaRPr lang="en-NG" sz="2700" kern="1200"/>
        </a:p>
      </dsp:txBody>
      <dsp:txXfrm>
        <a:off x="8598218" y="3470564"/>
        <a:ext cx="2367091" cy="1183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B735-823B-4704-8A7A-C15347F21995}" type="datetimeFigureOut">
              <a:rPr lang="en-NG" smtClean="0"/>
              <a:t>12/30/2024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1A23C-DE63-4420-9300-7F411BDF601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0005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FD5A-EE9B-E470-C822-58E479C50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343E6-2AF5-FF69-EC99-99445EA61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5929E-0225-957A-3BB3-55C16ED2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2AC-18B7-4EB1-AA6B-54AF60774702}" type="datetimeFigureOut">
              <a:rPr lang="en-NG" smtClean="0"/>
              <a:t>12/30/2024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E37B-1B43-8AA8-807A-66FCF7FE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0B59-E9FC-F310-331E-BE22D2D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9B92-0C96-4A00-8B37-E1F2A32F84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5206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BCBE-A00A-C271-5F2A-DA25A80A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4F103-D0C8-7181-4209-CDFDDD312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83635-2DE0-E4C0-EF46-240569CB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2AC-18B7-4EB1-AA6B-54AF60774702}" type="datetimeFigureOut">
              <a:rPr lang="en-NG" smtClean="0"/>
              <a:t>12/30/2024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19BA1-BC57-8EAA-5A79-934FDE7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7CC85-FA76-65A3-188C-DF7CBBA8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9B92-0C96-4A00-8B37-E1F2A32F84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7135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48F92-565F-F6D0-40F1-AD8DBC38C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7D25A-C171-11BC-D6D8-59CB6799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7F3F8-C1A2-F009-B92B-E4C94DB0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2AC-18B7-4EB1-AA6B-54AF60774702}" type="datetimeFigureOut">
              <a:rPr lang="en-NG" smtClean="0"/>
              <a:t>12/30/2024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9BBA3-64AF-5E52-CDA7-C2D89BF8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E1A2-729C-0E70-65DA-B43BD0B6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9B92-0C96-4A00-8B37-E1F2A32F84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94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4CC3-355D-4FF6-6BD3-867BEB14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0F8F-E579-68E6-6399-438550583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D91B-A19A-926B-6278-7326F75A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2AC-18B7-4EB1-AA6B-54AF60774702}" type="datetimeFigureOut">
              <a:rPr lang="en-NG" smtClean="0"/>
              <a:t>12/30/2024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CBC25-CCBB-CF8D-BBFF-1FAF006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8062D-4EAC-DDB4-18C5-E42717FF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9B92-0C96-4A00-8B37-E1F2A32F84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4035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8B3B-4E27-F353-53E3-DCEEBD02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B465-95C2-7169-B95C-49ACCE4CA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BC9B9-093B-C5DA-1001-1B530FAC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2AC-18B7-4EB1-AA6B-54AF60774702}" type="datetimeFigureOut">
              <a:rPr lang="en-NG" smtClean="0"/>
              <a:t>12/30/2024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BB263-B008-3505-0E59-15B0D6BE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B2FD-4D81-2317-2879-4009591C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9B92-0C96-4A00-8B37-E1F2A32F84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201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5069-928A-D62D-2547-759385D4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6D75E-E0F2-2076-C332-91F04FFFD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8708D-CC36-5484-1828-FC459E671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DC81F-F632-8504-8DAB-77742254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2AC-18B7-4EB1-AA6B-54AF60774702}" type="datetimeFigureOut">
              <a:rPr lang="en-NG" smtClean="0"/>
              <a:t>12/30/2024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D549C-931B-3B2E-8B9D-6AAC0689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2F2DE-5564-0982-B246-12BA9A44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9B92-0C96-4A00-8B37-E1F2A32F84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9628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332D-1910-0B13-189C-F66F9361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F3398-5AFF-288A-A6B3-2A8A1DA4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D0E2D-7C5A-7C15-CF8D-60F61C38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ED6D5-3405-2C62-65AE-53B9A5DAD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A9FD6-768C-DDFD-DE04-90B76C8B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1BEE0-31F8-D07C-02FF-FE481488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2AC-18B7-4EB1-AA6B-54AF60774702}" type="datetimeFigureOut">
              <a:rPr lang="en-NG" smtClean="0"/>
              <a:t>12/30/2024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C8567-9137-B735-0E13-4EAE6B3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A1333-243D-F1D6-FC57-4BFEB7B4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9B92-0C96-4A00-8B37-E1F2A32F84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8659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C9C3-9A89-3635-6FFA-97519D41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47B31-AFE4-6BCD-E80F-541C5BA1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2AC-18B7-4EB1-AA6B-54AF60774702}" type="datetimeFigureOut">
              <a:rPr lang="en-NG" smtClean="0"/>
              <a:t>12/30/2024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3AD1B-4808-C460-BB78-BE93A763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37C01-D566-B875-4C27-64E75740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9B92-0C96-4A00-8B37-E1F2A32F84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7393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2D13F-C2CC-B416-9278-867B734A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2AC-18B7-4EB1-AA6B-54AF60774702}" type="datetimeFigureOut">
              <a:rPr lang="en-NG" smtClean="0"/>
              <a:t>12/30/2024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391CB-9597-F903-638C-64EB5D16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A6347-47C8-6812-442B-A1E170F8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9B92-0C96-4A00-8B37-E1F2A32F84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5643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2229-F064-A41D-0CCC-2F18178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5F45-89E0-EFC2-D061-5CD0BD6E3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40CC4-8097-DA12-7E9B-B1883303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31140-627C-3CA5-6597-4527020B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2AC-18B7-4EB1-AA6B-54AF60774702}" type="datetimeFigureOut">
              <a:rPr lang="en-NG" smtClean="0"/>
              <a:t>12/30/2024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0292A-810F-E2F1-8916-6B97509C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EE5E9-95AF-D7F9-78E3-0AAE9518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9B92-0C96-4A00-8B37-E1F2A32F84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5870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00D6-1817-854B-A018-1B59CABE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3444A-8FFF-A620-A205-CFAB1506C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F46D1-0C19-8E4F-BEA7-DF3E0BCA3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030D3-094F-0E35-56FC-0DA279AF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2AC-18B7-4EB1-AA6B-54AF60774702}" type="datetimeFigureOut">
              <a:rPr lang="en-NG" smtClean="0"/>
              <a:t>12/30/2024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C9AC1-D391-9F21-ED92-43A1581A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17C7C-705B-3DD3-5F56-7539A779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9B92-0C96-4A00-8B37-E1F2A32F84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3522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24AC7-5D2D-9F58-CCBC-68A38239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58877-3ABD-CFDB-E5FF-B9B92AB6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12B4-1B36-9BB7-704F-C0AE3A0D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78F2AC-18B7-4EB1-AA6B-54AF60774702}" type="datetimeFigureOut">
              <a:rPr lang="en-NG" smtClean="0"/>
              <a:t>12/30/2024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A883-B495-1A40-DED1-8586E2C7C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28001-D2C4-6FB9-6DC0-DE2D5E688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1D9B92-0C96-4A00-8B37-E1F2A32F84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6719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svg"/><Relationship Id="rId5" Type="http://schemas.openxmlformats.org/officeDocument/2006/relationships/image" Target="../media/image13.sv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3.sv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2.png"/><Relationship Id="rId9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svg"/><Relationship Id="rId7" Type="http://schemas.openxmlformats.org/officeDocument/2006/relationships/image" Target="../media/image8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pngtree.com/freepng/tree-logo-with-three-branches_5516805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62A43AA-09CE-11B1-44AE-F85DAC268256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7298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26DFA7-868B-A1B1-A537-FE4E5D81E9D0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2D3D5A14-1BC2-3D11-150F-9AA8E6BC0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5F2919A8-4779-D42D-2EE6-B98C94281720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3CBE57BC-69DC-FF20-C595-8E8DB06A1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85C70537-E25C-2B04-C92F-3507D1A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5CFDE62F-F1A3-1D3D-D302-385B1F07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4EEF7FA4-1416-1890-2690-078308C77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D650CFAC-AD09-7A25-B4B7-055F3B063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9860941F-C5B0-B483-EF60-686290398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985A2586-E61E-0916-AC04-B7FD6A09C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AE5673C2-40D4-5EA2-5BBF-4B35F9D7B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0CC9CDD9-E259-8A2A-339B-50272FD7A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673175C3-9B21-39CB-C980-D33DB6741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5647642A-BD75-6D33-986C-F315DC9CA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0ED22185-BE5C-67CF-403A-40B9E8F5E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D7C08981-EA7B-9988-187B-E776D747A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A2B37628-06DA-FE58-5A9D-F7A5C1CF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97370995-0E74-1012-F30E-8F5EBE235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EB0DACCC-8276-D935-8413-843F9E800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C1D806E9-E2EF-7B52-3AD0-15C038F27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0A7B722B-5CCE-6F8C-5725-90D16B9BC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924F8405-491D-33F7-5E03-E059225B8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CFDFCC1D-1B3F-D876-A705-9D29592B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202A192B-9AD3-0111-67B0-6107A65C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1B2A1BF7-4562-85AC-3BF7-9E9408B90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BCAFCD3B-8B63-FFC4-DC8B-F23E5D31A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A35556D-2C20-F743-A830-C4ECF70225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5B33A98F-67D5-7D9E-3613-AFA083271C02}"/>
              </a:ext>
            </a:extLst>
          </p:cNvPr>
          <p:cNvSpPr/>
          <p:nvPr/>
        </p:nvSpPr>
        <p:spPr>
          <a:xfrm>
            <a:off x="-8466" y="-29451"/>
            <a:ext cx="12191999" cy="6884181"/>
          </a:xfrm>
          <a:prstGeom prst="rect">
            <a:avLst/>
          </a:prstGeom>
          <a:solidFill>
            <a:srgbClr val="D7F3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EFD2159F-7EAF-0F12-035A-63B79506B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22" y="156072"/>
            <a:ext cx="10971898" cy="6400800"/>
          </a:xfrm>
        </p:spPr>
        <p:txBody>
          <a:bodyPr anchor="ctr">
            <a:noAutofit/>
          </a:bodyPr>
          <a:lstStyle/>
          <a:p>
            <a:r>
              <a:rPr lang="en-NG" sz="80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WORKFLOW FOR CONDUCTING</a:t>
            </a:r>
            <a:br>
              <a:rPr lang="en-US" sz="80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NG" sz="80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br>
              <a:rPr lang="en-US" sz="80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NG" sz="80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PROPER ROOT CAUSE ANALYSIS (RCA)</a:t>
            </a:r>
            <a:endParaRPr lang="en-NG" sz="8000"/>
          </a:p>
        </p:txBody>
      </p:sp>
    </p:spTree>
    <p:extLst>
      <p:ext uri="{BB962C8B-B14F-4D97-AF65-F5344CB8AC3E}">
        <p14:creationId xmlns:p14="http://schemas.microsoft.com/office/powerpoint/2010/main" val="380462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55366-EA99-6B99-D841-6DC6CDFCF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980BBF5-870C-5FEB-498D-6D1F16B8CC11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7AFCDC-7CAB-599A-DC53-28081AFDA7DB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EE1CC010-F43A-3941-9ADE-676ED381C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6CF14DE-63CE-CE80-0157-BB63685EA211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6C6855F8-6A1E-D850-1881-FACEEA4E5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7D94164B-6B2D-11AE-68B5-F42CADF6C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609A4832-21C9-A5B5-F78E-08E8984CF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87FE3D42-F1BA-D350-AD78-07F84BC7B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28CC5593-AFED-6551-3EB2-2B84730DD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78F14EEF-AEEA-AAEC-8058-1DD41826C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E2882189-D58C-A98C-F7FA-EC14CB58A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7B01CD90-F9B6-D032-1489-F741476E4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C3844CE6-D489-B41F-306A-6E9ED149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C5FCA99C-D620-8AFD-C09C-6B2E93BE3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9CBC050D-F4C6-934F-0D33-D67F1735C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0B19C45F-BBCA-D52C-93DA-9B2D0B16F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5D1C4BCD-A42A-3338-7693-2A6C778E9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B429A570-FA35-8243-6DAF-5489CD76E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385C1245-09D8-4E33-1D9B-9B5A2EFDD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493929E3-50C8-65E2-F94C-7A892101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8D55D7BD-83B4-AEDF-F44E-4AA91C02A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2D25951F-DA2E-9329-3446-8718687DD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0C9A0A68-42A4-A32D-887B-B6C7CDEC2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4752622F-5183-5F68-F567-9E0054F9C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0DA9CDBC-DCDA-9A14-F8CA-E72FADD72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3EAF9DEF-6180-00DD-6197-C278AE08F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ED110570-BD7F-AD9A-69BB-E185BE36150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1BFB447D-9487-3919-9E48-0032F33F3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9CC19-2210-454B-555A-1B5338CB2D8F}"/>
              </a:ext>
            </a:extLst>
          </p:cNvPr>
          <p:cNvSpPr/>
          <p:nvPr/>
        </p:nvSpPr>
        <p:spPr>
          <a:xfrm>
            <a:off x="-1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20FF-0E36-44E5-1B5F-006BC35B6E64}"/>
              </a:ext>
            </a:extLst>
          </p:cNvPr>
          <p:cNvSpPr txBox="1">
            <a:spLocks/>
          </p:cNvSpPr>
          <p:nvPr/>
        </p:nvSpPr>
        <p:spPr>
          <a:xfrm>
            <a:off x="861499" y="1063002"/>
            <a:ext cx="10800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NG" b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Determine the Root Cause</a:t>
            </a:r>
            <a:endParaRPr lang="en-GB" b="1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Pinpoint the fundamental issue that triggered the problem.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Steps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evidence to validate or eliminate potential causes.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Focus on systemic issues rather than one-off errors.</a:t>
            </a:r>
          </a:p>
          <a:p>
            <a:pPr algn="l"/>
            <a:r>
              <a:rPr lang="en-NG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Cross-check findings with the team to ensure accuracy and agreement.</a:t>
            </a:r>
            <a:endParaRPr lang="en-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412377-2A84-B6DF-06CD-46FB86AB3418}"/>
              </a:ext>
            </a:extLst>
          </p:cNvPr>
          <p:cNvSpPr/>
          <p:nvPr/>
        </p:nvSpPr>
        <p:spPr>
          <a:xfrm>
            <a:off x="11175565" y="84667"/>
            <a:ext cx="360000" cy="360000"/>
          </a:xfrm>
          <a:prstGeom prst="ellipse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3F5E40-CEDF-4C00-C3E9-FA2843328E50}"/>
              </a:ext>
            </a:extLst>
          </p:cNvPr>
          <p:cNvSpPr txBox="1">
            <a:spLocks/>
          </p:cNvSpPr>
          <p:nvPr/>
        </p:nvSpPr>
        <p:spPr>
          <a:xfrm>
            <a:off x="5694109" y="-15167"/>
            <a:ext cx="5473429" cy="624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G" sz="3000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Cause Analysis Workflow</a:t>
            </a:r>
            <a:endParaRPr lang="en-NG" sz="3000"/>
          </a:p>
        </p:txBody>
      </p:sp>
    </p:spTree>
    <p:extLst>
      <p:ext uri="{BB962C8B-B14F-4D97-AF65-F5344CB8AC3E}">
        <p14:creationId xmlns:p14="http://schemas.microsoft.com/office/powerpoint/2010/main" val="428862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32772-DA96-E608-613E-C5650B9ED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95CA85E-057E-54AC-A24F-301A0DFE5256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DE63AD-277A-F596-8C82-55038A76EF38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4BF9148B-A4EF-CFD6-C361-D79366CA1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A4F6B3CE-1F0B-ACE4-8068-EE8396EC64AC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2BDF440A-6E39-A7B0-642C-FC8915301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BF181E47-514B-1583-4DC4-461A4C40B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BB9B60BA-B72B-AFA7-B90E-5FA82C29D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9ABC7C8B-0833-697A-F33A-A76FD8D49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D5A9ADE9-4B0D-1796-99F3-379F54D93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B3C1774A-D659-9798-928E-32B666F30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289D85DC-CFE0-94AA-5A07-FB5E828D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4225C376-3706-8898-DF8A-159D1D63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00AEC929-7B04-E2D6-3FE6-602F12D60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6881EF74-799E-CB78-6278-EB80C8557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4C322320-7F44-7540-6A93-B07FA0A9D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4972949A-1A82-800B-634E-4A8F7CA4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10D71EB5-802B-A09E-9FC4-C4BBB6879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053F3C0E-2204-3CC8-D064-51309EAE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9BFEA938-E718-7590-81C5-6C9EA34E8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9B6E6A85-472E-5096-04B6-AD30EBB73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66B56399-21D7-0DB8-F9E6-C3B173FE9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087AC32E-28EC-8643-EC60-D1B36B913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67AD5663-62FC-86AE-8AF7-E65C51116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41938808-0862-00C6-BA28-F77ACE80A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B99FB549-5830-B715-86C7-BF8968D27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6FA692CC-6601-053A-7F7B-C3B193236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B44E311F-CE69-05D9-D61B-03BB3D14B43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F61CA4C-FA86-5981-4FEC-2B5967A61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BDC099-DC59-4EBC-3981-B95935C85DDE}"/>
              </a:ext>
            </a:extLst>
          </p:cNvPr>
          <p:cNvSpPr/>
          <p:nvPr/>
        </p:nvSpPr>
        <p:spPr>
          <a:xfrm>
            <a:off x="-1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ECA2-1BF2-A7A7-3813-A42E7D88EC0A}"/>
              </a:ext>
            </a:extLst>
          </p:cNvPr>
          <p:cNvSpPr txBox="1">
            <a:spLocks/>
          </p:cNvSpPr>
          <p:nvPr/>
        </p:nvSpPr>
        <p:spPr>
          <a:xfrm>
            <a:off x="914399" y="1069958"/>
            <a:ext cx="10800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 Corrective Actions</a:t>
            </a:r>
            <a:endParaRPr lang="en-GB" b="1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Create specific, actionable solutions that address the root cause.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Steps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 corrective actions are </a:t>
            </a: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SMART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(Specific, Measurable, Achievable, Relevant, Time-bound).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Involve team members in evaluating feasibility.</a:t>
            </a:r>
          </a:p>
          <a:p>
            <a:pPr algn="l"/>
            <a:r>
              <a:rPr lang="en-NG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 contingency plans to handle risks or barriers.</a:t>
            </a:r>
            <a:endParaRPr lang="en-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A8EECA-0722-153B-2B4E-34E8DF4099C1}"/>
              </a:ext>
            </a:extLst>
          </p:cNvPr>
          <p:cNvSpPr/>
          <p:nvPr/>
        </p:nvSpPr>
        <p:spPr>
          <a:xfrm>
            <a:off x="11175565" y="84667"/>
            <a:ext cx="360000" cy="360000"/>
          </a:xfrm>
          <a:prstGeom prst="ellipse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526820-DD7C-F47D-B0E2-D1087AE72E28}"/>
              </a:ext>
            </a:extLst>
          </p:cNvPr>
          <p:cNvSpPr txBox="1">
            <a:spLocks/>
          </p:cNvSpPr>
          <p:nvPr/>
        </p:nvSpPr>
        <p:spPr>
          <a:xfrm>
            <a:off x="5694109" y="-15167"/>
            <a:ext cx="5473429" cy="624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G" sz="3000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Cause Analysis Workflow</a:t>
            </a:r>
            <a:endParaRPr lang="en-NG" sz="3000"/>
          </a:p>
        </p:txBody>
      </p:sp>
    </p:spTree>
    <p:extLst>
      <p:ext uri="{BB962C8B-B14F-4D97-AF65-F5344CB8AC3E}">
        <p14:creationId xmlns:p14="http://schemas.microsoft.com/office/powerpoint/2010/main" val="319368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4506B-E094-0022-336A-66070973A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6BE85D7-BC90-2F56-3B54-F8DB14D39B5D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BAFB4C-490C-514A-E655-11FC3F3BFCBA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571EE5DB-C1DE-3EEB-C506-239ED94AB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EDA0BB5C-9570-747D-1637-012813DF931A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0DC4C03B-C5B1-6766-5081-1B1A08B69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A69378F6-D31B-D99F-C856-18C764DDA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5EFF7EC8-E49E-62B6-714D-80F3D96C5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5D8B036B-3B15-53E0-5A52-62CF4B27A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9755D000-00E1-25E3-923C-409C9BA5B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4F0B1831-F26B-0C89-0D7A-78B1F9787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79A7932E-6C1B-C73F-6036-B1EDD6D0D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9AFCFD63-18CE-5B67-C330-222E7957D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3083478F-71B6-6348-22F8-2CCDFBCB5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867227D2-1797-20F5-C0A9-9940084BB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7A74190A-27F4-DFDC-4E19-939F5C8E3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A8EA9066-1B3F-4746-F1AE-8079B2DD8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C0003CF5-7D55-DC6E-73B6-14E77196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9D9599E6-072D-CBA4-B27D-4053F3D88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BAB4C456-1697-E951-EB63-FFFA36233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C3AAF018-EBA0-F29E-3249-5CEF19AA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D39CEDC9-41FB-5436-EC69-31ABD49C3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0FA929A3-71E7-38F8-7724-35101E5E0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93BC310A-0975-C4AD-4B05-5E1427DBC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C8C584E6-0DF5-E773-8A06-97EDCB9D2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53B8EB65-5B78-AD4B-CA39-E4935FC6F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D091F5C9-F833-F4DE-608B-E331D300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98504FA0-DA47-7B90-D50F-DF21104E745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86C3886-53A5-DECB-FFD9-63BF2A585D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F09303-7EE6-DD9E-98F7-37A30E824388}"/>
              </a:ext>
            </a:extLst>
          </p:cNvPr>
          <p:cNvSpPr/>
          <p:nvPr/>
        </p:nvSpPr>
        <p:spPr>
          <a:xfrm>
            <a:off x="-1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FE5C-5392-96DF-3071-3CBB67B90EEE}"/>
              </a:ext>
            </a:extLst>
          </p:cNvPr>
          <p:cNvSpPr txBox="1">
            <a:spLocks/>
          </p:cNvSpPr>
          <p:nvPr/>
        </p:nvSpPr>
        <p:spPr>
          <a:xfrm>
            <a:off x="1102397" y="1022047"/>
            <a:ext cx="10800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NG" b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 and Monitor Solutions</a:t>
            </a:r>
            <a:endParaRPr lang="en-GB" b="1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Execute and evaluate corrective actions.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Steps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Assign responsibilities and timelines for each action.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 outcomes through regular progress reviews.</a:t>
            </a:r>
          </a:p>
          <a:p>
            <a:pPr algn="l"/>
            <a:r>
              <a:rPr lang="en-NG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 effectiveness using </a:t>
            </a:r>
            <a:r>
              <a:rPr lang="en-NG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KPIs</a:t>
            </a:r>
            <a:r>
              <a:rPr lang="en-NG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 benchmarks.</a:t>
            </a:r>
            <a:endParaRPr lang="en-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755A74-6014-A7F3-9DEA-5BEACF5579CC}"/>
              </a:ext>
            </a:extLst>
          </p:cNvPr>
          <p:cNvSpPr/>
          <p:nvPr/>
        </p:nvSpPr>
        <p:spPr>
          <a:xfrm>
            <a:off x="11175565" y="84667"/>
            <a:ext cx="360000" cy="360000"/>
          </a:xfrm>
          <a:prstGeom prst="ellipse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7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75FB0F-27E2-45F6-BAC5-A000321F3EBD}"/>
              </a:ext>
            </a:extLst>
          </p:cNvPr>
          <p:cNvSpPr txBox="1">
            <a:spLocks/>
          </p:cNvSpPr>
          <p:nvPr/>
        </p:nvSpPr>
        <p:spPr>
          <a:xfrm>
            <a:off x="5694109" y="-15167"/>
            <a:ext cx="5473429" cy="624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G" sz="3000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Cause Analysis Workflow</a:t>
            </a:r>
            <a:endParaRPr lang="en-NG" sz="3000"/>
          </a:p>
        </p:txBody>
      </p:sp>
    </p:spTree>
    <p:extLst>
      <p:ext uri="{BB962C8B-B14F-4D97-AF65-F5344CB8AC3E}">
        <p14:creationId xmlns:p14="http://schemas.microsoft.com/office/powerpoint/2010/main" val="214564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D26E2-992F-B010-8003-2DBDC551F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D7750324-5D91-41A5-F650-E3BFABD4D734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8F0EE2-1DD5-558E-1F7C-44EEB25C268F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B5C25666-853F-7CE6-2740-8A4A99530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3B6B521E-F0E3-65DC-03CA-3DB82DF81360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93A965CD-F4ED-DF3D-4F7F-36E66285C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068E630B-3C66-BD3A-D5F2-3A7D01F98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5A3C22C7-F933-B6FB-55D2-C8C345310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44BA913D-58A6-265A-F017-2B19B39EC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43C39DBA-AEE8-667B-1E72-B04BDD2DD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5580263A-A96D-F434-CB59-2E3F58E68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15EBCFFA-9896-6E16-ACD5-66A15E0F6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B007AB62-4009-4695-B34B-F75DC712E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1A4AE69A-9171-19B4-7823-8BC1524D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8AB5D8BD-03A5-329E-348F-47BC1CB7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79482522-EE7B-0EB3-0428-E117839D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F01DA66B-2474-16EF-69CF-E13B21231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20CCA52B-C55A-9B7E-85F4-DA8220A6F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C8B0A975-9FF5-95D3-A242-9081F81D3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081E82D1-106E-BD4D-9D87-D4E244EAD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11C5C6D5-968E-057D-78ED-4994E5988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E1DA6667-813F-CAE7-1EE7-91D4D4718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03500DA2-33DC-418A-B822-2D9012070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C6DD87CD-84FF-F8CB-C752-19334A68F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331F8EA1-8CD0-3489-4457-90B71C77D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7E911F3F-B06A-C226-AC9A-6CB97E984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766896E8-35FB-C9D2-1733-9CB7D5D1E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EB128156-4753-BB23-4DF5-102CA7397C8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A38FC03-BEF3-0E32-9329-F0A637A95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0214EB-C1D6-0F3D-8E03-FCA8B0B91326}"/>
              </a:ext>
            </a:extLst>
          </p:cNvPr>
          <p:cNvSpPr/>
          <p:nvPr/>
        </p:nvSpPr>
        <p:spPr>
          <a:xfrm>
            <a:off x="-3531" y="-71497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055D-41D4-2D10-6E1E-9B06B8116B39}"/>
              </a:ext>
            </a:extLst>
          </p:cNvPr>
          <p:cNvSpPr txBox="1">
            <a:spLocks/>
          </p:cNvSpPr>
          <p:nvPr/>
        </p:nvSpPr>
        <p:spPr>
          <a:xfrm>
            <a:off x="861499" y="1259337"/>
            <a:ext cx="10800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 and Share Findings</a:t>
            </a:r>
            <a:endParaRPr lang="en-GB" b="1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Capture learnings to prevent recurrence and promote improvement.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Steps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Write a comprehensive RCA report (include problem details, analysis, findings, corrective actions, and results).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Share findings with relevant stakeholders.</a:t>
            </a:r>
          </a:p>
          <a:p>
            <a:pPr algn="l"/>
            <a:r>
              <a:rPr lang="en-NG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 procedures, training, or policies based on RCA outcomes.</a:t>
            </a:r>
            <a:endParaRPr lang="en-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02BC3D-5D4F-8353-2725-01E430C40D6E}"/>
              </a:ext>
            </a:extLst>
          </p:cNvPr>
          <p:cNvSpPr/>
          <p:nvPr/>
        </p:nvSpPr>
        <p:spPr>
          <a:xfrm>
            <a:off x="11175565" y="84667"/>
            <a:ext cx="360000" cy="360000"/>
          </a:xfrm>
          <a:prstGeom prst="ellipse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8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F67FC4-91FE-EB38-D94A-6CBE601C5B48}"/>
              </a:ext>
            </a:extLst>
          </p:cNvPr>
          <p:cNvSpPr txBox="1">
            <a:spLocks/>
          </p:cNvSpPr>
          <p:nvPr/>
        </p:nvSpPr>
        <p:spPr>
          <a:xfrm>
            <a:off x="5694109" y="-15167"/>
            <a:ext cx="5473429" cy="624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G" sz="3000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Cause Analysis Workflow</a:t>
            </a:r>
            <a:endParaRPr lang="en-NG" sz="3000"/>
          </a:p>
        </p:txBody>
      </p:sp>
    </p:spTree>
    <p:extLst>
      <p:ext uri="{BB962C8B-B14F-4D97-AF65-F5344CB8AC3E}">
        <p14:creationId xmlns:p14="http://schemas.microsoft.com/office/powerpoint/2010/main" val="208660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3360D-2396-5AA9-8F6B-7A6F54A1F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2EE1B16-00F4-F21C-9EBC-C124C84035A8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37F310-AE7E-CEB7-478F-DC39A4C6BF37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5A9C9FEF-0EA8-6B13-9DCA-77A87035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F75C1A69-DACF-CC3A-5603-2343F2DFACE3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8137293E-FFD4-5CC1-3725-9B49C4F3B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ABD93838-0C5A-4329-C119-43C7E498E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8812E5BA-74DE-2777-9674-6AC8DD106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EAE979C7-68B1-4349-C17E-318A16FC6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69891461-A3F3-3AB4-721D-DDBC9D712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CD93B60D-A861-465D-8267-4705BCDC1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C4F7ED16-B51B-9124-9F1F-715A92320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2191C0EA-FA83-1641-0CE8-3D4941EE3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757CECDD-5448-3086-5689-83D350819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3FFDD858-00C8-4B53-18FC-CD53EE6F7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0F9BB0C2-978A-4EF7-14C7-10605214A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F4F04FFE-D6FA-49BF-A9F9-F71D0F6DD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C64840F3-8EFB-80C4-DA1B-1C1E3EBE6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0E103F96-4772-5282-D036-5F4DA3C6F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F460096A-CD96-6925-D443-131CB517C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F75124B9-FA68-2B7D-D5EF-4C7432EB4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AF89BBBE-DAF1-75A3-D06A-2CD3BF895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BADB9048-B7DE-B9A1-A29B-4BA1B8D3D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0BC9543F-AC83-2E7F-A980-12B290EF8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4A63C927-F24E-E65F-00B7-C3814581B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ACD9C064-4181-D417-B53A-3AE52B5C5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9FBCB983-A00A-BC1D-4892-39299EEAF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3C3D27D9-B8C5-6918-2A8A-9CE3C96D45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7E4A2B1-B2F4-7531-85FC-DD64B74AB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71E5E2-F246-D29D-1D9C-9CCA79990ED6}"/>
              </a:ext>
            </a:extLst>
          </p:cNvPr>
          <p:cNvSpPr/>
          <p:nvPr/>
        </p:nvSpPr>
        <p:spPr>
          <a:xfrm>
            <a:off x="-1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B404-57CB-546B-F9A3-5BB3FCB1E68D}"/>
              </a:ext>
            </a:extLst>
          </p:cNvPr>
          <p:cNvSpPr txBox="1">
            <a:spLocks/>
          </p:cNvSpPr>
          <p:nvPr/>
        </p:nvSpPr>
        <p:spPr>
          <a:xfrm>
            <a:off x="914399" y="1174123"/>
            <a:ext cx="10800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Follow-Up and Review</a:t>
            </a:r>
            <a:endParaRPr lang="en-GB" b="1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Ensure the problem is resolved and doesn’t recur.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Steps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Conduct a follow-up after a set period to verify that actions were effective.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Review related processes for potential improvements.</a:t>
            </a:r>
          </a:p>
          <a:p>
            <a:pPr algn="l"/>
            <a:r>
              <a:rPr lang="en-NG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Close the RCA process only when sustained results are observed.</a:t>
            </a:r>
            <a:endParaRPr lang="en-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DDCC25-77CE-FA35-4EC9-36228D9F8211}"/>
              </a:ext>
            </a:extLst>
          </p:cNvPr>
          <p:cNvSpPr/>
          <p:nvPr/>
        </p:nvSpPr>
        <p:spPr>
          <a:xfrm>
            <a:off x="11175565" y="84667"/>
            <a:ext cx="360000" cy="360000"/>
          </a:xfrm>
          <a:prstGeom prst="ellipse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786E8F-8974-F192-F1E6-8F0709D8EA10}"/>
              </a:ext>
            </a:extLst>
          </p:cNvPr>
          <p:cNvSpPr txBox="1">
            <a:spLocks/>
          </p:cNvSpPr>
          <p:nvPr/>
        </p:nvSpPr>
        <p:spPr>
          <a:xfrm>
            <a:off x="5694109" y="-15167"/>
            <a:ext cx="5473429" cy="624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G" sz="3000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Cause Analysis Workflow</a:t>
            </a:r>
            <a:endParaRPr lang="en-NG" sz="3000"/>
          </a:p>
        </p:txBody>
      </p:sp>
    </p:spTree>
    <p:extLst>
      <p:ext uri="{BB962C8B-B14F-4D97-AF65-F5344CB8AC3E}">
        <p14:creationId xmlns:p14="http://schemas.microsoft.com/office/powerpoint/2010/main" val="256642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E767F-2875-1A6C-BF73-A3BD70AEC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C74E61B-A740-BA48-7C32-0AF3BD4994AB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463DF0-9047-98ED-2369-4423E4339BB9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A395EE61-9479-8724-1A9F-EF6D2051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8102AC1D-157C-C22B-11A1-E5467686AFC3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A5B1187C-8838-0AED-989B-FEBB7861E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6ABB0824-AA54-D36C-76B7-3FD40E71D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F42F4631-0C71-3EE3-58F0-2B3DB72C9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0FB614F0-666F-CBC1-313F-8C4EC4A77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CECF77B8-7B94-7DB3-B12E-D649184C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6B9C2BE6-180C-E2CB-BB88-C3B2B2F97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EC83C491-5D21-AEDE-BFEF-BE1D06BA4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FFC6BAD8-6BDC-6B8E-8209-69DAD0CAA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7A04FAA4-D33F-5A86-29D8-5F5532EC9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E6416ED6-77B3-14F9-59EB-F9170489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A9D0CB53-EE31-EE57-29FB-B9E69CC2C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CBE9E55E-47C7-530C-159E-97ED10CB6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504D47E1-A745-4C15-B2B5-4A58CCF31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98EF2FBC-E26E-EFE5-F4E0-31F81B274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25DCCCE3-3947-78BB-C1FB-C71ECAF8D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D8FAB270-09C1-F4E3-46CC-E1EFE503E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DCF93C77-C659-8945-56E5-611D06694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EEF9BFE6-1AC1-3E17-0C18-52087A022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4EB3A1AC-A261-4646-4C65-95DFABD04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6A3B99B4-B0EC-EB3E-9DCF-A717ED577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04617E76-E034-B6DB-9AD6-8E7CC44B6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77150236-B180-C420-ADF5-68EA2523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E95F3086-C9A8-E4B4-E10B-79D9F1724FD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E37FDD38-F1E1-524B-2444-EAE327ADD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1C1389-AFEA-51BC-07B5-3620E1080F60}"/>
              </a:ext>
            </a:extLst>
          </p:cNvPr>
          <p:cNvSpPr/>
          <p:nvPr/>
        </p:nvSpPr>
        <p:spPr>
          <a:xfrm>
            <a:off x="-1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F8055-DEC0-28F3-5A2C-88FC44B4942A}"/>
              </a:ext>
            </a:extLst>
          </p:cNvPr>
          <p:cNvSpPr txBox="1">
            <a:spLocks/>
          </p:cNvSpPr>
          <p:nvPr/>
        </p:nvSpPr>
        <p:spPr>
          <a:xfrm>
            <a:off x="695999" y="1270000"/>
            <a:ext cx="10800000" cy="43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Scenario:</a:t>
            </a:r>
            <a:b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NG" b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Problem:</a:t>
            </a:r>
            <a:r>
              <a:rPr lang="en-NG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production line is experiencing frequent machine downtimes.</a:t>
            </a:r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7829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4491F-FE8B-6E1D-F4B6-184981C16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61EECD7-0C35-6CB9-9731-AC4931992FC7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65882-C79B-13FA-B0DB-8A3829129C4B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8262BA68-70AC-415A-2B31-3A2516F23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385D7617-6CD8-9427-8FCD-811019E85EA8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039B2A89-84A3-1325-D6F1-46D135D50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223D93D2-E25A-0C2A-149F-C78F6066A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C21D0217-F332-B21A-7E68-2F9473067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13E583B3-962D-96A3-87CB-D98D744FA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A6D6F54B-E8E4-30B7-3C58-3ABE410C2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B6A0DBAF-4673-4B92-348A-8BF5CFDDB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B5D15265-E6CA-8C14-6792-F2A98597F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FCFCD243-15AC-8063-0A30-859FBD286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71541A4B-36CF-D60A-B9FD-209800D0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E44C612C-3346-0367-0671-017FDABA5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848AF18C-84A1-B707-77DC-ED44BC312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775948CD-14EF-B73E-26DA-78A52CE74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CA2A50B5-9F93-0B69-0E25-728FB2A3B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0F20BD0F-8D93-2D2C-F076-6A3AD52A5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4CCA6A10-DF71-333F-6F08-394FD8BC2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116E2901-AE1E-19F1-FC01-430A0B2AD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8098F399-A657-3FCD-2B46-C02FF59B0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3C305D0E-1333-5353-1F16-2DF930CB3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4BB4A35C-2B6C-73EE-7907-F7B1144E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882B80BC-3E46-F316-89DF-5685D51CE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4A7F0C84-FFBE-58BE-C75D-04853982E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24539923-D0E7-3DFA-1655-8C81647EB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F978AC5F-74F6-1996-CBEB-41DA172D258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0BB5C14-12F0-3512-0A58-81F53FCBE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B710C1-EA3D-ACF6-A88F-18781D0BDA74}"/>
              </a:ext>
            </a:extLst>
          </p:cNvPr>
          <p:cNvSpPr/>
          <p:nvPr/>
        </p:nvSpPr>
        <p:spPr>
          <a:xfrm>
            <a:off x="-1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8D96E-52A2-4537-CB64-78F97ACAE5DE}"/>
              </a:ext>
            </a:extLst>
          </p:cNvPr>
          <p:cNvSpPr txBox="1">
            <a:spLocks/>
          </p:cNvSpPr>
          <p:nvPr/>
        </p:nvSpPr>
        <p:spPr>
          <a:xfrm>
            <a:off x="1153199" y="160993"/>
            <a:ext cx="10800000" cy="90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 Whys Technique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B52D-13A8-6315-C52E-8416014C614D}"/>
              </a:ext>
            </a:extLst>
          </p:cNvPr>
          <p:cNvSpPr txBox="1">
            <a:spLocks/>
          </p:cNvSpPr>
          <p:nvPr/>
        </p:nvSpPr>
        <p:spPr>
          <a:xfrm>
            <a:off x="1153199" y="1318123"/>
            <a:ext cx="10800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is the production line experiencing frequent downtimes?</a:t>
            </a:r>
            <a:b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NG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Because the machine keeps breaking down.</a:t>
            </a:r>
            <a:endParaRPr lang="en-NG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does the machine keep breaking down?</a:t>
            </a:r>
            <a:b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NG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Because the motor is overheating.</a:t>
            </a:r>
            <a:endParaRPr lang="en-NG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is the motor overheating?</a:t>
            </a:r>
            <a:b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NG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Because the cooling system isn’t functioning properly.</a:t>
            </a:r>
            <a:endParaRPr lang="en-NG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isn’t the cooling system functioning properly?</a:t>
            </a:r>
            <a:b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NG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Because the coolant pump is malfunctioning.</a:t>
            </a:r>
            <a:endParaRPr lang="en-NG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is the coolant pump malfunctioning?</a:t>
            </a:r>
            <a:b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NG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Because it hasn't been maintained regularly.</a:t>
            </a:r>
            <a:endParaRPr lang="en-NG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NG" b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Cause:</a:t>
            </a:r>
            <a:r>
              <a:rPr lang="en-NG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coolant pump is not maintained regularly.</a:t>
            </a:r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1004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A02CA-7D44-8A6D-FADB-6274D0D27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548A505-D280-44BC-B2DE-74D4A974459E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A6E833-8F90-D3BB-0FA1-BA1A840B9DAA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D09FCCF5-341D-75A0-A5DD-9927D5D66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56449AE6-FDC0-F4AE-97FD-53D2D6903C48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63BAE82A-8156-DA9D-3C76-93DD40CF6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50E7662A-4245-1661-17A9-A4305E6CA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9FBDFAC1-D8FE-F6B3-E1AC-BCFBDA6F0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2B8976DE-D9CC-6956-F9EC-97D70F1EA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505D5D03-C672-572A-A06D-3599D7E62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A9F15C5D-BA0B-3848-7A47-D0E2796E6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F3C91394-579D-1A9F-FD5A-CDB1960B8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EC67D9E4-8362-6D65-AA76-84648B124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19B3A160-0384-B2D2-9D7B-9A43C974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15B271C4-BC0C-635C-D0F0-1D175A006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D6E9F709-AE5A-8D3D-21E5-5DFA7E1BA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60686274-3EAE-79E7-AA9E-5F9275014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D8C6970E-69A0-81E0-06E6-7212D286F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AD7C3F77-41D8-2289-DE48-3BBADF8C4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F1FD97E4-BD78-076C-44D1-BE26E4D06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62D9DF30-BC8E-C616-ED06-81F0EA7F5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3CA11CE6-7187-035B-3721-8D42278C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A80C40DF-2611-495F-4049-8C1413DBE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B279CDD0-181D-46AD-7A64-B6854EDC2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9616CB50-D271-CC51-E8A8-1684D5B82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D55A4067-3CA9-75A7-D11E-D6E5ABFA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7FDAE19A-7A89-1394-55EF-7A2746757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249CE89C-E5B6-0E64-BC46-41086DF1821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D0AD9BA-2889-864C-DB84-0ED1B7292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17DC2A-1F29-13D4-AFD7-5C1D1B1BE179}"/>
              </a:ext>
            </a:extLst>
          </p:cNvPr>
          <p:cNvSpPr/>
          <p:nvPr/>
        </p:nvSpPr>
        <p:spPr>
          <a:xfrm>
            <a:off x="-1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F9BDA-A02F-91DC-57C4-FF07D5211D07}"/>
              </a:ext>
            </a:extLst>
          </p:cNvPr>
          <p:cNvSpPr txBox="1">
            <a:spLocks/>
          </p:cNvSpPr>
          <p:nvPr/>
        </p:nvSpPr>
        <p:spPr>
          <a:xfrm>
            <a:off x="838200" y="62366"/>
            <a:ext cx="10515600" cy="1047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Fishbone Diagram (Ishikawa)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FF684-B8FC-CD87-C0A2-271AABF90A91}"/>
              </a:ext>
            </a:extLst>
          </p:cNvPr>
          <p:cNvSpPr txBox="1">
            <a:spLocks/>
          </p:cNvSpPr>
          <p:nvPr/>
        </p:nvSpPr>
        <p:spPr>
          <a:xfrm>
            <a:off x="838200" y="1110343"/>
            <a:ext cx="10515600" cy="50666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N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Fishbone diagram organizes possible causes into categories. For the production line issue, we can create categories as follows: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NG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Categories:</a:t>
            </a:r>
            <a:endParaRPr lang="en-NG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People</a:t>
            </a:r>
            <a:endParaRPr lang="en-NG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endParaRPr lang="en-NG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NG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Materials</a:t>
            </a:r>
            <a:endParaRPr lang="en-NG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Environment</a:t>
            </a:r>
            <a:endParaRPr lang="en-US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Measurement</a:t>
            </a:r>
            <a:endParaRPr lang="en-NG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01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D66F3-B99B-A6B5-8695-31404FD42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6F99F93-3E2E-F4B0-242E-55411B2CDB3C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37C090-6301-F57D-82A4-26F7CA82784C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CFBAB297-7BC7-0590-A5FF-8CF4EEE9D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518EB4E7-B4B3-525B-71EE-2A2B68F6A66F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7F00153B-C2B9-D4B6-A5F1-41BAC8A70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1EB7924C-9DA9-C9A6-3260-DF53E489C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8EE1DFF7-8AC7-0173-60A7-8F6A067C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83B4A239-E832-5ABA-097E-57F50C7F2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E4745970-658C-3CB2-46C7-D423CA86D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11494520-7888-DE36-E0FF-BA8CE5383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1555CBD6-4E7E-398D-14F1-6AE4A395F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E1B6337C-2F0A-0995-9C14-DA47EE45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1E5878E2-C04B-84B6-C7FE-D7C9FDBCB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C35E0561-75E2-90CE-7FC8-8B4240C9F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FD7E6BDA-A50B-7544-1C58-0F13B97F8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FD31371E-EB09-5ECD-6AB4-9F3CBDC0D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EF7F85DA-F4EC-6054-42E8-09004536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31DABD2D-A56A-FF99-0B5C-0C47EF18F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8A4C2D71-2F69-A83A-9070-FDED74BA3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7AAEC7E2-0390-D56A-A81B-344B6E3F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4FF0F39B-8BD7-DCC6-A014-5728F5F0C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11F86AA5-F649-5B0C-47FF-BC743F76A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299D8746-2853-83D6-FE06-03E8F3044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5FA34606-4443-87DB-5212-6EB719F7F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C29D5B41-7995-C721-AA48-EC976A696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CAC148D4-CE0E-A61C-6CB3-9C21F4E39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4C02331B-DDFF-3155-B7A4-EDF03D66C9D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736ECE3-CF43-D111-09C9-EBA1EB8E20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39A7E2-5705-3C78-E12D-B78AF7287627}"/>
              </a:ext>
            </a:extLst>
          </p:cNvPr>
          <p:cNvSpPr/>
          <p:nvPr/>
        </p:nvSpPr>
        <p:spPr>
          <a:xfrm>
            <a:off x="-1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D6EC9-795B-E6F3-4562-4D83B4E4243D}"/>
              </a:ext>
            </a:extLst>
          </p:cNvPr>
          <p:cNvSpPr txBox="1"/>
          <p:nvPr/>
        </p:nvSpPr>
        <p:spPr>
          <a:xfrm>
            <a:off x="960272" y="1747285"/>
            <a:ext cx="10271453" cy="3355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sz="2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People</a:t>
            </a:r>
            <a:r>
              <a:rPr lang="en-NG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Lack of training on maintenance.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sz="2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en-NG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Incorrect procedures for machine upkeep.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sz="2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r>
              <a:rPr lang="en-NG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Faulty motor or sensor systems.</a:t>
            </a:r>
            <a:endParaRPr lang="en-US" sz="2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sz="2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Materials</a:t>
            </a:r>
            <a:r>
              <a:rPr lang="en-NG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Poor quality coolant.</a:t>
            </a:r>
            <a:endParaRPr lang="en-US" sz="2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sz="2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Environment</a:t>
            </a:r>
            <a:r>
              <a:rPr lang="en-NG" sz="2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High factory temperatures affecting machinery.</a:t>
            </a:r>
            <a:endParaRPr lang="en-US" sz="2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Measurement</a:t>
            </a:r>
            <a:r>
              <a:rPr lang="en-US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tx1"/>
                </a:solidFill>
              </a:rPr>
              <a:t>Inadequate monitoring of parameters</a:t>
            </a:r>
            <a:endParaRPr lang="en-N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5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CE87D-B6B1-7053-8289-96C2FC944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7D0BEF7-8B6B-D805-1AB9-280757925024}"/>
              </a:ext>
            </a:extLst>
          </p:cNvPr>
          <p:cNvSpPr/>
          <p:nvPr/>
        </p:nvSpPr>
        <p:spPr>
          <a:xfrm>
            <a:off x="-1128533" y="1435984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24D31A-3CF6-423D-FC0E-8C120F3894D1}"/>
              </a:ext>
            </a:extLst>
          </p:cNvPr>
          <p:cNvSpPr/>
          <p:nvPr/>
        </p:nvSpPr>
        <p:spPr>
          <a:xfrm>
            <a:off x="-1128533" y="-2028197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374789AB-C520-A27F-33BF-A9A75C540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8AB5673F-9344-CE81-032C-F6532DAF578C}"/>
              </a:ext>
            </a:extLst>
          </p:cNvPr>
          <p:cNvGrpSpPr/>
          <p:nvPr/>
        </p:nvGrpSpPr>
        <p:grpSpPr>
          <a:xfrm>
            <a:off x="-1128533" y="1447914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DB711DBF-951E-92A7-7C5D-3AB596687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DE2E7B1A-86A1-1A43-1C3D-52946FB6F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08567D17-23AE-3F76-C06E-07C0A0E39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E7ED5FA1-8D8F-1DE5-F5BF-506070FB6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8AC4F610-8462-26C0-1D48-C57DCEA8D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0209CCB7-8CC3-5D29-2F79-E7BCDC6E6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39DE33F4-F99E-30EE-D0F6-956B410C1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02A44BD9-1552-75F2-1C5C-95BFEDFEF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F859B797-4EC0-3DB3-95D4-416C1C7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C89BEC86-7AF8-34C9-9001-B9DD97556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242C8BF3-FDB1-70B2-331C-36BBA60A5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D840DEBF-4A96-02FC-9CD5-A3E2C4893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6C7B4E1F-B363-EECE-D0DA-B800D3C29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0F86854A-DABD-C537-D4E0-F87D21BDA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8AFB6C02-9CA1-76E4-363B-B10C4BC7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D0CB84E0-9FC9-1A2F-8023-3B0FC03B3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65E76B78-17C9-BD1F-97C3-6BA60A2A1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AC9C0E2B-1476-5162-F88C-B8AADA41F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8139F5F7-D756-FD5C-5DE3-C4889BB6E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AB6D013F-B142-7019-19F3-6B8A6FCDE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B49CF68D-7FA3-6B6C-C0FE-9FD283632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D089CB68-8CF1-F676-F777-A2C3328BE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7460510A-01E5-AB99-41AF-0F093385E37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5A38832-9BF7-C87D-26A6-6C1D389B52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8D8DF7-0549-F8DE-A00A-63FC183228F9}"/>
              </a:ext>
            </a:extLst>
          </p:cNvPr>
          <p:cNvSpPr/>
          <p:nvPr/>
        </p:nvSpPr>
        <p:spPr>
          <a:xfrm>
            <a:off x="-1128533" y="-2028197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B3D56596-E0A2-D738-EF52-47107611E65D}"/>
              </a:ext>
            </a:extLst>
          </p:cNvPr>
          <p:cNvSpPr/>
          <p:nvPr/>
        </p:nvSpPr>
        <p:spPr>
          <a:xfrm>
            <a:off x="84387" y="1307380"/>
            <a:ext cx="9970738" cy="214902"/>
          </a:xfrm>
          <a:custGeom>
            <a:avLst/>
            <a:gdLst>
              <a:gd name="connsiteX0" fmla="*/ 0 w 9970319"/>
              <a:gd name="connsiteY0" fmla="*/ 107451 h 214902"/>
              <a:gd name="connsiteX1" fmla="*/ 107451 w 9970319"/>
              <a:gd name="connsiteY1" fmla="*/ 0 h 214902"/>
              <a:gd name="connsiteX2" fmla="*/ 9862868 w 9970319"/>
              <a:gd name="connsiteY2" fmla="*/ 0 h 214902"/>
              <a:gd name="connsiteX3" fmla="*/ 9970319 w 9970319"/>
              <a:gd name="connsiteY3" fmla="*/ 107451 h 214902"/>
              <a:gd name="connsiteX4" fmla="*/ 9970319 w 9970319"/>
              <a:gd name="connsiteY4" fmla="*/ 107451 h 214902"/>
              <a:gd name="connsiteX5" fmla="*/ 9862868 w 9970319"/>
              <a:gd name="connsiteY5" fmla="*/ 214902 h 214902"/>
              <a:gd name="connsiteX6" fmla="*/ 107451 w 9970319"/>
              <a:gd name="connsiteY6" fmla="*/ 214902 h 214902"/>
              <a:gd name="connsiteX7" fmla="*/ 0 w 9970319"/>
              <a:gd name="connsiteY7" fmla="*/ 107451 h 214902"/>
              <a:gd name="connsiteX0" fmla="*/ 844 w 9971163"/>
              <a:gd name="connsiteY0" fmla="*/ 107451 h 214902"/>
              <a:gd name="connsiteX1" fmla="*/ 159095 w 9971163"/>
              <a:gd name="connsiteY1" fmla="*/ 57150 h 214902"/>
              <a:gd name="connsiteX2" fmla="*/ 9863712 w 9971163"/>
              <a:gd name="connsiteY2" fmla="*/ 0 h 214902"/>
              <a:gd name="connsiteX3" fmla="*/ 9971163 w 9971163"/>
              <a:gd name="connsiteY3" fmla="*/ 107451 h 214902"/>
              <a:gd name="connsiteX4" fmla="*/ 9971163 w 9971163"/>
              <a:gd name="connsiteY4" fmla="*/ 107451 h 214902"/>
              <a:gd name="connsiteX5" fmla="*/ 9863712 w 9971163"/>
              <a:gd name="connsiteY5" fmla="*/ 214902 h 214902"/>
              <a:gd name="connsiteX6" fmla="*/ 108295 w 9971163"/>
              <a:gd name="connsiteY6" fmla="*/ 214902 h 214902"/>
              <a:gd name="connsiteX7" fmla="*/ 844 w 9971163"/>
              <a:gd name="connsiteY7" fmla="*/ 107451 h 214902"/>
              <a:gd name="connsiteX0" fmla="*/ 419 w 9970738"/>
              <a:gd name="connsiteY0" fmla="*/ 107451 h 214902"/>
              <a:gd name="connsiteX1" fmla="*/ 158670 w 9970738"/>
              <a:gd name="connsiteY1" fmla="*/ 57150 h 214902"/>
              <a:gd name="connsiteX2" fmla="*/ 9863287 w 9970738"/>
              <a:gd name="connsiteY2" fmla="*/ 0 h 214902"/>
              <a:gd name="connsiteX3" fmla="*/ 9970738 w 9970738"/>
              <a:gd name="connsiteY3" fmla="*/ 107451 h 214902"/>
              <a:gd name="connsiteX4" fmla="*/ 9970738 w 9970738"/>
              <a:gd name="connsiteY4" fmla="*/ 107451 h 214902"/>
              <a:gd name="connsiteX5" fmla="*/ 9863287 w 9970738"/>
              <a:gd name="connsiteY5" fmla="*/ 214902 h 214902"/>
              <a:gd name="connsiteX6" fmla="*/ 120570 w 9970738"/>
              <a:gd name="connsiteY6" fmla="*/ 154577 h 214902"/>
              <a:gd name="connsiteX7" fmla="*/ 419 w 9970738"/>
              <a:gd name="connsiteY7" fmla="*/ 107451 h 21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0738" h="214902">
                <a:moveTo>
                  <a:pt x="419" y="107451"/>
                </a:moveTo>
                <a:cubicBezTo>
                  <a:pt x="6769" y="91213"/>
                  <a:pt x="99326" y="57150"/>
                  <a:pt x="158670" y="57150"/>
                </a:cubicBezTo>
                <a:lnTo>
                  <a:pt x="9863287" y="0"/>
                </a:lnTo>
                <a:cubicBezTo>
                  <a:pt x="9922631" y="0"/>
                  <a:pt x="9970738" y="48107"/>
                  <a:pt x="9970738" y="107451"/>
                </a:cubicBezTo>
                <a:lnTo>
                  <a:pt x="9970738" y="107451"/>
                </a:lnTo>
                <a:cubicBezTo>
                  <a:pt x="9970738" y="166795"/>
                  <a:pt x="9922631" y="214902"/>
                  <a:pt x="9863287" y="214902"/>
                </a:cubicBezTo>
                <a:lnTo>
                  <a:pt x="120570" y="154577"/>
                </a:lnTo>
                <a:cubicBezTo>
                  <a:pt x="61226" y="154577"/>
                  <a:pt x="-5931" y="123689"/>
                  <a:pt x="419" y="107451"/>
                </a:cubicBezTo>
                <a:close/>
              </a:path>
            </a:pathLst>
          </a:custGeom>
          <a:gradFill>
            <a:gsLst>
              <a:gs pos="35000">
                <a:srgbClr val="50AAAD"/>
              </a:gs>
              <a:gs pos="0">
                <a:srgbClr val="9ACECB"/>
              </a:gs>
              <a:gs pos="89000">
                <a:srgbClr val="3A7B7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F64F7-0B38-81FB-850E-C06594E3E30C}"/>
              </a:ext>
            </a:extLst>
          </p:cNvPr>
          <p:cNvGrpSpPr/>
          <p:nvPr/>
        </p:nvGrpSpPr>
        <p:grpSpPr>
          <a:xfrm>
            <a:off x="9610085" y="2323715"/>
            <a:ext cx="2160347" cy="2194789"/>
            <a:chOff x="9905048" y="2422210"/>
            <a:chExt cx="1966453" cy="1997804"/>
          </a:xfrm>
          <a:solidFill>
            <a:srgbClr val="3A7B7E"/>
          </a:solidFill>
        </p:grpSpPr>
        <p:sp>
          <p:nvSpPr>
            <p:cNvPr id="6" name="Right Triangle 134">
              <a:extLst>
                <a:ext uri="{FF2B5EF4-FFF2-40B4-BE49-F238E27FC236}">
                  <a16:creationId xmlns:a16="http://schemas.microsoft.com/office/drawing/2014/main" id="{C42FAADE-979A-3DC6-22C9-2E878BB4B7A0}"/>
                </a:ext>
              </a:extLst>
            </p:cNvPr>
            <p:cNvSpPr/>
            <p:nvPr/>
          </p:nvSpPr>
          <p:spPr>
            <a:xfrm rot="13500000">
              <a:off x="9889373" y="2437885"/>
              <a:ext cx="1997804" cy="1966453"/>
            </a:xfrm>
            <a:custGeom>
              <a:avLst/>
              <a:gdLst>
                <a:gd name="connsiteX0" fmla="*/ 0 w 2098210"/>
                <a:gd name="connsiteY0" fmla="*/ 2098210 h 2098210"/>
                <a:gd name="connsiteX1" fmla="*/ 0 w 2098210"/>
                <a:gd name="connsiteY1" fmla="*/ 0 h 2098210"/>
                <a:gd name="connsiteX2" fmla="*/ 2098210 w 2098210"/>
                <a:gd name="connsiteY2" fmla="*/ 2098210 h 2098210"/>
                <a:gd name="connsiteX3" fmla="*/ 0 w 2098210"/>
                <a:gd name="connsiteY3" fmla="*/ 2098210 h 2098210"/>
                <a:gd name="connsiteX0" fmla="*/ 0 w 2747897"/>
                <a:gd name="connsiteY0" fmla="*/ 2766548 h 2766548"/>
                <a:gd name="connsiteX1" fmla="*/ 649687 w 2747897"/>
                <a:gd name="connsiteY1" fmla="*/ 0 h 2766548"/>
                <a:gd name="connsiteX2" fmla="*/ 2747897 w 2747897"/>
                <a:gd name="connsiteY2" fmla="*/ 2098210 h 2766548"/>
                <a:gd name="connsiteX3" fmla="*/ 0 w 2747897"/>
                <a:gd name="connsiteY3" fmla="*/ 2766548 h 2766548"/>
                <a:gd name="connsiteX0" fmla="*/ 78500 w 2826397"/>
                <a:gd name="connsiteY0" fmla="*/ 2766548 h 2766548"/>
                <a:gd name="connsiteX1" fmla="*/ 728187 w 2826397"/>
                <a:gd name="connsiteY1" fmla="*/ 0 h 2766548"/>
                <a:gd name="connsiteX2" fmla="*/ 2826397 w 2826397"/>
                <a:gd name="connsiteY2" fmla="*/ 2098210 h 2766548"/>
                <a:gd name="connsiteX3" fmla="*/ 78500 w 2826397"/>
                <a:gd name="connsiteY3" fmla="*/ 2766548 h 2766548"/>
                <a:gd name="connsiteX0" fmla="*/ 78500 w 2826397"/>
                <a:gd name="connsiteY0" fmla="*/ 2766548 h 2856205"/>
                <a:gd name="connsiteX1" fmla="*/ 728187 w 2826397"/>
                <a:gd name="connsiteY1" fmla="*/ 0 h 2856205"/>
                <a:gd name="connsiteX2" fmla="*/ 2826397 w 2826397"/>
                <a:gd name="connsiteY2" fmla="*/ 2098210 h 2856205"/>
                <a:gd name="connsiteX3" fmla="*/ 78500 w 2826397"/>
                <a:gd name="connsiteY3" fmla="*/ 2766548 h 2856205"/>
                <a:gd name="connsiteX0" fmla="*/ 134934 w 2882831"/>
                <a:gd name="connsiteY0" fmla="*/ 2766548 h 2856205"/>
                <a:gd name="connsiteX1" fmla="*/ 784621 w 2882831"/>
                <a:gd name="connsiteY1" fmla="*/ 0 h 2856205"/>
                <a:gd name="connsiteX2" fmla="*/ 2882831 w 2882831"/>
                <a:gd name="connsiteY2" fmla="*/ 2098210 h 2856205"/>
                <a:gd name="connsiteX3" fmla="*/ 134934 w 2882831"/>
                <a:gd name="connsiteY3" fmla="*/ 2766548 h 2856205"/>
                <a:gd name="connsiteX0" fmla="*/ 134934 w 2882831"/>
                <a:gd name="connsiteY0" fmla="*/ 2766548 h 2899461"/>
                <a:gd name="connsiteX1" fmla="*/ 784621 w 2882831"/>
                <a:gd name="connsiteY1" fmla="*/ 0 h 2899461"/>
                <a:gd name="connsiteX2" fmla="*/ 2882831 w 2882831"/>
                <a:gd name="connsiteY2" fmla="*/ 2098210 h 2899461"/>
                <a:gd name="connsiteX3" fmla="*/ 134934 w 2882831"/>
                <a:gd name="connsiteY3" fmla="*/ 2766548 h 2899461"/>
                <a:gd name="connsiteX0" fmla="*/ 134934 w 2882831"/>
                <a:gd name="connsiteY0" fmla="*/ 2766548 h 2899461"/>
                <a:gd name="connsiteX1" fmla="*/ 784621 w 2882831"/>
                <a:gd name="connsiteY1" fmla="*/ 0 h 2899461"/>
                <a:gd name="connsiteX2" fmla="*/ 2882831 w 2882831"/>
                <a:gd name="connsiteY2" fmla="*/ 2098210 h 2899461"/>
                <a:gd name="connsiteX3" fmla="*/ 134934 w 2882831"/>
                <a:gd name="connsiteY3" fmla="*/ 2766548 h 2899461"/>
                <a:gd name="connsiteX0" fmla="*/ 134934 w 2882831"/>
                <a:gd name="connsiteY0" fmla="*/ 2766548 h 2899461"/>
                <a:gd name="connsiteX1" fmla="*/ 784621 w 2882831"/>
                <a:gd name="connsiteY1" fmla="*/ 0 h 2899461"/>
                <a:gd name="connsiteX2" fmla="*/ 2882831 w 2882831"/>
                <a:gd name="connsiteY2" fmla="*/ 2098210 h 2899461"/>
                <a:gd name="connsiteX3" fmla="*/ 134934 w 2882831"/>
                <a:gd name="connsiteY3" fmla="*/ 2766548 h 2899461"/>
                <a:gd name="connsiteX0" fmla="*/ 134934 w 2882831"/>
                <a:gd name="connsiteY0" fmla="*/ 2766548 h 3017556"/>
                <a:gd name="connsiteX1" fmla="*/ 784621 w 2882831"/>
                <a:gd name="connsiteY1" fmla="*/ 0 h 3017556"/>
                <a:gd name="connsiteX2" fmla="*/ 2882831 w 2882831"/>
                <a:gd name="connsiteY2" fmla="*/ 2098210 h 3017556"/>
                <a:gd name="connsiteX3" fmla="*/ 347285 w 2882831"/>
                <a:gd name="connsiteY3" fmla="*/ 2813085 h 3017556"/>
                <a:gd name="connsiteX4" fmla="*/ 134934 w 2882831"/>
                <a:gd name="connsiteY4" fmla="*/ 2766548 h 3017556"/>
                <a:gd name="connsiteX0" fmla="*/ 134934 w 2882831"/>
                <a:gd name="connsiteY0" fmla="*/ 2766548 h 2894973"/>
                <a:gd name="connsiteX1" fmla="*/ 784621 w 2882831"/>
                <a:gd name="connsiteY1" fmla="*/ 0 h 2894973"/>
                <a:gd name="connsiteX2" fmla="*/ 2882831 w 2882831"/>
                <a:gd name="connsiteY2" fmla="*/ 2098210 h 2894973"/>
                <a:gd name="connsiteX3" fmla="*/ 347285 w 2882831"/>
                <a:gd name="connsiteY3" fmla="*/ 2813085 h 2894973"/>
                <a:gd name="connsiteX4" fmla="*/ 134934 w 2882831"/>
                <a:gd name="connsiteY4" fmla="*/ 2766548 h 2894973"/>
                <a:gd name="connsiteX0" fmla="*/ 134934 w 2882831"/>
                <a:gd name="connsiteY0" fmla="*/ 2766548 h 2894973"/>
                <a:gd name="connsiteX1" fmla="*/ 784621 w 2882831"/>
                <a:gd name="connsiteY1" fmla="*/ 0 h 2894973"/>
                <a:gd name="connsiteX2" fmla="*/ 2882831 w 2882831"/>
                <a:gd name="connsiteY2" fmla="*/ 2098210 h 2894973"/>
                <a:gd name="connsiteX3" fmla="*/ 347285 w 2882831"/>
                <a:gd name="connsiteY3" fmla="*/ 2813085 h 2894973"/>
                <a:gd name="connsiteX4" fmla="*/ 134934 w 2882831"/>
                <a:gd name="connsiteY4" fmla="*/ 2766548 h 2894973"/>
                <a:gd name="connsiteX0" fmla="*/ 106979 w 2854876"/>
                <a:gd name="connsiteY0" fmla="*/ 2766548 h 2894973"/>
                <a:gd name="connsiteX1" fmla="*/ 42670 w 2854876"/>
                <a:gd name="connsiteY1" fmla="*/ 2486687 h 2894973"/>
                <a:gd name="connsiteX2" fmla="*/ 756666 w 2854876"/>
                <a:gd name="connsiteY2" fmla="*/ 0 h 2894973"/>
                <a:gd name="connsiteX3" fmla="*/ 2854876 w 2854876"/>
                <a:gd name="connsiteY3" fmla="*/ 2098210 h 2894973"/>
                <a:gd name="connsiteX4" fmla="*/ 319330 w 2854876"/>
                <a:gd name="connsiteY4" fmla="*/ 2813085 h 2894973"/>
                <a:gd name="connsiteX5" fmla="*/ 106979 w 2854876"/>
                <a:gd name="connsiteY5" fmla="*/ 2766548 h 2894973"/>
                <a:gd name="connsiteX0" fmla="*/ 108925 w 2856822"/>
                <a:gd name="connsiteY0" fmla="*/ 2766548 h 2894973"/>
                <a:gd name="connsiteX1" fmla="*/ 44616 w 2856822"/>
                <a:gd name="connsiteY1" fmla="*/ 2486687 h 2894973"/>
                <a:gd name="connsiteX2" fmla="*/ 758612 w 2856822"/>
                <a:gd name="connsiteY2" fmla="*/ 0 h 2894973"/>
                <a:gd name="connsiteX3" fmla="*/ 2856822 w 2856822"/>
                <a:gd name="connsiteY3" fmla="*/ 2098210 h 2894973"/>
                <a:gd name="connsiteX4" fmla="*/ 321276 w 2856822"/>
                <a:gd name="connsiteY4" fmla="*/ 2813085 h 2894973"/>
                <a:gd name="connsiteX5" fmla="*/ 108925 w 2856822"/>
                <a:gd name="connsiteY5" fmla="*/ 2766548 h 2894973"/>
                <a:gd name="connsiteX0" fmla="*/ 385586 w 2856822"/>
                <a:gd name="connsiteY0" fmla="*/ 2427716 h 2846252"/>
                <a:gd name="connsiteX1" fmla="*/ 44616 w 2856822"/>
                <a:gd name="connsiteY1" fmla="*/ 2486687 h 2846252"/>
                <a:gd name="connsiteX2" fmla="*/ 758612 w 2856822"/>
                <a:gd name="connsiteY2" fmla="*/ 0 h 2846252"/>
                <a:gd name="connsiteX3" fmla="*/ 2856822 w 2856822"/>
                <a:gd name="connsiteY3" fmla="*/ 2098210 h 2846252"/>
                <a:gd name="connsiteX4" fmla="*/ 321276 w 2856822"/>
                <a:gd name="connsiteY4" fmla="*/ 2813085 h 2846252"/>
                <a:gd name="connsiteX5" fmla="*/ 385586 w 2856822"/>
                <a:gd name="connsiteY5" fmla="*/ 2427716 h 2846252"/>
                <a:gd name="connsiteX0" fmla="*/ 385586 w 2856822"/>
                <a:gd name="connsiteY0" fmla="*/ 2427716 h 2846252"/>
                <a:gd name="connsiteX1" fmla="*/ 44616 w 2856822"/>
                <a:gd name="connsiteY1" fmla="*/ 2486687 h 2846252"/>
                <a:gd name="connsiteX2" fmla="*/ 758612 w 2856822"/>
                <a:gd name="connsiteY2" fmla="*/ 0 h 2846252"/>
                <a:gd name="connsiteX3" fmla="*/ 2856822 w 2856822"/>
                <a:gd name="connsiteY3" fmla="*/ 2098210 h 2846252"/>
                <a:gd name="connsiteX4" fmla="*/ 321276 w 2856822"/>
                <a:gd name="connsiteY4" fmla="*/ 2813085 h 2846252"/>
                <a:gd name="connsiteX5" fmla="*/ 385586 w 2856822"/>
                <a:gd name="connsiteY5" fmla="*/ 2427716 h 2846252"/>
                <a:gd name="connsiteX0" fmla="*/ 385586 w 2856822"/>
                <a:gd name="connsiteY0" fmla="*/ 2427716 h 2846252"/>
                <a:gd name="connsiteX1" fmla="*/ 44616 w 2856822"/>
                <a:gd name="connsiteY1" fmla="*/ 2486687 h 2846252"/>
                <a:gd name="connsiteX2" fmla="*/ 758612 w 2856822"/>
                <a:gd name="connsiteY2" fmla="*/ 0 h 2846252"/>
                <a:gd name="connsiteX3" fmla="*/ 2856822 w 2856822"/>
                <a:gd name="connsiteY3" fmla="*/ 2098210 h 2846252"/>
                <a:gd name="connsiteX4" fmla="*/ 321276 w 2856822"/>
                <a:gd name="connsiteY4" fmla="*/ 2813085 h 2846252"/>
                <a:gd name="connsiteX5" fmla="*/ 385586 w 2856822"/>
                <a:gd name="connsiteY5" fmla="*/ 2427716 h 2846252"/>
                <a:gd name="connsiteX0" fmla="*/ 385586 w 2856822"/>
                <a:gd name="connsiteY0" fmla="*/ 2427716 h 2846252"/>
                <a:gd name="connsiteX1" fmla="*/ 44616 w 2856822"/>
                <a:gd name="connsiteY1" fmla="*/ 2486687 h 2846252"/>
                <a:gd name="connsiteX2" fmla="*/ 758612 w 2856822"/>
                <a:gd name="connsiteY2" fmla="*/ 0 h 2846252"/>
                <a:gd name="connsiteX3" fmla="*/ 2856822 w 2856822"/>
                <a:gd name="connsiteY3" fmla="*/ 2098210 h 2846252"/>
                <a:gd name="connsiteX4" fmla="*/ 321276 w 2856822"/>
                <a:gd name="connsiteY4" fmla="*/ 2813085 h 2846252"/>
                <a:gd name="connsiteX5" fmla="*/ 385586 w 2856822"/>
                <a:gd name="connsiteY5" fmla="*/ 2427716 h 2846252"/>
                <a:gd name="connsiteX0" fmla="*/ 385586 w 2856822"/>
                <a:gd name="connsiteY0" fmla="*/ 2427716 h 2846252"/>
                <a:gd name="connsiteX1" fmla="*/ 44616 w 2856822"/>
                <a:gd name="connsiteY1" fmla="*/ 2486687 h 2846252"/>
                <a:gd name="connsiteX2" fmla="*/ 758612 w 2856822"/>
                <a:gd name="connsiteY2" fmla="*/ 0 h 2846252"/>
                <a:gd name="connsiteX3" fmla="*/ 2856822 w 2856822"/>
                <a:gd name="connsiteY3" fmla="*/ 2098210 h 2846252"/>
                <a:gd name="connsiteX4" fmla="*/ 321276 w 2856822"/>
                <a:gd name="connsiteY4" fmla="*/ 2813085 h 2846252"/>
                <a:gd name="connsiteX5" fmla="*/ 385586 w 2856822"/>
                <a:gd name="connsiteY5" fmla="*/ 2427716 h 2846252"/>
                <a:gd name="connsiteX0" fmla="*/ 416672 w 2856822"/>
                <a:gd name="connsiteY0" fmla="*/ 2458802 h 2846252"/>
                <a:gd name="connsiteX1" fmla="*/ 44616 w 2856822"/>
                <a:gd name="connsiteY1" fmla="*/ 2486687 h 2846252"/>
                <a:gd name="connsiteX2" fmla="*/ 758612 w 2856822"/>
                <a:gd name="connsiteY2" fmla="*/ 0 h 2846252"/>
                <a:gd name="connsiteX3" fmla="*/ 2856822 w 2856822"/>
                <a:gd name="connsiteY3" fmla="*/ 2098210 h 2846252"/>
                <a:gd name="connsiteX4" fmla="*/ 321276 w 2856822"/>
                <a:gd name="connsiteY4" fmla="*/ 2813085 h 2846252"/>
                <a:gd name="connsiteX5" fmla="*/ 416672 w 2856822"/>
                <a:gd name="connsiteY5" fmla="*/ 2458802 h 2846252"/>
                <a:gd name="connsiteX0" fmla="*/ 416672 w 2856822"/>
                <a:gd name="connsiteY0" fmla="*/ 2458802 h 2846252"/>
                <a:gd name="connsiteX1" fmla="*/ 44616 w 2856822"/>
                <a:gd name="connsiteY1" fmla="*/ 2486687 h 2846252"/>
                <a:gd name="connsiteX2" fmla="*/ 758612 w 2856822"/>
                <a:gd name="connsiteY2" fmla="*/ 0 h 2846252"/>
                <a:gd name="connsiteX3" fmla="*/ 2856822 w 2856822"/>
                <a:gd name="connsiteY3" fmla="*/ 2098210 h 2846252"/>
                <a:gd name="connsiteX4" fmla="*/ 321276 w 2856822"/>
                <a:gd name="connsiteY4" fmla="*/ 2813085 h 2846252"/>
                <a:gd name="connsiteX5" fmla="*/ 416672 w 2856822"/>
                <a:gd name="connsiteY5" fmla="*/ 2458802 h 2846252"/>
                <a:gd name="connsiteX0" fmla="*/ 416672 w 2856822"/>
                <a:gd name="connsiteY0" fmla="*/ 2458802 h 2846252"/>
                <a:gd name="connsiteX1" fmla="*/ 44616 w 2856822"/>
                <a:gd name="connsiteY1" fmla="*/ 2486687 h 2846252"/>
                <a:gd name="connsiteX2" fmla="*/ 758612 w 2856822"/>
                <a:gd name="connsiteY2" fmla="*/ 0 h 2846252"/>
                <a:gd name="connsiteX3" fmla="*/ 2856822 w 2856822"/>
                <a:gd name="connsiteY3" fmla="*/ 2098210 h 2846252"/>
                <a:gd name="connsiteX4" fmla="*/ 321276 w 2856822"/>
                <a:gd name="connsiteY4" fmla="*/ 2813085 h 2846252"/>
                <a:gd name="connsiteX5" fmla="*/ 416672 w 2856822"/>
                <a:gd name="connsiteY5" fmla="*/ 2458802 h 2846252"/>
                <a:gd name="connsiteX0" fmla="*/ 461171 w 2901321"/>
                <a:gd name="connsiteY0" fmla="*/ 2458802 h 2846252"/>
                <a:gd name="connsiteX1" fmla="*/ 89115 w 2901321"/>
                <a:gd name="connsiteY1" fmla="*/ 2486687 h 2846252"/>
                <a:gd name="connsiteX2" fmla="*/ 803111 w 2901321"/>
                <a:gd name="connsiteY2" fmla="*/ 0 h 2846252"/>
                <a:gd name="connsiteX3" fmla="*/ 2901321 w 2901321"/>
                <a:gd name="connsiteY3" fmla="*/ 2098210 h 2846252"/>
                <a:gd name="connsiteX4" fmla="*/ 365775 w 2901321"/>
                <a:gd name="connsiteY4" fmla="*/ 2813085 h 2846252"/>
                <a:gd name="connsiteX5" fmla="*/ 461171 w 2901321"/>
                <a:gd name="connsiteY5" fmla="*/ 2458802 h 2846252"/>
                <a:gd name="connsiteX0" fmla="*/ 477010 w 2917160"/>
                <a:gd name="connsiteY0" fmla="*/ 2458802 h 2846252"/>
                <a:gd name="connsiteX1" fmla="*/ 104954 w 2917160"/>
                <a:gd name="connsiteY1" fmla="*/ 2486687 h 2846252"/>
                <a:gd name="connsiteX2" fmla="*/ 818950 w 2917160"/>
                <a:gd name="connsiteY2" fmla="*/ 0 h 2846252"/>
                <a:gd name="connsiteX3" fmla="*/ 2917160 w 2917160"/>
                <a:gd name="connsiteY3" fmla="*/ 2098210 h 2846252"/>
                <a:gd name="connsiteX4" fmla="*/ 381614 w 2917160"/>
                <a:gd name="connsiteY4" fmla="*/ 2813085 h 2846252"/>
                <a:gd name="connsiteX5" fmla="*/ 477010 w 2917160"/>
                <a:gd name="connsiteY5" fmla="*/ 2458802 h 2846252"/>
                <a:gd name="connsiteX0" fmla="*/ 477010 w 2917160"/>
                <a:gd name="connsiteY0" fmla="*/ 2458802 h 2866120"/>
                <a:gd name="connsiteX1" fmla="*/ 104954 w 2917160"/>
                <a:gd name="connsiteY1" fmla="*/ 2486687 h 2866120"/>
                <a:gd name="connsiteX2" fmla="*/ 818950 w 2917160"/>
                <a:gd name="connsiteY2" fmla="*/ 0 h 2866120"/>
                <a:gd name="connsiteX3" fmla="*/ 2917160 w 2917160"/>
                <a:gd name="connsiteY3" fmla="*/ 2098210 h 2866120"/>
                <a:gd name="connsiteX4" fmla="*/ 381614 w 2917160"/>
                <a:gd name="connsiteY4" fmla="*/ 2813085 h 2866120"/>
                <a:gd name="connsiteX5" fmla="*/ 477010 w 2917160"/>
                <a:gd name="connsiteY5" fmla="*/ 2458802 h 2866120"/>
                <a:gd name="connsiteX0" fmla="*/ 471664 w 2911814"/>
                <a:gd name="connsiteY0" fmla="*/ 2458802 h 2866120"/>
                <a:gd name="connsiteX1" fmla="*/ 105824 w 2911814"/>
                <a:gd name="connsiteY1" fmla="*/ 2542641 h 2866120"/>
                <a:gd name="connsiteX2" fmla="*/ 813604 w 2911814"/>
                <a:gd name="connsiteY2" fmla="*/ 0 h 2866120"/>
                <a:gd name="connsiteX3" fmla="*/ 2911814 w 2911814"/>
                <a:gd name="connsiteY3" fmla="*/ 2098210 h 2866120"/>
                <a:gd name="connsiteX4" fmla="*/ 376268 w 2911814"/>
                <a:gd name="connsiteY4" fmla="*/ 2813085 h 2866120"/>
                <a:gd name="connsiteX5" fmla="*/ 471664 w 2911814"/>
                <a:gd name="connsiteY5" fmla="*/ 2458802 h 2866120"/>
                <a:gd name="connsiteX0" fmla="*/ 471664 w 2911814"/>
                <a:gd name="connsiteY0" fmla="*/ 2458802 h 2866120"/>
                <a:gd name="connsiteX1" fmla="*/ 105824 w 2911814"/>
                <a:gd name="connsiteY1" fmla="*/ 2542641 h 2866120"/>
                <a:gd name="connsiteX2" fmla="*/ 813604 w 2911814"/>
                <a:gd name="connsiteY2" fmla="*/ 0 h 2866120"/>
                <a:gd name="connsiteX3" fmla="*/ 2911814 w 2911814"/>
                <a:gd name="connsiteY3" fmla="*/ 2098210 h 2866120"/>
                <a:gd name="connsiteX4" fmla="*/ 376268 w 2911814"/>
                <a:gd name="connsiteY4" fmla="*/ 2813085 h 2866120"/>
                <a:gd name="connsiteX5" fmla="*/ 471664 w 2911814"/>
                <a:gd name="connsiteY5" fmla="*/ 2458802 h 286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1814" h="2866120">
                  <a:moveTo>
                    <a:pt x="471664" y="2458802"/>
                  </a:moveTo>
                  <a:cubicBezTo>
                    <a:pt x="357166" y="2385749"/>
                    <a:pt x="174730" y="2490822"/>
                    <a:pt x="105824" y="2542641"/>
                  </a:cubicBezTo>
                  <a:cubicBezTo>
                    <a:pt x="-202440" y="2050465"/>
                    <a:pt x="201909" y="618068"/>
                    <a:pt x="813604" y="0"/>
                  </a:cubicBezTo>
                  <a:cubicBezTo>
                    <a:pt x="1404208" y="1243400"/>
                    <a:pt x="1761671" y="1495172"/>
                    <a:pt x="2911814" y="2098210"/>
                  </a:cubicBezTo>
                  <a:cubicBezTo>
                    <a:pt x="2183022" y="2806416"/>
                    <a:pt x="887096" y="2965922"/>
                    <a:pt x="376268" y="2813085"/>
                  </a:cubicBezTo>
                  <a:cubicBezTo>
                    <a:pt x="452956" y="2694443"/>
                    <a:pt x="495139" y="2601251"/>
                    <a:pt x="471664" y="245880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E3CEDA-7025-A307-E42C-AED49E788B21}"/>
                </a:ext>
              </a:extLst>
            </p:cNvPr>
            <p:cNvSpPr/>
            <p:nvPr/>
          </p:nvSpPr>
          <p:spPr>
            <a:xfrm>
              <a:off x="10961141" y="2945608"/>
              <a:ext cx="285226" cy="2852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c 7">
            <a:extLst>
              <a:ext uri="{FF2B5EF4-FFF2-40B4-BE49-F238E27FC236}">
                <a16:creationId xmlns:a16="http://schemas.microsoft.com/office/drawing/2014/main" id="{935381FD-BD64-5912-E9B1-21E6AFFE9289}"/>
              </a:ext>
            </a:extLst>
          </p:cNvPr>
          <p:cNvSpPr/>
          <p:nvPr/>
        </p:nvSpPr>
        <p:spPr>
          <a:xfrm rot="2700000">
            <a:off x="-5185846" y="-2570284"/>
            <a:ext cx="7970232" cy="7970232"/>
          </a:xfrm>
          <a:prstGeom prst="arc">
            <a:avLst/>
          </a:prstGeom>
          <a:ln w="889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272EFD5-9441-D2D4-BA88-849837ABB553}"/>
              </a:ext>
            </a:extLst>
          </p:cNvPr>
          <p:cNvSpPr/>
          <p:nvPr/>
        </p:nvSpPr>
        <p:spPr>
          <a:xfrm rot="2700000">
            <a:off x="-2010502" y="-2570284"/>
            <a:ext cx="7970232" cy="7970232"/>
          </a:xfrm>
          <a:prstGeom prst="arc">
            <a:avLst/>
          </a:prstGeom>
          <a:ln w="88900">
            <a:solidFill>
              <a:srgbClr val="FFA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8F26FE9-4938-5932-F3EE-D3BE9FEADAC1}"/>
              </a:ext>
            </a:extLst>
          </p:cNvPr>
          <p:cNvSpPr/>
          <p:nvPr/>
        </p:nvSpPr>
        <p:spPr>
          <a:xfrm rot="2700000">
            <a:off x="1159830" y="-2570284"/>
            <a:ext cx="7970232" cy="7970232"/>
          </a:xfrm>
          <a:prstGeom prst="arc">
            <a:avLst/>
          </a:prstGeom>
          <a:ln w="88900">
            <a:solidFill>
              <a:srgbClr val="FF88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7">
            <a:extLst>
              <a:ext uri="{FF2B5EF4-FFF2-40B4-BE49-F238E27FC236}">
                <a16:creationId xmlns:a16="http://schemas.microsoft.com/office/drawing/2014/main" id="{C74D72D4-24E5-58AF-653C-42E9541D8E95}"/>
              </a:ext>
            </a:extLst>
          </p:cNvPr>
          <p:cNvSpPr/>
          <p:nvPr/>
        </p:nvSpPr>
        <p:spPr>
          <a:xfrm>
            <a:off x="162045" y="5798922"/>
            <a:ext cx="2963119" cy="91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12" name="Right Triangle 133">
            <a:extLst>
              <a:ext uri="{FF2B5EF4-FFF2-40B4-BE49-F238E27FC236}">
                <a16:creationId xmlns:a16="http://schemas.microsoft.com/office/drawing/2014/main" id="{41E1E012-FC93-DC1D-74BC-63F46E9E40F1}"/>
              </a:ext>
            </a:extLst>
          </p:cNvPr>
          <p:cNvSpPr/>
          <p:nvPr/>
        </p:nvSpPr>
        <p:spPr>
          <a:xfrm rot="13500000">
            <a:off x="-1900428" y="441524"/>
            <a:ext cx="1985223" cy="1991129"/>
          </a:xfrm>
          <a:custGeom>
            <a:avLst/>
            <a:gdLst>
              <a:gd name="connsiteX0" fmla="*/ 0 w 1689094"/>
              <a:gd name="connsiteY0" fmla="*/ 1689094 h 1689094"/>
              <a:gd name="connsiteX1" fmla="*/ 0 w 1689094"/>
              <a:gd name="connsiteY1" fmla="*/ 0 h 1689094"/>
              <a:gd name="connsiteX2" fmla="*/ 1689094 w 1689094"/>
              <a:gd name="connsiteY2" fmla="*/ 1689094 h 1689094"/>
              <a:gd name="connsiteX3" fmla="*/ 0 w 1689094"/>
              <a:gd name="connsiteY3" fmla="*/ 1689094 h 1689094"/>
              <a:gd name="connsiteX0" fmla="*/ 0 w 1689094"/>
              <a:gd name="connsiteY0" fmla="*/ 1689094 h 1689094"/>
              <a:gd name="connsiteX1" fmla="*/ 0 w 1689094"/>
              <a:gd name="connsiteY1" fmla="*/ 0 h 1689094"/>
              <a:gd name="connsiteX2" fmla="*/ 867990 w 1689094"/>
              <a:gd name="connsiteY2" fmla="*/ 852972 h 1689094"/>
              <a:gd name="connsiteX3" fmla="*/ 1689094 w 1689094"/>
              <a:gd name="connsiteY3" fmla="*/ 1689094 h 1689094"/>
              <a:gd name="connsiteX4" fmla="*/ 0 w 1689094"/>
              <a:gd name="connsiteY4" fmla="*/ 1689094 h 1689094"/>
              <a:gd name="connsiteX0" fmla="*/ 0 w 1689094"/>
              <a:gd name="connsiteY0" fmla="*/ 1689094 h 1689094"/>
              <a:gd name="connsiteX1" fmla="*/ 0 w 1689094"/>
              <a:gd name="connsiteY1" fmla="*/ 0 h 1689094"/>
              <a:gd name="connsiteX2" fmla="*/ 638823 w 1689094"/>
              <a:gd name="connsiteY2" fmla="*/ 1131246 h 1689094"/>
              <a:gd name="connsiteX3" fmla="*/ 1689094 w 1689094"/>
              <a:gd name="connsiteY3" fmla="*/ 1689094 h 1689094"/>
              <a:gd name="connsiteX4" fmla="*/ 0 w 1689094"/>
              <a:gd name="connsiteY4" fmla="*/ 1689094 h 1689094"/>
              <a:gd name="connsiteX0" fmla="*/ 0 w 1689094"/>
              <a:gd name="connsiteY0" fmla="*/ 1689094 h 1689094"/>
              <a:gd name="connsiteX1" fmla="*/ 0 w 1689094"/>
              <a:gd name="connsiteY1" fmla="*/ 0 h 1689094"/>
              <a:gd name="connsiteX2" fmla="*/ 638823 w 1689094"/>
              <a:gd name="connsiteY2" fmla="*/ 1131246 h 1689094"/>
              <a:gd name="connsiteX3" fmla="*/ 1689094 w 1689094"/>
              <a:gd name="connsiteY3" fmla="*/ 1689094 h 1689094"/>
              <a:gd name="connsiteX4" fmla="*/ 0 w 1689094"/>
              <a:gd name="connsiteY4" fmla="*/ 1689094 h 1689094"/>
              <a:gd name="connsiteX0" fmla="*/ 0 w 1689094"/>
              <a:gd name="connsiteY0" fmla="*/ 1689094 h 1689094"/>
              <a:gd name="connsiteX1" fmla="*/ 0 w 1689094"/>
              <a:gd name="connsiteY1" fmla="*/ 0 h 1689094"/>
              <a:gd name="connsiteX2" fmla="*/ 638823 w 1689094"/>
              <a:gd name="connsiteY2" fmla="*/ 1131246 h 1689094"/>
              <a:gd name="connsiteX3" fmla="*/ 1689094 w 1689094"/>
              <a:gd name="connsiteY3" fmla="*/ 1689094 h 1689094"/>
              <a:gd name="connsiteX4" fmla="*/ 0 w 1689094"/>
              <a:gd name="connsiteY4" fmla="*/ 1689094 h 1689094"/>
              <a:gd name="connsiteX0" fmla="*/ 0 w 1689094"/>
              <a:gd name="connsiteY0" fmla="*/ 1689094 h 1689094"/>
              <a:gd name="connsiteX1" fmla="*/ 0 w 1689094"/>
              <a:gd name="connsiteY1" fmla="*/ 0 h 1689094"/>
              <a:gd name="connsiteX2" fmla="*/ 638823 w 1689094"/>
              <a:gd name="connsiteY2" fmla="*/ 1131246 h 1689094"/>
              <a:gd name="connsiteX3" fmla="*/ 1689094 w 1689094"/>
              <a:gd name="connsiteY3" fmla="*/ 1689094 h 1689094"/>
              <a:gd name="connsiteX4" fmla="*/ 0 w 1689094"/>
              <a:gd name="connsiteY4" fmla="*/ 1689094 h 1689094"/>
              <a:gd name="connsiteX0" fmla="*/ 0 w 1689094"/>
              <a:gd name="connsiteY0" fmla="*/ 1689094 h 1689094"/>
              <a:gd name="connsiteX1" fmla="*/ 0 w 1689094"/>
              <a:gd name="connsiteY1" fmla="*/ 0 h 1689094"/>
              <a:gd name="connsiteX2" fmla="*/ 638823 w 1689094"/>
              <a:gd name="connsiteY2" fmla="*/ 1131246 h 1689094"/>
              <a:gd name="connsiteX3" fmla="*/ 1689094 w 1689094"/>
              <a:gd name="connsiteY3" fmla="*/ 1689094 h 1689094"/>
              <a:gd name="connsiteX4" fmla="*/ 0 w 1689094"/>
              <a:gd name="connsiteY4" fmla="*/ 1689094 h 1689094"/>
              <a:gd name="connsiteX0" fmla="*/ 0 w 1689094"/>
              <a:gd name="connsiteY0" fmla="*/ 1689094 h 1689094"/>
              <a:gd name="connsiteX1" fmla="*/ 0 w 1689094"/>
              <a:gd name="connsiteY1" fmla="*/ 0 h 1689094"/>
              <a:gd name="connsiteX2" fmla="*/ 638823 w 1689094"/>
              <a:gd name="connsiteY2" fmla="*/ 1131246 h 1689094"/>
              <a:gd name="connsiteX3" fmla="*/ 1689094 w 1689094"/>
              <a:gd name="connsiteY3" fmla="*/ 1689094 h 1689094"/>
              <a:gd name="connsiteX4" fmla="*/ 0 w 1689094"/>
              <a:gd name="connsiteY4" fmla="*/ 1689094 h 1689094"/>
              <a:gd name="connsiteX0" fmla="*/ 0 w 1689094"/>
              <a:gd name="connsiteY0" fmla="*/ 1689094 h 1779515"/>
              <a:gd name="connsiteX1" fmla="*/ 0 w 1689094"/>
              <a:gd name="connsiteY1" fmla="*/ 0 h 1779515"/>
              <a:gd name="connsiteX2" fmla="*/ 638823 w 1689094"/>
              <a:gd name="connsiteY2" fmla="*/ 1131246 h 1779515"/>
              <a:gd name="connsiteX3" fmla="*/ 1689094 w 1689094"/>
              <a:gd name="connsiteY3" fmla="*/ 1689094 h 1779515"/>
              <a:gd name="connsiteX4" fmla="*/ 0 w 1689094"/>
              <a:gd name="connsiteY4" fmla="*/ 1689094 h 1779515"/>
              <a:gd name="connsiteX0" fmla="*/ 26184 w 1715278"/>
              <a:gd name="connsiteY0" fmla="*/ 1689094 h 1779515"/>
              <a:gd name="connsiteX1" fmla="*/ 26184 w 1715278"/>
              <a:gd name="connsiteY1" fmla="*/ 0 h 1779515"/>
              <a:gd name="connsiteX2" fmla="*/ 665007 w 1715278"/>
              <a:gd name="connsiteY2" fmla="*/ 1131246 h 1779515"/>
              <a:gd name="connsiteX3" fmla="*/ 1715278 w 1715278"/>
              <a:gd name="connsiteY3" fmla="*/ 1689094 h 1779515"/>
              <a:gd name="connsiteX4" fmla="*/ 26184 w 1715278"/>
              <a:gd name="connsiteY4" fmla="*/ 1689094 h 1779515"/>
              <a:gd name="connsiteX0" fmla="*/ 20970 w 1710064"/>
              <a:gd name="connsiteY0" fmla="*/ 1689094 h 1779515"/>
              <a:gd name="connsiteX1" fmla="*/ 20970 w 1710064"/>
              <a:gd name="connsiteY1" fmla="*/ 0 h 1779515"/>
              <a:gd name="connsiteX2" fmla="*/ 659793 w 1710064"/>
              <a:gd name="connsiteY2" fmla="*/ 1131246 h 1779515"/>
              <a:gd name="connsiteX3" fmla="*/ 1710064 w 1710064"/>
              <a:gd name="connsiteY3" fmla="*/ 1689094 h 1779515"/>
              <a:gd name="connsiteX4" fmla="*/ 20970 w 1710064"/>
              <a:gd name="connsiteY4" fmla="*/ 1689094 h 1779515"/>
              <a:gd name="connsiteX0" fmla="*/ 85143 w 1774237"/>
              <a:gd name="connsiteY0" fmla="*/ 1689094 h 1779515"/>
              <a:gd name="connsiteX1" fmla="*/ 85143 w 1774237"/>
              <a:gd name="connsiteY1" fmla="*/ 0 h 1779515"/>
              <a:gd name="connsiteX2" fmla="*/ 723966 w 1774237"/>
              <a:gd name="connsiteY2" fmla="*/ 1131246 h 1779515"/>
              <a:gd name="connsiteX3" fmla="*/ 1774237 w 1774237"/>
              <a:gd name="connsiteY3" fmla="*/ 1689094 h 1779515"/>
              <a:gd name="connsiteX4" fmla="*/ 85143 w 1774237"/>
              <a:gd name="connsiteY4" fmla="*/ 1689094 h 177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4237" h="1779515">
                <a:moveTo>
                  <a:pt x="85143" y="1689094"/>
                </a:moveTo>
                <a:cubicBezTo>
                  <a:pt x="344795" y="1122385"/>
                  <a:pt x="-200130" y="877563"/>
                  <a:pt x="85143" y="0"/>
                </a:cubicBezTo>
                <a:cubicBezTo>
                  <a:pt x="298084" y="377082"/>
                  <a:pt x="723822" y="459520"/>
                  <a:pt x="723966" y="1131246"/>
                </a:cubicBezTo>
                <a:cubicBezTo>
                  <a:pt x="1188640" y="1088027"/>
                  <a:pt x="1424147" y="1503145"/>
                  <a:pt x="1774237" y="1689094"/>
                </a:cubicBezTo>
                <a:cubicBezTo>
                  <a:pt x="1079542" y="1937794"/>
                  <a:pt x="961876" y="1583052"/>
                  <a:pt x="85143" y="1689094"/>
                </a:cubicBezTo>
                <a:close/>
              </a:path>
            </a:pathLst>
          </a:custGeom>
          <a:gradFill>
            <a:gsLst>
              <a:gs pos="18000">
                <a:srgbClr val="50AAAD"/>
              </a:gs>
              <a:gs pos="79000">
                <a:srgbClr val="9ACEC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44">
            <a:extLst>
              <a:ext uri="{FF2B5EF4-FFF2-40B4-BE49-F238E27FC236}">
                <a16:creationId xmlns:a16="http://schemas.microsoft.com/office/drawing/2014/main" id="{A46BA90A-0EA7-A74C-F7C3-5A04D97C6518}"/>
              </a:ext>
            </a:extLst>
          </p:cNvPr>
          <p:cNvSpPr/>
          <p:nvPr/>
        </p:nvSpPr>
        <p:spPr>
          <a:xfrm>
            <a:off x="6506496" y="177449"/>
            <a:ext cx="3082375" cy="914400"/>
          </a:xfrm>
          <a:prstGeom prst="roundRect">
            <a:avLst>
              <a:gd name="adj" fmla="val 50000"/>
            </a:avLst>
          </a:prstGeom>
          <a:solidFill>
            <a:srgbClr val="FF88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14" name="Rounded Rectangle 38">
            <a:extLst>
              <a:ext uri="{FF2B5EF4-FFF2-40B4-BE49-F238E27FC236}">
                <a16:creationId xmlns:a16="http://schemas.microsoft.com/office/drawing/2014/main" id="{D89C5FFA-E79F-C884-C76F-0EF6553C1F2C}"/>
              </a:ext>
            </a:extLst>
          </p:cNvPr>
          <p:cNvSpPr/>
          <p:nvPr/>
        </p:nvSpPr>
        <p:spPr>
          <a:xfrm>
            <a:off x="3334270" y="5798922"/>
            <a:ext cx="2963119" cy="914400"/>
          </a:xfrm>
          <a:prstGeom prst="roundRect">
            <a:avLst>
              <a:gd name="adj" fmla="val 50000"/>
            </a:avLst>
          </a:prstGeom>
          <a:solidFill>
            <a:srgbClr val="FFA7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MANPOWER/PEOPLE</a:t>
            </a:r>
            <a:endParaRPr lang="en-NG" dirty="0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5F76DC-CB3A-FB40-A286-6AD2AA89A5BA}"/>
              </a:ext>
            </a:extLst>
          </p:cNvPr>
          <p:cNvGrpSpPr/>
          <p:nvPr/>
        </p:nvGrpSpPr>
        <p:grpSpPr>
          <a:xfrm>
            <a:off x="3431140" y="2984404"/>
            <a:ext cx="914400" cy="914400"/>
            <a:chOff x="3431140" y="2984404"/>
            <a:chExt cx="914400" cy="9144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608171E-9FCA-7451-B06B-B8D3469FB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1140" y="2984404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24518B7-8104-0AC8-CCCB-86A39AD1470C}"/>
                </a:ext>
              </a:extLst>
            </p:cNvPr>
            <p:cNvGrpSpPr/>
            <p:nvPr/>
          </p:nvGrpSpPr>
          <p:grpSpPr>
            <a:xfrm>
              <a:off x="3612718" y="3153863"/>
              <a:ext cx="519386" cy="461009"/>
              <a:chOff x="3855239" y="3226102"/>
              <a:chExt cx="519386" cy="461009"/>
            </a:xfrm>
          </p:grpSpPr>
          <p:sp>
            <p:nvSpPr>
              <p:cNvPr id="33" name="Freeform 153">
                <a:extLst>
                  <a:ext uri="{FF2B5EF4-FFF2-40B4-BE49-F238E27FC236}">
                    <a16:creationId xmlns:a16="http://schemas.microsoft.com/office/drawing/2014/main" id="{1A338722-B367-9273-F809-D2F92D0128E2}"/>
                  </a:ext>
                </a:extLst>
              </p:cNvPr>
              <p:cNvSpPr/>
              <p:nvPr/>
            </p:nvSpPr>
            <p:spPr>
              <a:xfrm>
                <a:off x="4135948" y="3345524"/>
                <a:ext cx="98406" cy="341587"/>
              </a:xfrm>
              <a:custGeom>
                <a:avLst/>
                <a:gdLst>
                  <a:gd name="connsiteX0" fmla="*/ 81728 w 98406"/>
                  <a:gd name="connsiteY0" fmla="*/ 341588 h 341587"/>
                  <a:gd name="connsiteX1" fmla="*/ 16679 w 98406"/>
                  <a:gd name="connsiteY1" fmla="*/ 341588 h 341587"/>
                  <a:gd name="connsiteX2" fmla="*/ 0 w 98406"/>
                  <a:gd name="connsiteY2" fmla="*/ 324909 h 341587"/>
                  <a:gd name="connsiteX3" fmla="*/ 0 w 98406"/>
                  <a:gd name="connsiteY3" fmla="*/ 16679 h 341587"/>
                  <a:gd name="connsiteX4" fmla="*/ 16679 w 98406"/>
                  <a:gd name="connsiteY4" fmla="*/ 0 h 341587"/>
                  <a:gd name="connsiteX5" fmla="*/ 81728 w 98406"/>
                  <a:gd name="connsiteY5" fmla="*/ 0 h 341587"/>
                  <a:gd name="connsiteX6" fmla="*/ 98407 w 98406"/>
                  <a:gd name="connsiteY6" fmla="*/ 16679 h 341587"/>
                  <a:gd name="connsiteX7" fmla="*/ 98407 w 98406"/>
                  <a:gd name="connsiteY7" fmla="*/ 324909 h 341587"/>
                  <a:gd name="connsiteX8" fmla="*/ 81728 w 98406"/>
                  <a:gd name="connsiteY8" fmla="*/ 341588 h 341587"/>
                  <a:gd name="connsiteX9" fmla="*/ 33358 w 98406"/>
                  <a:gd name="connsiteY9" fmla="*/ 308229 h 341587"/>
                  <a:gd name="connsiteX10" fmla="*/ 65048 w 98406"/>
                  <a:gd name="connsiteY10" fmla="*/ 308229 h 341587"/>
                  <a:gd name="connsiteX11" fmla="*/ 65048 w 98406"/>
                  <a:gd name="connsiteY11" fmla="*/ 33358 h 341587"/>
                  <a:gd name="connsiteX12" fmla="*/ 33358 w 98406"/>
                  <a:gd name="connsiteY12" fmla="*/ 33358 h 34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406" h="341587">
                    <a:moveTo>
                      <a:pt x="81728" y="341588"/>
                    </a:moveTo>
                    <a:lnTo>
                      <a:pt x="16679" y="341588"/>
                    </a:lnTo>
                    <a:cubicBezTo>
                      <a:pt x="7467" y="341588"/>
                      <a:pt x="0" y="334120"/>
                      <a:pt x="0" y="324909"/>
                    </a:cubicBezTo>
                    <a:lnTo>
                      <a:pt x="0" y="16679"/>
                    </a:lnTo>
                    <a:cubicBezTo>
                      <a:pt x="0" y="7467"/>
                      <a:pt x="7467" y="0"/>
                      <a:pt x="16679" y="0"/>
                    </a:cubicBezTo>
                    <a:lnTo>
                      <a:pt x="81728" y="0"/>
                    </a:lnTo>
                    <a:cubicBezTo>
                      <a:pt x="90939" y="0"/>
                      <a:pt x="98407" y="7467"/>
                      <a:pt x="98407" y="16679"/>
                    </a:cubicBezTo>
                    <a:lnTo>
                      <a:pt x="98407" y="324909"/>
                    </a:lnTo>
                    <a:cubicBezTo>
                      <a:pt x="98407" y="334120"/>
                      <a:pt x="90939" y="341588"/>
                      <a:pt x="81728" y="341588"/>
                    </a:cubicBezTo>
                    <a:close/>
                    <a:moveTo>
                      <a:pt x="33358" y="308229"/>
                    </a:moveTo>
                    <a:lnTo>
                      <a:pt x="65048" y="308229"/>
                    </a:lnTo>
                    <a:lnTo>
                      <a:pt x="65048" y="33358"/>
                    </a:lnTo>
                    <a:lnTo>
                      <a:pt x="33358" y="33358"/>
                    </a:lnTo>
                    <a:close/>
                  </a:path>
                </a:pathLst>
              </a:custGeom>
              <a:solidFill>
                <a:srgbClr val="FFFFFF"/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154">
                <a:extLst>
                  <a:ext uri="{FF2B5EF4-FFF2-40B4-BE49-F238E27FC236}">
                    <a16:creationId xmlns:a16="http://schemas.microsoft.com/office/drawing/2014/main" id="{AE731CF8-63C1-FFAE-3C13-A077A68A23FA}"/>
                  </a:ext>
                </a:extLst>
              </p:cNvPr>
              <p:cNvSpPr/>
              <p:nvPr/>
            </p:nvSpPr>
            <p:spPr>
              <a:xfrm>
                <a:off x="3855239" y="3425917"/>
                <a:ext cx="98239" cy="261194"/>
              </a:xfrm>
              <a:custGeom>
                <a:avLst/>
                <a:gdLst>
                  <a:gd name="connsiteX0" fmla="*/ 81561 w 98239"/>
                  <a:gd name="connsiteY0" fmla="*/ 261194 h 261194"/>
                  <a:gd name="connsiteX1" fmla="*/ 16679 w 98239"/>
                  <a:gd name="connsiteY1" fmla="*/ 261194 h 261194"/>
                  <a:gd name="connsiteX2" fmla="*/ 0 w 98239"/>
                  <a:gd name="connsiteY2" fmla="*/ 244515 h 261194"/>
                  <a:gd name="connsiteX3" fmla="*/ 0 w 98239"/>
                  <a:gd name="connsiteY3" fmla="*/ 16679 h 261194"/>
                  <a:gd name="connsiteX4" fmla="*/ 16679 w 98239"/>
                  <a:gd name="connsiteY4" fmla="*/ 0 h 261194"/>
                  <a:gd name="connsiteX5" fmla="*/ 81561 w 98239"/>
                  <a:gd name="connsiteY5" fmla="*/ 0 h 261194"/>
                  <a:gd name="connsiteX6" fmla="*/ 98240 w 98239"/>
                  <a:gd name="connsiteY6" fmla="*/ 16679 h 261194"/>
                  <a:gd name="connsiteX7" fmla="*/ 98240 w 98239"/>
                  <a:gd name="connsiteY7" fmla="*/ 244515 h 261194"/>
                  <a:gd name="connsiteX8" fmla="*/ 81561 w 98239"/>
                  <a:gd name="connsiteY8" fmla="*/ 261194 h 261194"/>
                  <a:gd name="connsiteX9" fmla="*/ 33358 w 98239"/>
                  <a:gd name="connsiteY9" fmla="*/ 227836 h 261194"/>
                  <a:gd name="connsiteX10" fmla="*/ 64882 w 98239"/>
                  <a:gd name="connsiteY10" fmla="*/ 227836 h 261194"/>
                  <a:gd name="connsiteX11" fmla="*/ 64882 w 98239"/>
                  <a:gd name="connsiteY11" fmla="*/ 33358 h 261194"/>
                  <a:gd name="connsiteX12" fmla="*/ 33358 w 98239"/>
                  <a:gd name="connsiteY12" fmla="*/ 33358 h 26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239" h="261194">
                    <a:moveTo>
                      <a:pt x="81561" y="261194"/>
                    </a:moveTo>
                    <a:lnTo>
                      <a:pt x="16679" y="261194"/>
                    </a:lnTo>
                    <a:cubicBezTo>
                      <a:pt x="7468" y="261194"/>
                      <a:pt x="0" y="253727"/>
                      <a:pt x="0" y="244515"/>
                    </a:cubicBezTo>
                    <a:lnTo>
                      <a:pt x="0" y="16679"/>
                    </a:lnTo>
                    <a:cubicBezTo>
                      <a:pt x="0" y="7467"/>
                      <a:pt x="7468" y="0"/>
                      <a:pt x="16679" y="0"/>
                    </a:cubicBezTo>
                    <a:lnTo>
                      <a:pt x="81561" y="0"/>
                    </a:lnTo>
                    <a:cubicBezTo>
                      <a:pt x="90773" y="0"/>
                      <a:pt x="98240" y="7467"/>
                      <a:pt x="98240" y="16679"/>
                    </a:cubicBezTo>
                    <a:lnTo>
                      <a:pt x="98240" y="244515"/>
                    </a:lnTo>
                    <a:cubicBezTo>
                      <a:pt x="98240" y="253727"/>
                      <a:pt x="90773" y="261194"/>
                      <a:pt x="81561" y="261194"/>
                    </a:cubicBezTo>
                    <a:close/>
                    <a:moveTo>
                      <a:pt x="33358" y="227836"/>
                    </a:moveTo>
                    <a:lnTo>
                      <a:pt x="64882" y="227836"/>
                    </a:lnTo>
                    <a:lnTo>
                      <a:pt x="64882" y="33358"/>
                    </a:lnTo>
                    <a:lnTo>
                      <a:pt x="33358" y="33358"/>
                    </a:lnTo>
                    <a:close/>
                  </a:path>
                </a:pathLst>
              </a:custGeom>
              <a:solidFill>
                <a:srgbClr val="FFFFFF"/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155">
                <a:extLst>
                  <a:ext uri="{FF2B5EF4-FFF2-40B4-BE49-F238E27FC236}">
                    <a16:creationId xmlns:a16="http://schemas.microsoft.com/office/drawing/2014/main" id="{08C5D50C-365F-9BA6-CB58-212D45E39926}"/>
                  </a:ext>
                </a:extLst>
              </p:cNvPr>
              <p:cNvSpPr/>
              <p:nvPr/>
            </p:nvSpPr>
            <p:spPr>
              <a:xfrm>
                <a:off x="4276386" y="3466614"/>
                <a:ext cx="98239" cy="220497"/>
              </a:xfrm>
              <a:custGeom>
                <a:avLst/>
                <a:gdLst>
                  <a:gd name="connsiteX0" fmla="*/ 81561 w 98239"/>
                  <a:gd name="connsiteY0" fmla="*/ 220497 h 220497"/>
                  <a:gd name="connsiteX1" fmla="*/ 16679 w 98239"/>
                  <a:gd name="connsiteY1" fmla="*/ 220497 h 220497"/>
                  <a:gd name="connsiteX2" fmla="*/ 0 w 98239"/>
                  <a:gd name="connsiteY2" fmla="*/ 203818 h 220497"/>
                  <a:gd name="connsiteX3" fmla="*/ 0 w 98239"/>
                  <a:gd name="connsiteY3" fmla="*/ 16679 h 220497"/>
                  <a:gd name="connsiteX4" fmla="*/ 16679 w 98239"/>
                  <a:gd name="connsiteY4" fmla="*/ 0 h 220497"/>
                  <a:gd name="connsiteX5" fmla="*/ 81561 w 98239"/>
                  <a:gd name="connsiteY5" fmla="*/ 0 h 220497"/>
                  <a:gd name="connsiteX6" fmla="*/ 98240 w 98239"/>
                  <a:gd name="connsiteY6" fmla="*/ 16679 h 220497"/>
                  <a:gd name="connsiteX7" fmla="*/ 98240 w 98239"/>
                  <a:gd name="connsiteY7" fmla="*/ 203818 h 220497"/>
                  <a:gd name="connsiteX8" fmla="*/ 81561 w 98239"/>
                  <a:gd name="connsiteY8" fmla="*/ 220497 h 220497"/>
                  <a:gd name="connsiteX9" fmla="*/ 33358 w 98239"/>
                  <a:gd name="connsiteY9" fmla="*/ 187139 h 220497"/>
                  <a:gd name="connsiteX10" fmla="*/ 64882 w 98239"/>
                  <a:gd name="connsiteY10" fmla="*/ 187139 h 220497"/>
                  <a:gd name="connsiteX11" fmla="*/ 64882 w 98239"/>
                  <a:gd name="connsiteY11" fmla="*/ 33358 h 220497"/>
                  <a:gd name="connsiteX12" fmla="*/ 33358 w 98239"/>
                  <a:gd name="connsiteY12" fmla="*/ 33358 h 220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239" h="220497">
                    <a:moveTo>
                      <a:pt x="81561" y="220497"/>
                    </a:moveTo>
                    <a:lnTo>
                      <a:pt x="16679" y="220497"/>
                    </a:lnTo>
                    <a:cubicBezTo>
                      <a:pt x="7467" y="220497"/>
                      <a:pt x="0" y="213030"/>
                      <a:pt x="0" y="203818"/>
                    </a:cubicBezTo>
                    <a:lnTo>
                      <a:pt x="0" y="16679"/>
                    </a:lnTo>
                    <a:cubicBezTo>
                      <a:pt x="0" y="7467"/>
                      <a:pt x="7467" y="0"/>
                      <a:pt x="16679" y="0"/>
                    </a:cubicBezTo>
                    <a:lnTo>
                      <a:pt x="81561" y="0"/>
                    </a:lnTo>
                    <a:cubicBezTo>
                      <a:pt x="90773" y="0"/>
                      <a:pt x="98240" y="7467"/>
                      <a:pt x="98240" y="16679"/>
                    </a:cubicBezTo>
                    <a:lnTo>
                      <a:pt x="98240" y="203818"/>
                    </a:lnTo>
                    <a:cubicBezTo>
                      <a:pt x="98240" y="213030"/>
                      <a:pt x="90773" y="220497"/>
                      <a:pt x="81561" y="220497"/>
                    </a:cubicBezTo>
                    <a:close/>
                    <a:moveTo>
                      <a:pt x="33358" y="187139"/>
                    </a:moveTo>
                    <a:lnTo>
                      <a:pt x="64882" y="187139"/>
                    </a:lnTo>
                    <a:lnTo>
                      <a:pt x="64882" y="33358"/>
                    </a:lnTo>
                    <a:lnTo>
                      <a:pt x="33358" y="33358"/>
                    </a:lnTo>
                    <a:close/>
                  </a:path>
                </a:pathLst>
              </a:custGeom>
              <a:solidFill>
                <a:srgbClr val="FFFFFF"/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56">
                <a:extLst>
                  <a:ext uri="{FF2B5EF4-FFF2-40B4-BE49-F238E27FC236}">
                    <a16:creationId xmlns:a16="http://schemas.microsoft.com/office/drawing/2014/main" id="{87E7BE77-2C85-7B59-31AF-4EDBB3F2613A}"/>
                  </a:ext>
                </a:extLst>
              </p:cNvPr>
              <p:cNvSpPr/>
              <p:nvPr/>
            </p:nvSpPr>
            <p:spPr>
              <a:xfrm>
                <a:off x="3995510" y="3226102"/>
                <a:ext cx="98406" cy="461009"/>
              </a:xfrm>
              <a:custGeom>
                <a:avLst/>
                <a:gdLst>
                  <a:gd name="connsiteX0" fmla="*/ 81728 w 98406"/>
                  <a:gd name="connsiteY0" fmla="*/ 461010 h 461009"/>
                  <a:gd name="connsiteX1" fmla="*/ 16679 w 98406"/>
                  <a:gd name="connsiteY1" fmla="*/ 461010 h 461009"/>
                  <a:gd name="connsiteX2" fmla="*/ 0 w 98406"/>
                  <a:gd name="connsiteY2" fmla="*/ 444331 h 461009"/>
                  <a:gd name="connsiteX3" fmla="*/ 0 w 98406"/>
                  <a:gd name="connsiteY3" fmla="*/ 16679 h 461009"/>
                  <a:gd name="connsiteX4" fmla="*/ 16679 w 98406"/>
                  <a:gd name="connsiteY4" fmla="*/ 0 h 461009"/>
                  <a:gd name="connsiteX5" fmla="*/ 81728 w 98406"/>
                  <a:gd name="connsiteY5" fmla="*/ 0 h 461009"/>
                  <a:gd name="connsiteX6" fmla="*/ 98407 w 98406"/>
                  <a:gd name="connsiteY6" fmla="*/ 16679 h 461009"/>
                  <a:gd name="connsiteX7" fmla="*/ 98407 w 98406"/>
                  <a:gd name="connsiteY7" fmla="*/ 444331 h 461009"/>
                  <a:gd name="connsiteX8" fmla="*/ 81728 w 98406"/>
                  <a:gd name="connsiteY8" fmla="*/ 461010 h 461009"/>
                  <a:gd name="connsiteX9" fmla="*/ 33358 w 98406"/>
                  <a:gd name="connsiteY9" fmla="*/ 427652 h 461009"/>
                  <a:gd name="connsiteX10" fmla="*/ 65048 w 98406"/>
                  <a:gd name="connsiteY10" fmla="*/ 427652 h 461009"/>
                  <a:gd name="connsiteX11" fmla="*/ 65048 w 98406"/>
                  <a:gd name="connsiteY11" fmla="*/ 33358 h 461009"/>
                  <a:gd name="connsiteX12" fmla="*/ 33358 w 98406"/>
                  <a:gd name="connsiteY12" fmla="*/ 33358 h 461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406" h="461009">
                    <a:moveTo>
                      <a:pt x="81728" y="461010"/>
                    </a:moveTo>
                    <a:lnTo>
                      <a:pt x="16679" y="461010"/>
                    </a:lnTo>
                    <a:cubicBezTo>
                      <a:pt x="7467" y="461010"/>
                      <a:pt x="0" y="453543"/>
                      <a:pt x="0" y="444331"/>
                    </a:cubicBezTo>
                    <a:lnTo>
                      <a:pt x="0" y="16679"/>
                    </a:lnTo>
                    <a:cubicBezTo>
                      <a:pt x="0" y="7467"/>
                      <a:pt x="7467" y="0"/>
                      <a:pt x="16679" y="0"/>
                    </a:cubicBezTo>
                    <a:lnTo>
                      <a:pt x="81728" y="0"/>
                    </a:lnTo>
                    <a:cubicBezTo>
                      <a:pt x="90939" y="0"/>
                      <a:pt x="98407" y="7467"/>
                      <a:pt x="98407" y="16679"/>
                    </a:cubicBezTo>
                    <a:lnTo>
                      <a:pt x="98407" y="444331"/>
                    </a:lnTo>
                    <a:cubicBezTo>
                      <a:pt x="98407" y="453543"/>
                      <a:pt x="90939" y="461010"/>
                      <a:pt x="81728" y="461010"/>
                    </a:cubicBezTo>
                    <a:close/>
                    <a:moveTo>
                      <a:pt x="33358" y="427652"/>
                    </a:moveTo>
                    <a:lnTo>
                      <a:pt x="65048" y="427652"/>
                    </a:lnTo>
                    <a:lnTo>
                      <a:pt x="65048" y="33358"/>
                    </a:lnTo>
                    <a:lnTo>
                      <a:pt x="33358" y="33358"/>
                    </a:lnTo>
                    <a:close/>
                  </a:path>
                </a:pathLst>
              </a:custGeom>
              <a:solidFill>
                <a:srgbClr val="FFFFFF"/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" name="Graphic 3">
                <a:extLst>
                  <a:ext uri="{FF2B5EF4-FFF2-40B4-BE49-F238E27FC236}">
                    <a16:creationId xmlns:a16="http://schemas.microsoft.com/office/drawing/2014/main" id="{D203107F-D116-0C25-2EFE-97B4E8174ED7}"/>
                  </a:ext>
                </a:extLst>
              </p:cNvPr>
              <p:cNvGrpSpPr/>
              <p:nvPr/>
            </p:nvGrpSpPr>
            <p:grpSpPr>
              <a:xfrm>
                <a:off x="3871918" y="3442596"/>
                <a:ext cx="486028" cy="227836"/>
                <a:chOff x="3871918" y="3442596"/>
                <a:chExt cx="486028" cy="227836"/>
              </a:xfrm>
              <a:solidFill>
                <a:srgbClr val="FFFFFF"/>
              </a:solidFill>
            </p:grpSpPr>
            <p:sp>
              <p:nvSpPr>
                <p:cNvPr id="38" name="Freeform 158">
                  <a:extLst>
                    <a:ext uri="{FF2B5EF4-FFF2-40B4-BE49-F238E27FC236}">
                      <a16:creationId xmlns:a16="http://schemas.microsoft.com/office/drawing/2014/main" id="{68464A03-A175-A809-BFD7-DF6EC191850F}"/>
                    </a:ext>
                  </a:extLst>
                </p:cNvPr>
                <p:cNvSpPr/>
                <p:nvPr/>
              </p:nvSpPr>
              <p:spPr>
                <a:xfrm>
                  <a:off x="4152627" y="3516318"/>
                  <a:ext cx="64881" cy="154114"/>
                </a:xfrm>
                <a:custGeom>
                  <a:avLst/>
                  <a:gdLst>
                    <a:gd name="connsiteX0" fmla="*/ 0 w 64881"/>
                    <a:gd name="connsiteY0" fmla="*/ 0 h 154114"/>
                    <a:gd name="connsiteX1" fmla="*/ 64882 w 64881"/>
                    <a:gd name="connsiteY1" fmla="*/ 0 h 154114"/>
                    <a:gd name="connsiteX2" fmla="*/ 64882 w 64881"/>
                    <a:gd name="connsiteY2" fmla="*/ 154115 h 154114"/>
                    <a:gd name="connsiteX3" fmla="*/ 0 w 64881"/>
                    <a:gd name="connsiteY3" fmla="*/ 154115 h 154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881" h="154114">
                      <a:moveTo>
                        <a:pt x="0" y="0"/>
                      </a:moveTo>
                      <a:lnTo>
                        <a:pt x="64882" y="0"/>
                      </a:lnTo>
                      <a:lnTo>
                        <a:pt x="64882" y="154115"/>
                      </a:lnTo>
                      <a:lnTo>
                        <a:pt x="0" y="15411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166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 159">
                  <a:extLst>
                    <a:ext uri="{FF2B5EF4-FFF2-40B4-BE49-F238E27FC236}">
                      <a16:creationId xmlns:a16="http://schemas.microsoft.com/office/drawing/2014/main" id="{42F422BA-4A99-8A19-464A-1841FE027983}"/>
                    </a:ext>
                  </a:extLst>
                </p:cNvPr>
                <p:cNvSpPr/>
                <p:nvPr/>
              </p:nvSpPr>
              <p:spPr>
                <a:xfrm>
                  <a:off x="3871918" y="3556515"/>
                  <a:ext cx="64881" cy="113918"/>
                </a:xfrm>
                <a:custGeom>
                  <a:avLst/>
                  <a:gdLst>
                    <a:gd name="connsiteX0" fmla="*/ 0 w 64881"/>
                    <a:gd name="connsiteY0" fmla="*/ 0 h 113918"/>
                    <a:gd name="connsiteX1" fmla="*/ 64882 w 64881"/>
                    <a:gd name="connsiteY1" fmla="*/ 0 h 113918"/>
                    <a:gd name="connsiteX2" fmla="*/ 64882 w 64881"/>
                    <a:gd name="connsiteY2" fmla="*/ 113918 h 113918"/>
                    <a:gd name="connsiteX3" fmla="*/ 0 w 64881"/>
                    <a:gd name="connsiteY3" fmla="*/ 113918 h 11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881" h="113918">
                      <a:moveTo>
                        <a:pt x="0" y="0"/>
                      </a:moveTo>
                      <a:lnTo>
                        <a:pt x="64882" y="0"/>
                      </a:lnTo>
                      <a:lnTo>
                        <a:pt x="64882" y="113918"/>
                      </a:lnTo>
                      <a:lnTo>
                        <a:pt x="0" y="11391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166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 160">
                  <a:extLst>
                    <a:ext uri="{FF2B5EF4-FFF2-40B4-BE49-F238E27FC236}">
                      <a16:creationId xmlns:a16="http://schemas.microsoft.com/office/drawing/2014/main" id="{1929B0FF-D4F7-1154-85CE-130AEE3685FE}"/>
                    </a:ext>
                  </a:extLst>
                </p:cNvPr>
                <p:cNvSpPr/>
                <p:nvPr/>
              </p:nvSpPr>
              <p:spPr>
                <a:xfrm>
                  <a:off x="4293065" y="3576863"/>
                  <a:ext cx="64881" cy="93569"/>
                </a:xfrm>
                <a:custGeom>
                  <a:avLst/>
                  <a:gdLst>
                    <a:gd name="connsiteX0" fmla="*/ 0 w 64881"/>
                    <a:gd name="connsiteY0" fmla="*/ 0 h 93569"/>
                    <a:gd name="connsiteX1" fmla="*/ 64882 w 64881"/>
                    <a:gd name="connsiteY1" fmla="*/ 0 h 93569"/>
                    <a:gd name="connsiteX2" fmla="*/ 64882 w 64881"/>
                    <a:gd name="connsiteY2" fmla="*/ 93570 h 93569"/>
                    <a:gd name="connsiteX3" fmla="*/ 0 w 64881"/>
                    <a:gd name="connsiteY3" fmla="*/ 93570 h 93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881" h="93569">
                      <a:moveTo>
                        <a:pt x="0" y="0"/>
                      </a:moveTo>
                      <a:lnTo>
                        <a:pt x="64882" y="0"/>
                      </a:lnTo>
                      <a:lnTo>
                        <a:pt x="64882" y="93570"/>
                      </a:lnTo>
                      <a:lnTo>
                        <a:pt x="0" y="9357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166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 161">
                  <a:extLst>
                    <a:ext uri="{FF2B5EF4-FFF2-40B4-BE49-F238E27FC236}">
                      <a16:creationId xmlns:a16="http://schemas.microsoft.com/office/drawing/2014/main" id="{E4A04E3A-E3A5-190D-51DD-9FB40ADEED84}"/>
                    </a:ext>
                  </a:extLst>
                </p:cNvPr>
                <p:cNvSpPr/>
                <p:nvPr/>
              </p:nvSpPr>
              <p:spPr>
                <a:xfrm>
                  <a:off x="4012356" y="3442596"/>
                  <a:ext cx="64881" cy="227836"/>
                </a:xfrm>
                <a:custGeom>
                  <a:avLst/>
                  <a:gdLst>
                    <a:gd name="connsiteX0" fmla="*/ 0 w 64881"/>
                    <a:gd name="connsiteY0" fmla="*/ 0 h 227836"/>
                    <a:gd name="connsiteX1" fmla="*/ 64882 w 64881"/>
                    <a:gd name="connsiteY1" fmla="*/ 0 h 227836"/>
                    <a:gd name="connsiteX2" fmla="*/ 64882 w 64881"/>
                    <a:gd name="connsiteY2" fmla="*/ 227836 h 227836"/>
                    <a:gd name="connsiteX3" fmla="*/ 0 w 64881"/>
                    <a:gd name="connsiteY3" fmla="*/ 227836 h 227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881" h="227836">
                      <a:moveTo>
                        <a:pt x="0" y="0"/>
                      </a:moveTo>
                      <a:lnTo>
                        <a:pt x="64882" y="0"/>
                      </a:lnTo>
                      <a:lnTo>
                        <a:pt x="64882" y="227836"/>
                      </a:lnTo>
                      <a:lnTo>
                        <a:pt x="0" y="227836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166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53DCD205-6082-390A-3C76-2B20F8530017}"/>
              </a:ext>
            </a:extLst>
          </p:cNvPr>
          <p:cNvSpPr>
            <a:spLocks noChangeAspect="1"/>
          </p:cNvSpPr>
          <p:nvPr/>
        </p:nvSpPr>
        <p:spPr>
          <a:xfrm>
            <a:off x="6562320" y="2978190"/>
            <a:ext cx="914400" cy="914400"/>
          </a:xfrm>
          <a:prstGeom prst="ellipse">
            <a:avLst/>
          </a:prstGeom>
          <a:solidFill>
            <a:srgbClr val="FFA7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FDDBEEE-C8EA-AD90-7C0C-BF63D11B98A9}"/>
              </a:ext>
            </a:extLst>
          </p:cNvPr>
          <p:cNvSpPr>
            <a:spLocks noChangeAspect="1"/>
          </p:cNvSpPr>
          <p:nvPr/>
        </p:nvSpPr>
        <p:spPr>
          <a:xfrm>
            <a:off x="9588871" y="2980972"/>
            <a:ext cx="914400" cy="914400"/>
          </a:xfrm>
          <a:prstGeom prst="ellipse">
            <a:avLst/>
          </a:prstGeom>
          <a:solidFill>
            <a:srgbClr val="FF88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Graphic 2">
            <a:extLst>
              <a:ext uri="{FF2B5EF4-FFF2-40B4-BE49-F238E27FC236}">
                <a16:creationId xmlns:a16="http://schemas.microsoft.com/office/drawing/2014/main" id="{9F7C4CCD-0071-C361-5CCA-8C620DC31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0131" y="3074393"/>
            <a:ext cx="687492" cy="687492"/>
          </a:xfrm>
          <a:prstGeom prst="rect">
            <a:avLst/>
          </a:prstGeom>
        </p:spPr>
      </p:pic>
      <p:sp>
        <p:nvSpPr>
          <p:cNvPr id="53" name="Rounded Rectangle 33">
            <a:extLst>
              <a:ext uri="{FF2B5EF4-FFF2-40B4-BE49-F238E27FC236}">
                <a16:creationId xmlns:a16="http://schemas.microsoft.com/office/drawing/2014/main" id="{3CAB130E-E45B-450C-DAF5-0386461B8EBF}"/>
              </a:ext>
            </a:extLst>
          </p:cNvPr>
          <p:cNvSpPr/>
          <p:nvPr/>
        </p:nvSpPr>
        <p:spPr>
          <a:xfrm>
            <a:off x="54563" y="177449"/>
            <a:ext cx="2963119" cy="91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MEASUREMENT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61" name="Rounded Rectangle 41">
            <a:extLst>
              <a:ext uri="{FF2B5EF4-FFF2-40B4-BE49-F238E27FC236}">
                <a16:creationId xmlns:a16="http://schemas.microsoft.com/office/drawing/2014/main" id="{AE5B6622-4D6F-6CBF-D063-80CA04F84027}"/>
              </a:ext>
            </a:extLst>
          </p:cNvPr>
          <p:cNvSpPr/>
          <p:nvPr/>
        </p:nvSpPr>
        <p:spPr>
          <a:xfrm>
            <a:off x="3334270" y="177449"/>
            <a:ext cx="2963119" cy="914400"/>
          </a:xfrm>
          <a:prstGeom prst="roundRect">
            <a:avLst>
              <a:gd name="adj" fmla="val 50000"/>
            </a:avLst>
          </a:prstGeom>
          <a:solidFill>
            <a:srgbClr val="FFA7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MATERIALS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75" name="Rounded Rectangle 41">
            <a:extLst>
              <a:ext uri="{FF2B5EF4-FFF2-40B4-BE49-F238E27FC236}">
                <a16:creationId xmlns:a16="http://schemas.microsoft.com/office/drawing/2014/main" id="{061B92C4-ED45-404C-0A2C-EB02A1063283}"/>
              </a:ext>
            </a:extLst>
          </p:cNvPr>
          <p:cNvSpPr/>
          <p:nvPr/>
        </p:nvSpPr>
        <p:spPr>
          <a:xfrm>
            <a:off x="10888237" y="3102189"/>
            <a:ext cx="1330813" cy="914400"/>
          </a:xfrm>
          <a:prstGeom prst="roundRect">
            <a:avLst>
              <a:gd name="adj" fmla="val 363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>
                <a:solidFill>
                  <a:schemeClr val="tx1"/>
                </a:solidFill>
              </a:rPr>
              <a:t>PROBLEM MACHINE DOWNTIME</a:t>
            </a:r>
            <a:endParaRPr lang="en-NG" sz="1400" b="1" dirty="0"/>
          </a:p>
        </p:txBody>
      </p:sp>
      <p:sp>
        <p:nvSpPr>
          <p:cNvPr id="79" name="Rounded Rectangle 39">
            <a:extLst>
              <a:ext uri="{FF2B5EF4-FFF2-40B4-BE49-F238E27FC236}">
                <a16:creationId xmlns:a16="http://schemas.microsoft.com/office/drawing/2014/main" id="{56945AF3-AC5F-1A0D-1FCD-A062AC4BFF37}"/>
              </a:ext>
            </a:extLst>
          </p:cNvPr>
          <p:cNvSpPr/>
          <p:nvPr/>
        </p:nvSpPr>
        <p:spPr>
          <a:xfrm flipH="1">
            <a:off x="6506493" y="5798922"/>
            <a:ext cx="3082378" cy="914400"/>
          </a:xfrm>
          <a:prstGeom prst="roundRect">
            <a:avLst>
              <a:gd name="adj" fmla="val 50000"/>
            </a:avLst>
          </a:prstGeom>
          <a:solidFill>
            <a:srgbClr val="FF88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MACHINES/TECHNOLOGY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46ED151-18C7-C603-0622-2903CDFC2EC7}"/>
              </a:ext>
            </a:extLst>
          </p:cNvPr>
          <p:cNvSpPr/>
          <p:nvPr/>
        </p:nvSpPr>
        <p:spPr>
          <a:xfrm>
            <a:off x="3421162" y="1685053"/>
            <a:ext cx="252000" cy="252000"/>
          </a:xfrm>
          <a:prstGeom prst="ellipse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BABD812-77F0-8AD9-99C4-F763F9673421}"/>
              </a:ext>
            </a:extLst>
          </p:cNvPr>
          <p:cNvSpPr/>
          <p:nvPr/>
        </p:nvSpPr>
        <p:spPr>
          <a:xfrm>
            <a:off x="3385303" y="4997174"/>
            <a:ext cx="252000" cy="252000"/>
          </a:xfrm>
          <a:prstGeom prst="ellipse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FC4A6B7-B2C5-A79C-1B76-417782ED9BAA}"/>
              </a:ext>
            </a:extLst>
          </p:cNvPr>
          <p:cNvSpPr/>
          <p:nvPr/>
        </p:nvSpPr>
        <p:spPr>
          <a:xfrm>
            <a:off x="6584891" y="4997174"/>
            <a:ext cx="252000" cy="252000"/>
          </a:xfrm>
          <a:prstGeom prst="ellipse">
            <a:avLst/>
          </a:prstGeom>
          <a:solidFill>
            <a:srgbClr val="FFA7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BFC9BEA-A819-E88E-4A8A-9C8D50CD49E8}"/>
              </a:ext>
            </a:extLst>
          </p:cNvPr>
          <p:cNvSpPr/>
          <p:nvPr/>
        </p:nvSpPr>
        <p:spPr>
          <a:xfrm>
            <a:off x="6624131" y="1685053"/>
            <a:ext cx="252000" cy="252000"/>
          </a:xfrm>
          <a:prstGeom prst="ellipse">
            <a:avLst/>
          </a:prstGeom>
          <a:solidFill>
            <a:srgbClr val="FFA7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62BC1E6-DD31-CFA5-ED40-52CA945FB034}"/>
              </a:ext>
            </a:extLst>
          </p:cNvPr>
          <p:cNvSpPr/>
          <p:nvPr/>
        </p:nvSpPr>
        <p:spPr>
          <a:xfrm>
            <a:off x="9766979" y="4997174"/>
            <a:ext cx="252000" cy="252000"/>
          </a:xfrm>
          <a:prstGeom prst="ellipse">
            <a:avLst/>
          </a:prstGeom>
          <a:solidFill>
            <a:srgbClr val="FF88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B4EBCEF-E934-4E64-BFAA-6A68FD906A5F}"/>
              </a:ext>
            </a:extLst>
          </p:cNvPr>
          <p:cNvSpPr/>
          <p:nvPr/>
        </p:nvSpPr>
        <p:spPr>
          <a:xfrm>
            <a:off x="9770359" y="1685053"/>
            <a:ext cx="252000" cy="252000"/>
          </a:xfrm>
          <a:prstGeom prst="ellipse">
            <a:avLst/>
          </a:prstGeom>
          <a:solidFill>
            <a:srgbClr val="FF88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6E5A297A-77DA-F9B1-FB67-913EC0238847}"/>
              </a:ext>
            </a:extLst>
          </p:cNvPr>
          <p:cNvSpPr/>
          <p:nvPr/>
        </p:nvSpPr>
        <p:spPr>
          <a:xfrm>
            <a:off x="259728" y="1685053"/>
            <a:ext cx="3157083" cy="237727"/>
          </a:xfrm>
          <a:prstGeom prst="round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Inadequate monitoring of parameters</a:t>
            </a:r>
            <a:endParaRPr lang="en-NG" sz="1400" dirty="0">
              <a:solidFill>
                <a:schemeClr val="tx1"/>
              </a:solidFill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607A4785-067B-481C-BA6E-7CFB3AA5E80F}"/>
              </a:ext>
            </a:extLst>
          </p:cNvPr>
          <p:cNvSpPr/>
          <p:nvPr/>
        </p:nvSpPr>
        <p:spPr>
          <a:xfrm>
            <a:off x="-460601" y="2990710"/>
            <a:ext cx="2681456" cy="237727"/>
          </a:xfrm>
          <a:prstGeom prst="round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High in Temperature in Factory</a:t>
            </a:r>
            <a:endParaRPr lang="en-NG" sz="1400" dirty="0"/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2F0A9414-3DFE-80B8-B294-2F68AD2BC35F}"/>
              </a:ext>
            </a:extLst>
          </p:cNvPr>
          <p:cNvSpPr/>
          <p:nvPr/>
        </p:nvSpPr>
        <p:spPr>
          <a:xfrm>
            <a:off x="3930151" y="1697364"/>
            <a:ext cx="2681456" cy="237727"/>
          </a:xfrm>
          <a:prstGeom prst="roundRect">
            <a:avLst/>
          </a:prstGeom>
          <a:solidFill>
            <a:srgbClr val="FFA7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1400" dirty="0">
                <a:solidFill>
                  <a:schemeClr val="tx1"/>
                </a:solidFill>
              </a:rPr>
              <a:t>Poor Quality of Coolant</a:t>
            </a:r>
            <a:endParaRPr lang="en-NG" sz="1400" dirty="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9CF5A4FB-4862-688C-7919-EA9D71E1E35B}"/>
              </a:ext>
            </a:extLst>
          </p:cNvPr>
          <p:cNvSpPr/>
          <p:nvPr/>
        </p:nvSpPr>
        <p:spPr>
          <a:xfrm>
            <a:off x="3840720" y="4908134"/>
            <a:ext cx="2681456" cy="427290"/>
          </a:xfrm>
          <a:prstGeom prst="roundRect">
            <a:avLst/>
          </a:prstGeom>
          <a:solidFill>
            <a:srgbClr val="FFA7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Lack of experience</a:t>
            </a: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Inadequate/lack training</a:t>
            </a:r>
            <a:endParaRPr lang="en-NG" sz="1400" dirty="0">
              <a:solidFill>
                <a:schemeClr val="tx1"/>
              </a:solidFill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2AB5D185-8B5D-F236-5DC8-BE7A31185F55}"/>
              </a:ext>
            </a:extLst>
          </p:cNvPr>
          <p:cNvSpPr/>
          <p:nvPr/>
        </p:nvSpPr>
        <p:spPr>
          <a:xfrm>
            <a:off x="7063593" y="1697364"/>
            <a:ext cx="2681456" cy="237727"/>
          </a:xfrm>
          <a:prstGeom prst="roundRect">
            <a:avLst/>
          </a:prstGeom>
          <a:solidFill>
            <a:srgbClr val="FF88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1400" dirty="0">
                <a:solidFill>
                  <a:schemeClr val="tx1"/>
                </a:solidFill>
              </a:rPr>
              <a:t>Incorrect Procedure</a:t>
            </a:r>
            <a:endParaRPr lang="en-NG" sz="1400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77B25889-1917-16F1-6782-9AB85908D967}"/>
              </a:ext>
            </a:extLst>
          </p:cNvPr>
          <p:cNvSpPr/>
          <p:nvPr/>
        </p:nvSpPr>
        <p:spPr>
          <a:xfrm>
            <a:off x="7051019" y="4873880"/>
            <a:ext cx="2681456" cy="427290"/>
          </a:xfrm>
          <a:prstGeom prst="roundRect">
            <a:avLst/>
          </a:prstGeom>
          <a:solidFill>
            <a:srgbClr val="FF88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1400" dirty="0">
                <a:solidFill>
                  <a:schemeClr val="tx1"/>
                </a:solidFill>
              </a:rPr>
              <a:t>Faulty Motor Parts</a:t>
            </a:r>
          </a:p>
          <a:p>
            <a:pPr lvl="0" algn="r"/>
            <a:r>
              <a:rPr lang="en-US" sz="1400" dirty="0">
                <a:solidFill>
                  <a:schemeClr val="tx1"/>
                </a:solidFill>
              </a:rPr>
              <a:t>Lack of maintenance</a:t>
            </a:r>
            <a:endParaRPr lang="en-NG" sz="14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7E46716-7B7E-7FFF-227A-F3133DB7B032}"/>
              </a:ext>
            </a:extLst>
          </p:cNvPr>
          <p:cNvSpPr>
            <a:spLocks noChangeAspect="1"/>
          </p:cNvSpPr>
          <p:nvPr/>
        </p:nvSpPr>
        <p:spPr>
          <a:xfrm>
            <a:off x="9625761" y="3016849"/>
            <a:ext cx="842299" cy="8422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BD0BFC-5E6D-8ED3-EE2C-A5836FC16F0C}"/>
              </a:ext>
            </a:extLst>
          </p:cNvPr>
          <p:cNvSpPr>
            <a:spLocks noChangeAspect="1"/>
          </p:cNvSpPr>
          <p:nvPr/>
        </p:nvSpPr>
        <p:spPr>
          <a:xfrm>
            <a:off x="9677480" y="3074844"/>
            <a:ext cx="747221" cy="747221"/>
          </a:xfrm>
          <a:prstGeom prst="ellipse">
            <a:avLst/>
          </a:prstGeom>
          <a:solidFill>
            <a:srgbClr val="FFA7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">
            <a:extLst>
              <a:ext uri="{FF2B5EF4-FFF2-40B4-BE49-F238E27FC236}">
                <a16:creationId xmlns:a16="http://schemas.microsoft.com/office/drawing/2014/main" id="{02A07B5E-0E57-6B0C-B4E3-EAAF20F36F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11398" y="3115383"/>
            <a:ext cx="654224" cy="6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5ABF509-3303-9B74-6CAE-D6CDFA4693F1}"/>
              </a:ext>
            </a:extLst>
          </p:cNvPr>
          <p:cNvSpPr/>
          <p:nvPr/>
        </p:nvSpPr>
        <p:spPr>
          <a:xfrm>
            <a:off x="493059" y="4365813"/>
            <a:ext cx="11304494" cy="2519083"/>
          </a:xfrm>
          <a:custGeom>
            <a:avLst/>
            <a:gdLst>
              <a:gd name="connsiteX0" fmla="*/ 0 w 6078071"/>
              <a:gd name="connsiteY0" fmla="*/ 1287207 h 1287207"/>
              <a:gd name="connsiteX1" fmla="*/ 708212 w 6078071"/>
              <a:gd name="connsiteY1" fmla="*/ 794148 h 1287207"/>
              <a:gd name="connsiteX2" fmla="*/ 1694329 w 6078071"/>
              <a:gd name="connsiteY2" fmla="*/ 310054 h 1287207"/>
              <a:gd name="connsiteX3" fmla="*/ 2653553 w 6078071"/>
              <a:gd name="connsiteY3" fmla="*/ 32148 h 1287207"/>
              <a:gd name="connsiteX4" fmla="*/ 3971365 w 6078071"/>
              <a:gd name="connsiteY4" fmla="*/ 59042 h 1287207"/>
              <a:gd name="connsiteX5" fmla="*/ 5127812 w 6078071"/>
              <a:gd name="connsiteY5" fmla="*/ 507278 h 1287207"/>
              <a:gd name="connsiteX6" fmla="*/ 6078071 w 6078071"/>
              <a:gd name="connsiteY6" fmla="*/ 1278242 h 128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8071" h="1287207">
                <a:moveTo>
                  <a:pt x="0" y="1287207"/>
                </a:moveTo>
                <a:cubicBezTo>
                  <a:pt x="212912" y="1122107"/>
                  <a:pt x="425824" y="957007"/>
                  <a:pt x="708212" y="794148"/>
                </a:cubicBezTo>
                <a:cubicBezTo>
                  <a:pt x="990600" y="631289"/>
                  <a:pt x="1370106" y="437054"/>
                  <a:pt x="1694329" y="310054"/>
                </a:cubicBezTo>
                <a:cubicBezTo>
                  <a:pt x="2018552" y="183054"/>
                  <a:pt x="2274047" y="73983"/>
                  <a:pt x="2653553" y="32148"/>
                </a:cubicBezTo>
                <a:cubicBezTo>
                  <a:pt x="3033059" y="-9687"/>
                  <a:pt x="3558989" y="-20146"/>
                  <a:pt x="3971365" y="59042"/>
                </a:cubicBezTo>
                <a:cubicBezTo>
                  <a:pt x="4383741" y="138230"/>
                  <a:pt x="4776694" y="304078"/>
                  <a:pt x="5127812" y="507278"/>
                </a:cubicBezTo>
                <a:cubicBezTo>
                  <a:pt x="5478930" y="710478"/>
                  <a:pt x="5892801" y="1124348"/>
                  <a:pt x="6078071" y="1278242"/>
                </a:cubicBezTo>
              </a:path>
            </a:pathLst>
          </a:custGeom>
          <a:solidFill>
            <a:srgbClr val="72982B"/>
          </a:solidFill>
          <a:ln>
            <a:solidFill>
              <a:srgbClr val="7298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17" name="Graphic 16" descr="Tree With Roots with solid fill">
            <a:extLst>
              <a:ext uri="{FF2B5EF4-FFF2-40B4-BE49-F238E27FC236}">
                <a16:creationId xmlns:a16="http://schemas.microsoft.com/office/drawing/2014/main" id="{E48982F2-A2E0-72F0-5174-75526F299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2346" y="1155911"/>
            <a:ext cx="4320000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67B5AC7-A811-ED4E-6EE4-541FD1F10370}"/>
              </a:ext>
            </a:extLst>
          </p:cNvPr>
          <p:cNvSpPr/>
          <p:nvPr/>
        </p:nvSpPr>
        <p:spPr>
          <a:xfrm>
            <a:off x="0" y="0"/>
            <a:ext cx="12192000" cy="6965576"/>
          </a:xfrm>
          <a:prstGeom prst="rect">
            <a:avLst/>
          </a:prstGeom>
          <a:solidFill>
            <a:srgbClr val="DCEA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CA9AD846-B8D2-C218-E9AB-D3079EE3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38" y="421271"/>
            <a:ext cx="4319999" cy="681318"/>
          </a:xfrm>
        </p:spPr>
        <p:txBody>
          <a:bodyPr>
            <a:noAutofit/>
          </a:bodyPr>
          <a:lstStyle/>
          <a:p>
            <a:r>
              <a:rPr lang="en-US" b="1">
                <a:ea typeface="+mn-lt"/>
                <a:cs typeface="+mn-lt"/>
              </a:rPr>
              <a:t>INTRODUCTION</a:t>
            </a:r>
            <a:endParaRPr lang="en-NG" b="1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05BFF6-74D6-5FBC-CC76-7D7DB7B3E5F0}"/>
              </a:ext>
            </a:extLst>
          </p:cNvPr>
          <p:cNvCxnSpPr/>
          <p:nvPr/>
        </p:nvCxnSpPr>
        <p:spPr>
          <a:xfrm>
            <a:off x="1013000" y="412236"/>
            <a:ext cx="1443317" cy="0"/>
          </a:xfrm>
          <a:prstGeom prst="line">
            <a:avLst/>
          </a:prstGeom>
          <a:ln w="57150">
            <a:solidFill>
              <a:srgbClr val="29B9E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92E659A-8627-9FE6-D2E8-C284291C59EB}"/>
              </a:ext>
            </a:extLst>
          </p:cNvPr>
          <p:cNvSpPr txBox="1">
            <a:spLocks/>
          </p:cNvSpPr>
          <p:nvPr/>
        </p:nvSpPr>
        <p:spPr>
          <a:xfrm>
            <a:off x="582707" y="1523859"/>
            <a:ext cx="11559988" cy="3917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>
                <a:ea typeface="+mn-lt"/>
                <a:cs typeface="+mn-lt"/>
              </a:rPr>
              <a:t>Root cause analysis is simply a tool designed to help incident investigators describe </a:t>
            </a:r>
            <a:r>
              <a:rPr lang="en-US" sz="4000" b="1">
                <a:ea typeface="+mn-lt"/>
                <a:cs typeface="+mn-lt"/>
              </a:rPr>
              <a:t>WHAT</a:t>
            </a:r>
            <a:r>
              <a:rPr lang="en-US" sz="4000">
                <a:ea typeface="+mn-lt"/>
                <a:cs typeface="+mn-lt"/>
              </a:rPr>
              <a:t>  happened during a particular incident, to determine </a:t>
            </a:r>
            <a:r>
              <a:rPr lang="en-US" sz="4000" b="1">
                <a:ea typeface="+mn-lt"/>
                <a:cs typeface="+mn-lt"/>
              </a:rPr>
              <a:t>HOW</a:t>
            </a:r>
            <a:r>
              <a:rPr lang="en-US" sz="4000">
                <a:ea typeface="+mn-lt"/>
                <a:cs typeface="+mn-lt"/>
              </a:rPr>
              <a:t> it happened, and to understand </a:t>
            </a:r>
            <a:r>
              <a:rPr lang="en-US" sz="4000" b="1">
                <a:ea typeface="+mn-lt"/>
                <a:cs typeface="+mn-lt"/>
              </a:rPr>
              <a:t>WHY</a:t>
            </a:r>
            <a:r>
              <a:rPr lang="en-US" sz="4000">
                <a:ea typeface="+mn-lt"/>
                <a:cs typeface="+mn-lt"/>
              </a:rPr>
              <a:t> it happened. Only when investigators can determine </a:t>
            </a:r>
            <a:r>
              <a:rPr lang="en-US" sz="4000" b="1">
                <a:ea typeface="+mn-lt"/>
                <a:cs typeface="+mn-lt"/>
              </a:rPr>
              <a:t>WHY</a:t>
            </a:r>
            <a:r>
              <a:rPr lang="en-US" sz="4000">
                <a:ea typeface="+mn-lt"/>
                <a:cs typeface="+mn-lt"/>
              </a:rPr>
              <a:t> a failure occurred will they be able to specify workable preventive measures.</a:t>
            </a:r>
            <a:endParaRPr lang="en-NG" sz="4000"/>
          </a:p>
        </p:txBody>
      </p:sp>
    </p:spTree>
    <p:extLst>
      <p:ext uri="{BB962C8B-B14F-4D97-AF65-F5344CB8AC3E}">
        <p14:creationId xmlns:p14="http://schemas.microsoft.com/office/powerpoint/2010/main" val="2795696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528EE-5525-2E26-BF7C-1075BFCF1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55905FA-96B4-CD0E-955F-263DE3D5E007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17192E-2566-42A4-A3F7-8650DF0EE86F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A929166C-359C-A58F-E5D3-0D3519D3B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15C02028-7245-B7BB-0DBD-D3BC80B500BC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36F5351E-B42B-75BB-D8F9-CAA061AD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9287D39E-0FE9-3B2B-3358-3D138E559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49E41782-FEFA-B629-8481-16CFC65BE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F04AF42B-2362-092E-A968-403E65DB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6AF0873B-5426-CF42-1E65-CE4AD4B0F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578FFA54-9CE5-A553-CDF1-7A7FD536B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869A8503-972D-2573-DCCD-D2A1764AA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0661F595-FFAF-52E7-ED6B-8570D7CD5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1A9611AA-861B-806E-09F6-654B564C9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54B2EA48-5971-D742-1F6A-A6854B90E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CAC1A2A6-936D-BDE9-3F9C-FA5CB5685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BFB86694-59C0-DC3B-0969-8D482ABF4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3B827B47-A0B7-5941-F206-1122BA128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8A7596C9-9D7A-D5EF-2971-2687E6B11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6B55229E-666B-1A28-44B1-8296A5A5D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8AA03C32-EFD9-9896-2B5B-E4F3A81F6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83D43C19-B982-30AC-338E-040A0E328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15499D1E-B601-F2E7-524C-2E35596C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EA83C320-004D-9758-FE54-35BD55E3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D7BC29EC-DD3B-3C5B-9B24-98D1BB61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619D7DCB-094A-97EA-9823-B0D3AA346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1FAFBD5E-2988-A581-88EA-295E8EFFE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DDE9691D-231B-4F8E-22C0-C3BD8762E63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66E8A6C-BBB5-5EDD-D1B1-ADE722DEA5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3D136E-BA92-D792-AC94-489C89A837D6}"/>
              </a:ext>
            </a:extLst>
          </p:cNvPr>
          <p:cNvSpPr/>
          <p:nvPr/>
        </p:nvSpPr>
        <p:spPr>
          <a:xfrm>
            <a:off x="-1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1E773-C54D-66C8-E288-89C767730EF7}"/>
              </a:ext>
            </a:extLst>
          </p:cNvPr>
          <p:cNvSpPr txBox="1">
            <a:spLocks/>
          </p:cNvSpPr>
          <p:nvPr/>
        </p:nvSpPr>
        <p:spPr>
          <a:xfrm>
            <a:off x="838199" y="166506"/>
            <a:ext cx="10515600" cy="990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G" sz="5400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Fault Tree Analysis (FTA)</a:t>
            </a:r>
            <a:endParaRPr lang="en-NG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4081F-6C44-EE59-B6F7-CAC80BF32E43}"/>
              </a:ext>
            </a:extLst>
          </p:cNvPr>
          <p:cNvSpPr txBox="1">
            <a:spLocks/>
          </p:cNvSpPr>
          <p:nvPr/>
        </p:nvSpPr>
        <p:spPr>
          <a:xfrm>
            <a:off x="327532" y="1373376"/>
            <a:ext cx="1152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G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Fault Tree Analysis, we break down the failure into logical steps, tracing it from the top event (machine downtime) down to its causes.</a:t>
            </a:r>
            <a:endParaRPr lang="en-US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this fault tree: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event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"Machine Downtime."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leads to two primary categories of failure: </a:t>
            </a: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Cooling System Failure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Mechanical Issue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Cooling System Failure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traces down to a neglected pump maintenance, causing pump failure.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Mechanical Issue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could involve motor overheating or a sensor failure.</a:t>
            </a:r>
          </a:p>
        </p:txBody>
      </p:sp>
    </p:spTree>
    <p:extLst>
      <p:ext uri="{BB962C8B-B14F-4D97-AF65-F5344CB8AC3E}">
        <p14:creationId xmlns:p14="http://schemas.microsoft.com/office/powerpoint/2010/main" val="1751353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2DB03-A240-7DB0-4372-5373D710E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22317742-130E-4F19-5DF3-7EF094922171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5FC760-259A-E152-C8E8-D5268AB97E72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AB2434B3-5FF6-B9B4-898E-908F12A7D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890FB8AF-C3FE-D615-2D05-DC00DDD7F873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01F9A1EC-15C6-5680-898C-C11C5194E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48F800E9-0CF3-F7B2-ABE3-8E54EEF6D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E2B08E6B-AF08-64CE-CA6B-23836FE4F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9C657A36-635E-24A3-399A-702F9C29F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17470B91-C330-B8AD-B846-21C08A429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9CF0414A-9EBF-36CF-F84F-641ECA9D6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568439D1-34A4-ADD7-C534-14FAF24E6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60B1CB67-DEEE-1F3A-DACB-DB95CC0A9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4203A89C-81D9-5F7A-7582-47879FDF8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47632479-1E0A-BF73-51B5-00380BF76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352EAB47-7F13-8B16-C80A-8F9D1E846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954DF239-0DD4-0949-24C4-1BDAA3C7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1A6299F9-376E-7812-B104-445B1DE7D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ADF1BE60-9EED-BE98-F709-E446D41A8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DB59E6F6-C4E5-542D-3C69-D81E748F4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106B05D5-DDCE-E404-510F-2658CAE80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4F88CD43-A53D-34D1-22E6-BD001987E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F234CD26-39B7-033B-1763-D42F18C26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08F1E6DA-5136-AA0B-68E7-33836F2FF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23EEC41B-7469-6D3B-E2BA-0F79D1CA8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582DF659-CA93-C390-B57B-872D4A15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35014950-33F1-BAC2-7FAC-FFDE5CB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93603235-9DA2-FF62-EB55-2241C5E15E5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137FCDD-4062-C5CE-8524-A25E15B93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673F03-4F7E-0FA8-271B-9A147007E9F5}"/>
              </a:ext>
            </a:extLst>
          </p:cNvPr>
          <p:cNvSpPr/>
          <p:nvPr/>
        </p:nvSpPr>
        <p:spPr>
          <a:xfrm>
            <a:off x="-1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E0F001E-C56F-96ED-E701-B8DC04FD0CC3}"/>
              </a:ext>
            </a:extLst>
          </p:cNvPr>
          <p:cNvSpPr txBox="1">
            <a:spLocks/>
          </p:cNvSpPr>
          <p:nvPr/>
        </p:nvSpPr>
        <p:spPr>
          <a:xfrm>
            <a:off x="785296" y="934193"/>
            <a:ext cx="10800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this fault tree: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event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"Machine Downtime."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leads to two primary categories of failure: </a:t>
            </a: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Cooling System Failure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Mechanical Issue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Cooling System Failure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traces down to a neglected pump maintenance, causing pump failure.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Mechanical Issue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could involve motor overheating or a sensor failure.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analysis method helps to identify different aspects of the problem, whether focusing on cause-and-effect relationships, categorizing potential causes, or breaking down failures into logical components.</a:t>
            </a:r>
          </a:p>
        </p:txBody>
      </p:sp>
    </p:spTree>
    <p:extLst>
      <p:ext uri="{BB962C8B-B14F-4D97-AF65-F5344CB8AC3E}">
        <p14:creationId xmlns:p14="http://schemas.microsoft.com/office/powerpoint/2010/main" val="3193059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E504E-205D-7D83-20C3-60BC4F93A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96EF109-8212-6E19-E825-AD2A5E6EF996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039C1E-670C-A0F1-F43E-DF28225495AC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79EB1293-FBAF-1EF6-ED9E-212318737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CB2DA223-F860-EC90-A0C0-A0889E33F10D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34DFA7DB-C840-3A00-C8B9-369F92A84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60FABD6B-B801-6204-2E6C-5CBFBCE84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88808927-A329-6AC0-7043-525BCF8C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52C4A388-D802-74BE-1D66-06D3FFFCD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6322649E-7471-4EAA-3E46-43A579960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A4537D48-4667-2FCC-F834-D8C62B6A0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99A59DF1-8D13-25DA-62DB-5BE396025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32BDB02C-3949-1B67-048A-A6984094A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3427589A-64CD-D48E-E0F0-0AA0D29D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A8AEED12-EF4E-7FBC-427F-EE0958F1A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B33FBCEC-903E-3295-4E7F-FA1CAF221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5A2B53B8-886B-8606-1184-742F43D1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75D14473-A36F-EE01-8A10-BFB494A10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CB2267CF-40E4-1EE3-C70C-063111379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1E6BB998-C865-6204-6515-42714E39C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63053977-F17D-DEF7-F8A6-F06EFF3A5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B676E8AA-E189-9DA8-2252-CDD9EB41E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2745CDB3-5EDB-822C-392B-10F8D6973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3B10894D-A1E2-50A4-77BC-15C91CE88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06A66ABB-B7E1-3568-3DD0-7B890EF27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8328509B-6D00-9E74-167C-F35B67C34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371E653A-AA08-2314-FCB0-4DC57E6B6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6C544208-E6C3-2E99-8F41-7DE196667D7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A05CA73-BAD9-B05D-F46E-90CE7E96F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4E03CF-C923-F7CC-579D-E88A48F9340D}"/>
              </a:ext>
            </a:extLst>
          </p:cNvPr>
          <p:cNvSpPr/>
          <p:nvPr/>
        </p:nvSpPr>
        <p:spPr>
          <a:xfrm>
            <a:off x="-1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8C7CD6F-2CAF-CAFE-A7CE-3DE96CB2E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809835"/>
              </p:ext>
            </p:extLst>
          </p:nvPr>
        </p:nvGraphicFramePr>
        <p:xfrm>
          <a:off x="610507" y="206980"/>
          <a:ext cx="10970985" cy="6444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1752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521CE-2527-ADF8-B684-0620CFC9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0037FA6-3B22-21DB-1A40-4A18D1892CA3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E38E97-9DAF-1C0A-E874-F25E872D3871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0D463FE9-3D74-36D5-1FC1-699F21CAD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447EE469-2E05-796D-43F8-FD0149AD2462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96B2F2FF-F30C-880D-A25B-0297191FF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C3E6BD0D-E7D5-3B46-4182-2F49469C1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57C14538-07A0-CBD2-B200-B40B5E616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EABE2B16-FCB5-8262-CBD9-36CBC1C5A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684DE737-5727-BEBC-4482-CBEBEEDCC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2FA9E497-7B11-84D0-8B10-095AF654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1FFA9364-2A72-E246-DD28-E55D2393A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E75104F7-FD11-675A-BAA5-C690921EF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B4A00A4D-8269-70A1-6C07-D56FAFF3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28E78016-0EC2-6CC3-95D4-F437D9EA3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C4ABE589-D5FA-4DA5-D8A6-5FA8796C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05B76B10-4549-10DA-2B50-9B822087B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BF292FBB-5DF1-1AC8-A0D4-07DBFDCED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E104A2F8-12AE-A97E-E638-D1B828E70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F10C514E-CFAE-945E-99CA-E89FD6FCB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212855AA-5DA2-1181-9792-2C0E66E5E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1EAF152D-12E9-EA1D-92AB-C948BA0CB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9F43D948-4ED2-7E16-5DF0-8594E0D97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394270D3-4C9A-A53A-7C2F-73BDD27C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6D2C9846-C60E-C16F-8889-DBC65EEEF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FB83243F-D527-4D9F-EF81-CF157317C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88C6BB77-7F77-109B-9853-6F81FAF53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A3935332-C8D6-30B1-5E1D-17D26BCBB3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E539290C-9762-8D71-5113-A6BFC05A4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C46142-0A15-FF7D-169C-2E74B9811291}"/>
              </a:ext>
            </a:extLst>
          </p:cNvPr>
          <p:cNvSpPr/>
          <p:nvPr/>
        </p:nvSpPr>
        <p:spPr>
          <a:xfrm>
            <a:off x="-1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F37A65-4719-C8AF-7E8E-475AEA253307}"/>
              </a:ext>
            </a:extLst>
          </p:cNvPr>
          <p:cNvSpPr txBox="1">
            <a:spLocks/>
          </p:cNvSpPr>
          <p:nvPr/>
        </p:nvSpPr>
        <p:spPr>
          <a:xfrm>
            <a:off x="1295399" y="13451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analysis method helps to identify different aspects of the problem, whether focusing on cause-and-effect relationships, categorizing potential causes, or breaking down failures into logical components.</a:t>
            </a:r>
          </a:p>
          <a:p>
            <a:pPr algn="l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21096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3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A7F6FF-11C6-36B9-0799-64FE3B7C9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BF066024-F3A1-3BEB-89AD-B1EC8715B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5048" y="1039799"/>
            <a:ext cx="914400" cy="914400"/>
          </a:xfrm>
          <a:prstGeom prst="rect">
            <a:avLst/>
          </a:prstGeom>
        </p:spPr>
      </p:pic>
      <p:pic>
        <p:nvPicPr>
          <p:cNvPr id="9" name="Graphic 8" descr="Tools">
            <a:extLst>
              <a:ext uri="{FF2B5EF4-FFF2-40B4-BE49-F238E27FC236}">
                <a16:creationId xmlns:a16="http://schemas.microsoft.com/office/drawing/2014/main" id="{562C8756-FD95-976C-58E4-4A1306C9F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5752" y="1039799"/>
            <a:ext cx="914400" cy="9144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ECFB2DC-7B4A-81DA-511D-83E20AE60F7E}"/>
              </a:ext>
            </a:extLst>
          </p:cNvPr>
          <p:cNvGrpSpPr/>
          <p:nvPr/>
        </p:nvGrpSpPr>
        <p:grpSpPr>
          <a:xfrm>
            <a:off x="493059" y="1234533"/>
            <a:ext cx="11304494" cy="5650363"/>
            <a:chOff x="493059" y="1234533"/>
            <a:chExt cx="11304494" cy="565036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73790D-E1BA-A510-3A74-DB280108A411}"/>
                </a:ext>
              </a:extLst>
            </p:cNvPr>
            <p:cNvSpPr/>
            <p:nvPr/>
          </p:nvSpPr>
          <p:spPr>
            <a:xfrm>
              <a:off x="493059" y="4365813"/>
              <a:ext cx="11304494" cy="2519083"/>
            </a:xfrm>
            <a:custGeom>
              <a:avLst/>
              <a:gdLst>
                <a:gd name="connsiteX0" fmla="*/ 0 w 6078071"/>
                <a:gd name="connsiteY0" fmla="*/ 1287207 h 1287207"/>
                <a:gd name="connsiteX1" fmla="*/ 708212 w 6078071"/>
                <a:gd name="connsiteY1" fmla="*/ 794148 h 1287207"/>
                <a:gd name="connsiteX2" fmla="*/ 1694329 w 6078071"/>
                <a:gd name="connsiteY2" fmla="*/ 310054 h 1287207"/>
                <a:gd name="connsiteX3" fmla="*/ 2653553 w 6078071"/>
                <a:gd name="connsiteY3" fmla="*/ 32148 h 1287207"/>
                <a:gd name="connsiteX4" fmla="*/ 3971365 w 6078071"/>
                <a:gd name="connsiteY4" fmla="*/ 59042 h 1287207"/>
                <a:gd name="connsiteX5" fmla="*/ 5127812 w 6078071"/>
                <a:gd name="connsiteY5" fmla="*/ 507278 h 1287207"/>
                <a:gd name="connsiteX6" fmla="*/ 6078071 w 6078071"/>
                <a:gd name="connsiteY6" fmla="*/ 1278242 h 128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8071" h="1287207">
                  <a:moveTo>
                    <a:pt x="0" y="1287207"/>
                  </a:moveTo>
                  <a:cubicBezTo>
                    <a:pt x="212912" y="1122107"/>
                    <a:pt x="425824" y="957007"/>
                    <a:pt x="708212" y="794148"/>
                  </a:cubicBezTo>
                  <a:cubicBezTo>
                    <a:pt x="990600" y="631289"/>
                    <a:pt x="1370106" y="437054"/>
                    <a:pt x="1694329" y="310054"/>
                  </a:cubicBezTo>
                  <a:cubicBezTo>
                    <a:pt x="2018552" y="183054"/>
                    <a:pt x="2274047" y="73983"/>
                    <a:pt x="2653553" y="32148"/>
                  </a:cubicBezTo>
                  <a:cubicBezTo>
                    <a:pt x="3033059" y="-9687"/>
                    <a:pt x="3558989" y="-20146"/>
                    <a:pt x="3971365" y="59042"/>
                  </a:cubicBezTo>
                  <a:cubicBezTo>
                    <a:pt x="4383741" y="138230"/>
                    <a:pt x="4776694" y="304078"/>
                    <a:pt x="5127812" y="507278"/>
                  </a:cubicBezTo>
                  <a:cubicBezTo>
                    <a:pt x="5478930" y="710478"/>
                    <a:pt x="5892801" y="1124348"/>
                    <a:pt x="6078071" y="1278242"/>
                  </a:cubicBezTo>
                </a:path>
              </a:pathLst>
            </a:custGeom>
            <a:solidFill>
              <a:srgbClr val="72982B"/>
            </a:solidFill>
            <a:ln>
              <a:solidFill>
                <a:srgbClr val="72982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8EA898-E56B-4AFB-B1A5-80377A402B88}"/>
                </a:ext>
              </a:extLst>
            </p:cNvPr>
            <p:cNvGrpSpPr/>
            <p:nvPr/>
          </p:nvGrpSpPr>
          <p:grpSpPr>
            <a:xfrm>
              <a:off x="4187952" y="1234533"/>
              <a:ext cx="4320000" cy="4320000"/>
              <a:chOff x="0" y="45813"/>
              <a:chExt cx="4320000" cy="4320000"/>
            </a:xfrm>
          </p:grpSpPr>
          <p:pic>
            <p:nvPicPr>
              <p:cNvPr id="17" name="Graphic 16" descr="Tree With Roots with solid fill">
                <a:extLst>
                  <a:ext uri="{FF2B5EF4-FFF2-40B4-BE49-F238E27FC236}">
                    <a16:creationId xmlns:a16="http://schemas.microsoft.com/office/drawing/2014/main" id="{7A20BD0D-EAB6-0664-F58D-CE29E1E705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0" y="45813"/>
                <a:ext cx="4320000" cy="4320000"/>
              </a:xfrm>
              <a:prstGeom prst="rect">
                <a:avLst/>
              </a:prstGeom>
            </p:spPr>
          </p:pic>
          <p:pic>
            <p:nvPicPr>
              <p:cNvPr id="18" name="Graphic 17" descr="Tree With Roots with solid fill">
                <a:extLst>
                  <a:ext uri="{FF2B5EF4-FFF2-40B4-BE49-F238E27FC236}">
                    <a16:creationId xmlns:a16="http://schemas.microsoft.com/office/drawing/2014/main" id="{0F032DFE-C5D7-709D-DA6A-0F5DD9BE7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t="72388"/>
              <a:stretch/>
            </p:blipFill>
            <p:spPr>
              <a:xfrm>
                <a:off x="0" y="3172967"/>
                <a:ext cx="4320000" cy="1192845"/>
              </a:xfrm>
              <a:prstGeom prst="rect">
                <a:avLst/>
              </a:prstGeom>
            </p:spPr>
          </p:pic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F5F19-B0BD-7E0D-0DA9-EA4B9E5D3A57}"/>
              </a:ext>
            </a:extLst>
          </p:cNvPr>
          <p:cNvSpPr/>
          <p:nvPr/>
        </p:nvSpPr>
        <p:spPr>
          <a:xfrm>
            <a:off x="0" y="0"/>
            <a:ext cx="12192001" cy="6884895"/>
          </a:xfrm>
          <a:prstGeom prst="rect">
            <a:avLst/>
          </a:prstGeom>
          <a:solidFill>
            <a:srgbClr val="D7F3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3BAA9-AC8D-2B96-1124-5C5A2BE69B27}"/>
              </a:ext>
            </a:extLst>
          </p:cNvPr>
          <p:cNvSpPr txBox="1"/>
          <p:nvPr/>
        </p:nvSpPr>
        <p:spPr>
          <a:xfrm>
            <a:off x="2349153" y="2332704"/>
            <a:ext cx="7493694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6600"/>
              <a:t>NOW, GO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422061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3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3725CC-6BD4-E6D6-487D-50DC684DE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3D156AE-709C-78DC-4AE3-B4AC24A99D7B}"/>
              </a:ext>
            </a:extLst>
          </p:cNvPr>
          <p:cNvSpPr txBox="1"/>
          <p:nvPr/>
        </p:nvSpPr>
        <p:spPr>
          <a:xfrm>
            <a:off x="2184401" y="2644170"/>
            <a:ext cx="794967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9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809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3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93EFFC-7AD7-B23A-4D4D-70398B806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6EE2B1F-C4B1-CE94-14BF-0656547811B5}"/>
              </a:ext>
            </a:extLst>
          </p:cNvPr>
          <p:cNvGrpSpPr/>
          <p:nvPr/>
        </p:nvGrpSpPr>
        <p:grpSpPr>
          <a:xfrm>
            <a:off x="493059" y="1234533"/>
            <a:ext cx="11304494" cy="5650363"/>
            <a:chOff x="493059" y="1234533"/>
            <a:chExt cx="11304494" cy="565036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87258F-DF33-C43D-4C31-75132D0907E1}"/>
                </a:ext>
              </a:extLst>
            </p:cNvPr>
            <p:cNvSpPr/>
            <p:nvPr/>
          </p:nvSpPr>
          <p:spPr>
            <a:xfrm>
              <a:off x="493059" y="4365813"/>
              <a:ext cx="11304494" cy="2519083"/>
            </a:xfrm>
            <a:custGeom>
              <a:avLst/>
              <a:gdLst>
                <a:gd name="connsiteX0" fmla="*/ 0 w 6078071"/>
                <a:gd name="connsiteY0" fmla="*/ 1287207 h 1287207"/>
                <a:gd name="connsiteX1" fmla="*/ 708212 w 6078071"/>
                <a:gd name="connsiteY1" fmla="*/ 794148 h 1287207"/>
                <a:gd name="connsiteX2" fmla="*/ 1694329 w 6078071"/>
                <a:gd name="connsiteY2" fmla="*/ 310054 h 1287207"/>
                <a:gd name="connsiteX3" fmla="*/ 2653553 w 6078071"/>
                <a:gd name="connsiteY3" fmla="*/ 32148 h 1287207"/>
                <a:gd name="connsiteX4" fmla="*/ 3971365 w 6078071"/>
                <a:gd name="connsiteY4" fmla="*/ 59042 h 1287207"/>
                <a:gd name="connsiteX5" fmla="*/ 5127812 w 6078071"/>
                <a:gd name="connsiteY5" fmla="*/ 507278 h 1287207"/>
                <a:gd name="connsiteX6" fmla="*/ 6078071 w 6078071"/>
                <a:gd name="connsiteY6" fmla="*/ 1278242 h 128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8071" h="1287207">
                  <a:moveTo>
                    <a:pt x="0" y="1287207"/>
                  </a:moveTo>
                  <a:cubicBezTo>
                    <a:pt x="212912" y="1122107"/>
                    <a:pt x="425824" y="957007"/>
                    <a:pt x="708212" y="794148"/>
                  </a:cubicBezTo>
                  <a:cubicBezTo>
                    <a:pt x="990600" y="631289"/>
                    <a:pt x="1370106" y="437054"/>
                    <a:pt x="1694329" y="310054"/>
                  </a:cubicBezTo>
                  <a:cubicBezTo>
                    <a:pt x="2018552" y="183054"/>
                    <a:pt x="2274047" y="73983"/>
                    <a:pt x="2653553" y="32148"/>
                  </a:cubicBezTo>
                  <a:cubicBezTo>
                    <a:pt x="3033059" y="-9687"/>
                    <a:pt x="3558989" y="-20146"/>
                    <a:pt x="3971365" y="59042"/>
                  </a:cubicBezTo>
                  <a:cubicBezTo>
                    <a:pt x="4383741" y="138230"/>
                    <a:pt x="4776694" y="304078"/>
                    <a:pt x="5127812" y="507278"/>
                  </a:cubicBezTo>
                  <a:cubicBezTo>
                    <a:pt x="5478930" y="710478"/>
                    <a:pt x="5892801" y="1124348"/>
                    <a:pt x="6078071" y="1278242"/>
                  </a:cubicBezTo>
                </a:path>
              </a:pathLst>
            </a:custGeom>
            <a:solidFill>
              <a:srgbClr val="72982B"/>
            </a:solidFill>
            <a:ln>
              <a:solidFill>
                <a:srgbClr val="72982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37D13E-6ACC-D379-08BA-3813B0353178}"/>
                </a:ext>
              </a:extLst>
            </p:cNvPr>
            <p:cNvGrpSpPr/>
            <p:nvPr/>
          </p:nvGrpSpPr>
          <p:grpSpPr>
            <a:xfrm>
              <a:off x="4187952" y="1234533"/>
              <a:ext cx="4320000" cy="4320000"/>
              <a:chOff x="0" y="45813"/>
              <a:chExt cx="4320000" cy="4320000"/>
            </a:xfrm>
          </p:grpSpPr>
          <p:pic>
            <p:nvPicPr>
              <p:cNvPr id="17" name="Graphic 16" descr="Tree With Roots with solid fill">
                <a:extLst>
                  <a:ext uri="{FF2B5EF4-FFF2-40B4-BE49-F238E27FC236}">
                    <a16:creationId xmlns:a16="http://schemas.microsoft.com/office/drawing/2014/main" id="{83686290-F3E7-CB91-D888-95722E8AB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0" y="45813"/>
                <a:ext cx="4320000" cy="4320000"/>
              </a:xfrm>
              <a:prstGeom prst="rect">
                <a:avLst/>
              </a:prstGeom>
            </p:spPr>
          </p:pic>
          <p:pic>
            <p:nvPicPr>
              <p:cNvPr id="18" name="Graphic 17" descr="Tree With Roots with solid fill">
                <a:extLst>
                  <a:ext uri="{FF2B5EF4-FFF2-40B4-BE49-F238E27FC236}">
                    <a16:creationId xmlns:a16="http://schemas.microsoft.com/office/drawing/2014/main" id="{F7B72304-07EE-605F-E190-B1E6C70AA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72388"/>
              <a:stretch/>
            </p:blipFill>
            <p:spPr>
              <a:xfrm>
                <a:off x="0" y="3172967"/>
                <a:ext cx="4320000" cy="1192845"/>
              </a:xfrm>
              <a:prstGeom prst="rect">
                <a:avLst/>
              </a:prstGeom>
            </p:spPr>
          </p:pic>
        </p:grp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A71A809A-7478-5D25-BE45-FF51B03AC222}"/>
                </a:ext>
              </a:extLst>
            </p:cNvPr>
            <p:cNvSpPr/>
            <p:nvPr/>
          </p:nvSpPr>
          <p:spPr>
            <a:xfrm rot="20399458" flipV="1">
              <a:off x="4178081" y="3932621"/>
              <a:ext cx="2225016" cy="935053"/>
            </a:xfrm>
            <a:prstGeom prst="blockArc">
              <a:avLst>
                <a:gd name="adj1" fmla="val 14287757"/>
                <a:gd name="adj2" fmla="val 20521711"/>
                <a:gd name="adj3" fmla="val 9690"/>
              </a:avLst>
            </a:prstGeom>
            <a:solidFill>
              <a:srgbClr val="6391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>
                <a:solidFill>
                  <a:schemeClr val="tx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B0702BF-57AD-F941-9F5D-26BF39DEAB66}"/>
                </a:ext>
              </a:extLst>
            </p:cNvPr>
            <p:cNvSpPr/>
            <p:nvPr/>
          </p:nvSpPr>
          <p:spPr>
            <a:xfrm rot="12493845">
              <a:off x="6317416" y="4609311"/>
              <a:ext cx="1357677" cy="398595"/>
            </a:xfrm>
            <a:custGeom>
              <a:avLst/>
              <a:gdLst>
                <a:gd name="connsiteX0" fmla="*/ 1269091 w 1357677"/>
                <a:gd name="connsiteY0" fmla="*/ 398595 h 398595"/>
                <a:gd name="connsiteX1" fmla="*/ 1233979 w 1357677"/>
                <a:gd name="connsiteY1" fmla="*/ 362381 h 398595"/>
                <a:gd name="connsiteX2" fmla="*/ 630655 w 1357677"/>
                <a:gd name="connsiteY2" fmla="*/ 115418 h 398595"/>
                <a:gd name="connsiteX3" fmla="*/ 62077 w 1357677"/>
                <a:gd name="connsiteY3" fmla="*/ 149273 h 398595"/>
                <a:gd name="connsiteX4" fmla="*/ 0 w 1357677"/>
                <a:gd name="connsiteY4" fmla="*/ 60287 h 398595"/>
                <a:gd name="connsiteX5" fmla="*/ 664632 w 1357677"/>
                <a:gd name="connsiteY5" fmla="*/ 16072 h 398595"/>
                <a:gd name="connsiteX6" fmla="*/ 1333191 w 1357677"/>
                <a:gd name="connsiteY6" fmla="*/ 318244 h 398595"/>
                <a:gd name="connsiteX7" fmla="*/ 1357677 w 1357677"/>
                <a:gd name="connsiteY7" fmla="*/ 346606 h 398595"/>
                <a:gd name="connsiteX8" fmla="*/ 1346534 w 1357677"/>
                <a:gd name="connsiteY8" fmla="*/ 351889 h 39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677" h="398595">
                  <a:moveTo>
                    <a:pt x="1269091" y="398595"/>
                  </a:moveTo>
                  <a:lnTo>
                    <a:pt x="1233979" y="362381"/>
                  </a:lnTo>
                  <a:cubicBezTo>
                    <a:pt x="1095003" y="235910"/>
                    <a:pt x="878820" y="146639"/>
                    <a:pt x="630655" y="115418"/>
                  </a:cubicBezTo>
                  <a:cubicBezTo>
                    <a:pt x="439859" y="91414"/>
                    <a:pt x="241534" y="103223"/>
                    <a:pt x="62077" y="149273"/>
                  </a:cubicBezTo>
                  <a:lnTo>
                    <a:pt x="0" y="60287"/>
                  </a:lnTo>
                  <a:cubicBezTo>
                    <a:pt x="208405" y="-150"/>
                    <a:pt x="441478" y="-15656"/>
                    <a:pt x="664632" y="16072"/>
                  </a:cubicBezTo>
                  <a:cubicBezTo>
                    <a:pt x="942585" y="55592"/>
                    <a:pt x="1182569" y="165038"/>
                    <a:pt x="1333191" y="318244"/>
                  </a:cubicBezTo>
                  <a:lnTo>
                    <a:pt x="1357677" y="346606"/>
                  </a:lnTo>
                  <a:lnTo>
                    <a:pt x="1346534" y="351889"/>
                  </a:lnTo>
                  <a:close/>
                </a:path>
              </a:pathLst>
            </a:custGeom>
            <a:solidFill>
              <a:srgbClr val="A596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G">
                <a:solidFill>
                  <a:schemeClr val="tx1"/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CA2B4E2-8307-2A6C-9A27-7CC3386FD350}"/>
                </a:ext>
              </a:extLst>
            </p:cNvPr>
            <p:cNvSpPr/>
            <p:nvPr/>
          </p:nvSpPr>
          <p:spPr>
            <a:xfrm>
              <a:off x="4031486" y="4811805"/>
              <a:ext cx="1453896" cy="292608"/>
            </a:xfrm>
            <a:prstGeom prst="roundRect">
              <a:avLst>
                <a:gd name="adj" fmla="val 50000"/>
              </a:avLst>
            </a:prstGeom>
            <a:solidFill>
              <a:srgbClr val="6391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ROOT</a:t>
              </a:r>
              <a:endParaRPr lang="en-NG" b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F05F6A3-CBAB-A706-4EE8-6C7FDC2FBAD3}"/>
                </a:ext>
              </a:extLst>
            </p:cNvPr>
            <p:cNvSpPr/>
            <p:nvPr/>
          </p:nvSpPr>
          <p:spPr>
            <a:xfrm>
              <a:off x="7373479" y="5149858"/>
              <a:ext cx="1453896" cy="292608"/>
            </a:xfrm>
            <a:prstGeom prst="roundRect">
              <a:avLst>
                <a:gd name="adj" fmla="val 50000"/>
              </a:avLst>
            </a:prstGeom>
            <a:solidFill>
              <a:srgbClr val="A596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ANALYSIS</a:t>
              </a:r>
              <a:endParaRPr lang="en-NG" b="1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3F8485E-B7E0-21D9-3278-3F949FE4AC54}"/>
                </a:ext>
              </a:extLst>
            </p:cNvPr>
            <p:cNvSpPr/>
            <p:nvPr/>
          </p:nvSpPr>
          <p:spPr>
            <a:xfrm rot="17432909" flipV="1">
              <a:off x="5441821" y="4930030"/>
              <a:ext cx="1470241" cy="275840"/>
            </a:xfrm>
            <a:custGeom>
              <a:avLst/>
              <a:gdLst>
                <a:gd name="connsiteX0" fmla="*/ 1470241 w 1470241"/>
                <a:gd name="connsiteY0" fmla="*/ 201890 h 275840"/>
                <a:gd name="connsiteX1" fmla="*/ 1419239 w 1470241"/>
                <a:gd name="connsiteY1" fmla="*/ 170831 h 275840"/>
                <a:gd name="connsiteX2" fmla="*/ 682364 w 1470241"/>
                <a:gd name="connsiteY2" fmla="*/ 1755 h 275840"/>
                <a:gd name="connsiteX3" fmla="*/ 0 w 1470241"/>
                <a:gd name="connsiteY3" fmla="*/ 76742 h 275840"/>
                <a:gd name="connsiteX4" fmla="*/ 93890 w 1470241"/>
                <a:gd name="connsiteY4" fmla="*/ 138992 h 275840"/>
                <a:gd name="connsiteX5" fmla="*/ 665020 w 1470241"/>
                <a:gd name="connsiteY5" fmla="*/ 88658 h 275840"/>
                <a:gd name="connsiteX6" fmla="*/ 1405280 w 1470241"/>
                <a:gd name="connsiteY6" fmla="*/ 254066 h 275840"/>
                <a:gd name="connsiteX7" fmla="*/ 1438482 w 1470241"/>
                <a:gd name="connsiteY7" fmla="*/ 275840 h 275840"/>
                <a:gd name="connsiteX8" fmla="*/ 1439209 w 1470241"/>
                <a:gd name="connsiteY8" fmla="*/ 273558 h 27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0241" h="275840">
                  <a:moveTo>
                    <a:pt x="1470241" y="201890"/>
                  </a:moveTo>
                  <a:lnTo>
                    <a:pt x="1419239" y="170831"/>
                  </a:lnTo>
                  <a:cubicBezTo>
                    <a:pt x="1238360" y="74922"/>
                    <a:pt x="974152" y="12796"/>
                    <a:pt x="682364" y="1755"/>
                  </a:cubicBezTo>
                  <a:cubicBezTo>
                    <a:pt x="442021" y="-7339"/>
                    <a:pt x="201648" y="19076"/>
                    <a:pt x="0" y="76742"/>
                  </a:cubicBezTo>
                  <a:lnTo>
                    <a:pt x="93890" y="138992"/>
                  </a:lnTo>
                  <a:cubicBezTo>
                    <a:pt x="266638" y="100308"/>
                    <a:pt x="465806" y="82755"/>
                    <a:pt x="665020" y="88658"/>
                  </a:cubicBezTo>
                  <a:cubicBezTo>
                    <a:pt x="966463" y="97590"/>
                    <a:pt x="1238052" y="159143"/>
                    <a:pt x="1405280" y="254066"/>
                  </a:cubicBezTo>
                  <a:lnTo>
                    <a:pt x="1438482" y="275840"/>
                  </a:lnTo>
                  <a:lnTo>
                    <a:pt x="1439209" y="273558"/>
                  </a:lnTo>
                  <a:close/>
                </a:path>
              </a:pathLst>
            </a:custGeom>
            <a:solidFill>
              <a:srgbClr val="3DBE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G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886A1F1-8A57-8CD0-8069-3E4F536A796D}"/>
                </a:ext>
              </a:extLst>
            </p:cNvPr>
            <p:cNvSpPr/>
            <p:nvPr/>
          </p:nvSpPr>
          <p:spPr>
            <a:xfrm>
              <a:off x="5323067" y="5646170"/>
              <a:ext cx="1453896" cy="292608"/>
            </a:xfrm>
            <a:prstGeom prst="roundRect">
              <a:avLst>
                <a:gd name="adj" fmla="val 50000"/>
              </a:avLst>
            </a:prstGeom>
            <a:solidFill>
              <a:srgbClr val="3DBE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CAUSE</a:t>
              </a:r>
              <a:endParaRPr lang="en-NG" b="1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4EA1244-31E4-8E28-AA3B-AE542D45663F}"/>
                </a:ext>
              </a:extLst>
            </p:cNvPr>
            <p:cNvSpPr/>
            <p:nvPr/>
          </p:nvSpPr>
          <p:spPr>
            <a:xfrm>
              <a:off x="4945382" y="2149459"/>
              <a:ext cx="540000" cy="540000"/>
            </a:xfrm>
            <a:prstGeom prst="ellipse">
              <a:avLst/>
            </a:prstGeom>
            <a:solidFill>
              <a:srgbClr val="6391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R</a:t>
              </a:r>
              <a:endParaRPr lang="en-NG" sz="400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AE55101-AB71-4C47-71E2-88E57F0E4317}"/>
                </a:ext>
              </a:extLst>
            </p:cNvPr>
            <p:cNvSpPr/>
            <p:nvPr/>
          </p:nvSpPr>
          <p:spPr>
            <a:xfrm>
              <a:off x="7167097" y="2061766"/>
              <a:ext cx="540000" cy="540000"/>
            </a:xfrm>
            <a:prstGeom prst="ellipse">
              <a:avLst/>
            </a:prstGeom>
            <a:solidFill>
              <a:srgbClr val="A596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A</a:t>
              </a:r>
              <a:endParaRPr lang="en-NG" sz="4000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F59D320-DF00-5A52-A198-16CB6ABB780A}"/>
                </a:ext>
              </a:extLst>
            </p:cNvPr>
            <p:cNvSpPr/>
            <p:nvPr/>
          </p:nvSpPr>
          <p:spPr>
            <a:xfrm>
              <a:off x="6225918" y="1412187"/>
              <a:ext cx="540000" cy="540000"/>
            </a:xfrm>
            <a:prstGeom prst="ellipse">
              <a:avLst/>
            </a:prstGeom>
            <a:solidFill>
              <a:srgbClr val="3DBE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C</a:t>
              </a:r>
              <a:endParaRPr lang="en-NG" sz="400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FF3960-4D0F-59B4-C337-53D170F6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2" y="93297"/>
            <a:ext cx="3648636" cy="741182"/>
          </a:xfrm>
        </p:spPr>
        <p:txBody>
          <a:bodyPr>
            <a:normAutofit/>
          </a:bodyPr>
          <a:lstStyle/>
          <a:p>
            <a:r>
              <a:rPr lang="en-US" b="1">
                <a:ea typeface="+mn-lt"/>
                <a:cs typeface="+mn-lt"/>
              </a:rPr>
              <a:t>Define RCA</a:t>
            </a:r>
            <a:endParaRPr lang="en-US" b="1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D584DD-21B5-44FF-C830-24474F0D9B29}"/>
              </a:ext>
            </a:extLst>
          </p:cNvPr>
          <p:cNvCxnSpPr/>
          <p:nvPr/>
        </p:nvCxnSpPr>
        <p:spPr>
          <a:xfrm>
            <a:off x="376507" y="105149"/>
            <a:ext cx="1443317" cy="0"/>
          </a:xfrm>
          <a:prstGeom prst="line">
            <a:avLst/>
          </a:prstGeom>
          <a:ln w="57150">
            <a:solidFill>
              <a:srgbClr val="29B9E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D8E9E4-1D3A-C29A-779D-58B1C1B7F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4" y="995085"/>
            <a:ext cx="4513702" cy="5253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>
                <a:ea typeface="+mn-lt"/>
                <a:cs typeface="+mn-lt"/>
              </a:rPr>
              <a:t>RCA involves a range of tools, approaches, and techniques used to uncover the primary causes of problems.</a:t>
            </a:r>
            <a:endParaRPr lang="en-US" sz="2700"/>
          </a:p>
          <a:p>
            <a:pPr marL="0" indent="0">
              <a:buNone/>
            </a:pPr>
            <a:r>
              <a:rPr lang="en-US" sz="2700">
                <a:ea typeface="+mn-lt"/>
                <a:cs typeface="+mn-lt"/>
              </a:rPr>
              <a:t>The goal of RCA is to prevent recurring issues from happening by eliminating their root causes. The process follows a chain of causes and effects to pinpoint the origin.</a:t>
            </a:r>
            <a:endParaRPr lang="en-US" sz="27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4B3444-AA19-62B2-77B6-6E622FE7D3E0}"/>
              </a:ext>
            </a:extLst>
          </p:cNvPr>
          <p:cNvSpPr txBox="1">
            <a:spLocks/>
          </p:cNvSpPr>
          <p:nvPr/>
        </p:nvSpPr>
        <p:spPr>
          <a:xfrm>
            <a:off x="5918019" y="366130"/>
            <a:ext cx="6796265" cy="1130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>
                <a:ea typeface="+mn-lt"/>
                <a:cs typeface="+mn-lt"/>
              </a:rPr>
              <a:t>Toyota founder </a:t>
            </a:r>
            <a:r>
              <a:rPr lang="en-US" sz="2600" i="1" err="1">
                <a:ea typeface="+mn-lt"/>
                <a:cs typeface="+mn-lt"/>
              </a:rPr>
              <a:t>Sakichi</a:t>
            </a:r>
            <a:r>
              <a:rPr lang="en-US" sz="2600" i="1">
                <a:ea typeface="+mn-lt"/>
                <a:cs typeface="+mn-lt"/>
              </a:rPr>
              <a:t> Toyoda</a:t>
            </a:r>
            <a:r>
              <a:rPr lang="en-US" sz="2600">
                <a:ea typeface="+mn-lt"/>
                <a:cs typeface="+mn-lt"/>
              </a:rPr>
              <a:t> originally developed RCA to improve the efficiency of the auto making manufacturing process.</a:t>
            </a:r>
            <a:endParaRPr lang="en-US" sz="26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EDAFC0-CDC8-8FF8-EBD2-90BE96DBE669}"/>
              </a:ext>
            </a:extLst>
          </p:cNvPr>
          <p:cNvSpPr txBox="1">
            <a:spLocks/>
          </p:cNvSpPr>
          <p:nvPr/>
        </p:nvSpPr>
        <p:spPr>
          <a:xfrm>
            <a:off x="8050306" y="1453449"/>
            <a:ext cx="4104792" cy="2949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>
                <a:ea typeface="+mn-lt"/>
                <a:cs typeface="+mn-lt"/>
              </a:rPr>
              <a:t>RCA is a critical component of their international </a:t>
            </a:r>
            <a:r>
              <a:rPr lang="en-US" sz="2600">
                <a:solidFill>
                  <a:srgbClr val="72982B"/>
                </a:solidFill>
                <a:ea typeface="+mn-lt"/>
                <a:cs typeface="+mn-lt"/>
              </a:rPr>
              <a:t>Total Quality Management (TQM) </a:t>
            </a:r>
            <a:r>
              <a:rPr lang="en-US" sz="2600">
                <a:ea typeface="+mn-lt"/>
                <a:cs typeface="+mn-lt"/>
              </a:rPr>
              <a:t>movement, the corporate process improvement movement and the drive for quality control.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3982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3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37900-B0AD-333F-C44F-1EC3B2CB6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1C34AE-5D51-E6A5-8E74-E5AAFDC5D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50" b="95167" l="2250" r="90000">
                        <a14:foregroundMark x1="45083" y1="92000" x2="45083" y2="92000"/>
                        <a14:foregroundMark x1="32167" y1="93750" x2="32167" y2="93750"/>
                        <a14:foregroundMark x1="54500" y1="94250" x2="54500" y2="94250"/>
                        <a14:foregroundMark x1="31333" y1="95167" x2="31333" y2="95167"/>
                        <a14:backgroundMark x1="6583" y1="13333" x2="6583" y2="13333"/>
                        <a14:backgroundMark x1="10667" y1="13833" x2="10667" y2="13833"/>
                        <a14:backgroundMark x1="23583" y1="7667" x2="23583" y2="7667"/>
                        <a14:backgroundMark x1="19167" y1="5583" x2="19167" y2="5583"/>
                        <a14:backgroundMark x1="17167" y1="10250" x2="17167" y2="10250"/>
                        <a14:backgroundMark x1="11750" y1="9417" x2="11750" y2="9417"/>
                        <a14:backgroundMark x1="17667" y1="10167" x2="17667" y2="10167"/>
                        <a14:backgroundMark x1="1083" y1="18750" x2="10667" y2="21167"/>
                        <a14:backgroundMark x1="10667" y1="21167" x2="23667" y2="9500"/>
                        <a14:backgroundMark x1="23667" y1="9500" x2="12417" y2="5417"/>
                        <a14:backgroundMark x1="12417" y1="5417" x2="5083" y2="10667"/>
                        <a14:backgroundMark x1="5083" y1="10667" x2="2917" y2="17333"/>
                        <a14:backgroundMark x1="2917" y1="17333" x2="83" y2="20417"/>
                        <a14:backgroundMark x1="19417" y1="10500" x2="32583" y2="22083"/>
                        <a14:backgroundMark x1="32583" y1="22083" x2="30750" y2="9083"/>
                        <a14:backgroundMark x1="30750" y1="9083" x2="19667" y2="9083"/>
                        <a14:backgroundMark x1="19667" y1="9083" x2="22000" y2="13000"/>
                        <a14:backgroundMark x1="27250" y1="13750" x2="27250" y2="13750"/>
                        <a14:backgroundMark x1="28500" y1="12750" x2="28500" y2="12750"/>
                        <a14:backgroundMark x1="28333" y1="10417" x2="28333" y2="10417"/>
                        <a14:backgroundMark x1="25333" y1="10750" x2="25333" y2="10750"/>
                        <a14:backgroundMark x1="28083" y1="9667" x2="27000" y2="15167"/>
                        <a14:backgroundMark x1="30917" y1="15417" x2="34333" y2="19667"/>
                        <a14:backgroundMark x1="18167" y1="6583" x2="4417" y2="13333"/>
                        <a14:backgroundMark x1="18250" y1="9417" x2="18250" y2="9417"/>
                        <a14:backgroundMark x1="17500" y1="7667" x2="14750" y2="16583"/>
                        <a14:backgroundMark x1="10417" y1="11000" x2="8583" y2="21250"/>
                        <a14:backgroundMark x1="14917" y1="18500" x2="10750" y2="23000"/>
                        <a14:backgroundMark x1="6583" y1="14583" x2="1583" y2="23833"/>
                        <a14:backgroundMark x1="29333" y1="19500" x2="28833" y2="24250"/>
                        <a14:backgroundMark x1="31167" y1="22750" x2="29667" y2="26917"/>
                        <a14:backgroundMark x1="18000" y1="5167" x2="24583" y2="9833"/>
                        <a14:backgroundMark x1="24583" y1="9833" x2="25000" y2="14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43325" y="33012"/>
            <a:ext cx="6803034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F9F5B7-5D92-4489-1180-CD39F51263AE}"/>
              </a:ext>
            </a:extLst>
          </p:cNvPr>
          <p:cNvGrpSpPr/>
          <p:nvPr/>
        </p:nvGrpSpPr>
        <p:grpSpPr>
          <a:xfrm>
            <a:off x="8466" y="5292898"/>
            <a:ext cx="12192001" cy="1565102"/>
            <a:chOff x="8466" y="5292898"/>
            <a:chExt cx="12192001" cy="156510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17C277-3070-EB7B-D599-06763652B400}"/>
                </a:ext>
              </a:extLst>
            </p:cNvPr>
            <p:cNvSpPr/>
            <p:nvPr/>
          </p:nvSpPr>
          <p:spPr>
            <a:xfrm>
              <a:off x="8703734" y="5292898"/>
              <a:ext cx="3496733" cy="935423"/>
            </a:xfrm>
            <a:custGeom>
              <a:avLst/>
              <a:gdLst>
                <a:gd name="connsiteX0" fmla="*/ 2920999 w 2929466"/>
                <a:gd name="connsiteY0" fmla="*/ 0 h 678743"/>
                <a:gd name="connsiteX1" fmla="*/ 2920999 w 2929466"/>
                <a:gd name="connsiteY1" fmla="*/ 8665 h 678743"/>
                <a:gd name="connsiteX2" fmla="*/ 2929466 w 2929466"/>
                <a:gd name="connsiteY2" fmla="*/ 8467 h 678743"/>
                <a:gd name="connsiteX3" fmla="*/ 2920999 w 2929466"/>
                <a:gd name="connsiteY3" fmla="*/ 10341 h 678743"/>
                <a:gd name="connsiteX4" fmla="*/ 2920999 w 2929466"/>
                <a:gd name="connsiteY4" fmla="*/ 678743 h 678743"/>
                <a:gd name="connsiteX5" fmla="*/ 0 w 2929466"/>
                <a:gd name="connsiteY5" fmla="*/ 678743 h 678743"/>
                <a:gd name="connsiteX6" fmla="*/ 0 w 2929466"/>
                <a:gd name="connsiteY6" fmla="*/ 673800 h 678743"/>
                <a:gd name="connsiteX7" fmla="*/ 199516 w 2929466"/>
                <a:gd name="connsiteY7" fmla="*/ 616560 h 678743"/>
                <a:gd name="connsiteX8" fmla="*/ 0 w 2929466"/>
                <a:gd name="connsiteY8" fmla="*/ 656971 h 678743"/>
                <a:gd name="connsiteX9" fmla="*/ 0 w 2929466"/>
                <a:gd name="connsiteY9" fmla="*/ 656654 h 678743"/>
                <a:gd name="connsiteX10" fmla="*/ 261249 w 2929466"/>
                <a:gd name="connsiteY10" fmla="*/ 598849 h 678743"/>
                <a:gd name="connsiteX11" fmla="*/ 395851 w 2929466"/>
                <a:gd name="connsiteY11" fmla="*/ 560233 h 678743"/>
                <a:gd name="connsiteX12" fmla="*/ 459501 w 2929466"/>
                <a:gd name="connsiteY12" fmla="*/ 542466 h 678743"/>
                <a:gd name="connsiteX13" fmla="*/ 549407 w 2929466"/>
                <a:gd name="connsiteY13" fmla="*/ 505686 h 678743"/>
                <a:gd name="connsiteX14" fmla="*/ 897466 w 2929466"/>
                <a:gd name="connsiteY14" fmla="*/ 347134 h 678743"/>
                <a:gd name="connsiteX15" fmla="*/ 1574799 w 2929466"/>
                <a:gd name="connsiteY15" fmla="*/ 160867 h 678743"/>
                <a:gd name="connsiteX16" fmla="*/ 2269066 w 2929466"/>
                <a:gd name="connsiteY16" fmla="*/ 33867 h 678743"/>
                <a:gd name="connsiteX17" fmla="*/ 2810404 w 2929466"/>
                <a:gd name="connsiteY17" fmla="*/ 11245 h 678743"/>
                <a:gd name="connsiteX18" fmla="*/ 2877956 w 2929466"/>
                <a:gd name="connsiteY18" fmla="*/ 9669 h 67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29466" h="678743">
                  <a:moveTo>
                    <a:pt x="2920999" y="0"/>
                  </a:moveTo>
                  <a:lnTo>
                    <a:pt x="2920999" y="8665"/>
                  </a:lnTo>
                  <a:lnTo>
                    <a:pt x="2929466" y="8467"/>
                  </a:lnTo>
                  <a:lnTo>
                    <a:pt x="2920999" y="10341"/>
                  </a:lnTo>
                  <a:lnTo>
                    <a:pt x="2920999" y="678743"/>
                  </a:lnTo>
                  <a:lnTo>
                    <a:pt x="0" y="678743"/>
                  </a:lnTo>
                  <a:lnTo>
                    <a:pt x="0" y="673800"/>
                  </a:lnTo>
                  <a:lnTo>
                    <a:pt x="199516" y="616560"/>
                  </a:lnTo>
                  <a:lnTo>
                    <a:pt x="0" y="656971"/>
                  </a:lnTo>
                  <a:lnTo>
                    <a:pt x="0" y="656654"/>
                  </a:lnTo>
                  <a:lnTo>
                    <a:pt x="261249" y="598849"/>
                  </a:lnTo>
                  <a:lnTo>
                    <a:pt x="395851" y="560233"/>
                  </a:lnTo>
                  <a:lnTo>
                    <a:pt x="459501" y="542466"/>
                  </a:lnTo>
                  <a:lnTo>
                    <a:pt x="549407" y="505686"/>
                  </a:lnTo>
                  <a:cubicBezTo>
                    <a:pt x="655108" y="456407"/>
                    <a:pt x="755650" y="395818"/>
                    <a:pt x="897466" y="347134"/>
                  </a:cubicBezTo>
                  <a:cubicBezTo>
                    <a:pt x="1086555" y="282223"/>
                    <a:pt x="1346199" y="213078"/>
                    <a:pt x="1574799" y="160867"/>
                  </a:cubicBezTo>
                  <a:cubicBezTo>
                    <a:pt x="1803399" y="108656"/>
                    <a:pt x="2043288" y="59267"/>
                    <a:pt x="2269066" y="33867"/>
                  </a:cubicBezTo>
                  <a:cubicBezTo>
                    <a:pt x="2438400" y="14817"/>
                    <a:pt x="2661708" y="13229"/>
                    <a:pt x="2810404" y="11245"/>
                  </a:cubicBezTo>
                  <a:lnTo>
                    <a:pt x="2877956" y="9669"/>
                  </a:lnTo>
                  <a:close/>
                </a:path>
              </a:pathLst>
            </a:custGeom>
            <a:solidFill>
              <a:srgbClr val="3DBE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932BF5-CD90-9D72-71EF-C719D11A558F}"/>
                </a:ext>
              </a:extLst>
            </p:cNvPr>
            <p:cNvSpPr/>
            <p:nvPr/>
          </p:nvSpPr>
          <p:spPr>
            <a:xfrm>
              <a:off x="8466" y="5734114"/>
              <a:ext cx="12183534" cy="1123886"/>
            </a:xfrm>
            <a:custGeom>
              <a:avLst/>
              <a:gdLst>
                <a:gd name="connsiteX0" fmla="*/ 0 w 12183534"/>
                <a:gd name="connsiteY0" fmla="*/ 0 h 935422"/>
                <a:gd name="connsiteX1" fmla="*/ 12183534 w 12183534"/>
                <a:gd name="connsiteY1" fmla="*/ 0 h 935422"/>
                <a:gd name="connsiteX2" fmla="*/ 12183534 w 12183534"/>
                <a:gd name="connsiteY2" fmla="*/ 935422 h 935422"/>
                <a:gd name="connsiteX3" fmla="*/ 0 w 12183534"/>
                <a:gd name="connsiteY3" fmla="*/ 935422 h 935422"/>
                <a:gd name="connsiteX4" fmla="*/ 0 w 12183534"/>
                <a:gd name="connsiteY4" fmla="*/ 0 h 935422"/>
                <a:gd name="connsiteX0" fmla="*/ 0 w 12183534"/>
                <a:gd name="connsiteY0" fmla="*/ 0 h 935422"/>
                <a:gd name="connsiteX1" fmla="*/ 397933 w 12183534"/>
                <a:gd name="connsiteY1" fmla="*/ 3385 h 935422"/>
                <a:gd name="connsiteX2" fmla="*/ 12183534 w 12183534"/>
                <a:gd name="connsiteY2" fmla="*/ 0 h 935422"/>
                <a:gd name="connsiteX3" fmla="*/ 12183534 w 12183534"/>
                <a:gd name="connsiteY3" fmla="*/ 935422 h 935422"/>
                <a:gd name="connsiteX4" fmla="*/ 0 w 12183534"/>
                <a:gd name="connsiteY4" fmla="*/ 935422 h 935422"/>
                <a:gd name="connsiteX5" fmla="*/ 0 w 12183534"/>
                <a:gd name="connsiteY5" fmla="*/ 0 h 935422"/>
                <a:gd name="connsiteX0" fmla="*/ 0 w 12183534"/>
                <a:gd name="connsiteY0" fmla="*/ 0 h 935422"/>
                <a:gd name="connsiteX1" fmla="*/ 397933 w 12183534"/>
                <a:gd name="connsiteY1" fmla="*/ 3385 h 935422"/>
                <a:gd name="connsiteX2" fmla="*/ 5960533 w 12183534"/>
                <a:gd name="connsiteY2" fmla="*/ 3385 h 935422"/>
                <a:gd name="connsiteX3" fmla="*/ 12183534 w 12183534"/>
                <a:gd name="connsiteY3" fmla="*/ 0 h 935422"/>
                <a:gd name="connsiteX4" fmla="*/ 12183534 w 12183534"/>
                <a:gd name="connsiteY4" fmla="*/ 935422 h 935422"/>
                <a:gd name="connsiteX5" fmla="*/ 0 w 12183534"/>
                <a:gd name="connsiteY5" fmla="*/ 935422 h 935422"/>
                <a:gd name="connsiteX6" fmla="*/ 0 w 12183534"/>
                <a:gd name="connsiteY6" fmla="*/ 0 h 935422"/>
                <a:gd name="connsiteX0" fmla="*/ 0 w 12183534"/>
                <a:gd name="connsiteY0" fmla="*/ 13549 h 948971"/>
                <a:gd name="connsiteX1" fmla="*/ 397933 w 12183534"/>
                <a:gd name="connsiteY1" fmla="*/ 16934 h 948971"/>
                <a:gd name="connsiteX2" fmla="*/ 5960533 w 12183534"/>
                <a:gd name="connsiteY2" fmla="*/ 16934 h 948971"/>
                <a:gd name="connsiteX3" fmla="*/ 9719733 w 12183534"/>
                <a:gd name="connsiteY3" fmla="*/ 0 h 948971"/>
                <a:gd name="connsiteX4" fmla="*/ 12183534 w 12183534"/>
                <a:gd name="connsiteY4" fmla="*/ 13549 h 948971"/>
                <a:gd name="connsiteX5" fmla="*/ 12183534 w 12183534"/>
                <a:gd name="connsiteY5" fmla="*/ 948971 h 948971"/>
                <a:gd name="connsiteX6" fmla="*/ 0 w 12183534"/>
                <a:gd name="connsiteY6" fmla="*/ 948971 h 948971"/>
                <a:gd name="connsiteX7" fmla="*/ 0 w 12183534"/>
                <a:gd name="connsiteY7" fmla="*/ 13549 h 948971"/>
                <a:gd name="connsiteX0" fmla="*/ 0 w 12183534"/>
                <a:gd name="connsiteY0" fmla="*/ 13549 h 948971"/>
                <a:gd name="connsiteX1" fmla="*/ 499533 w 12183534"/>
                <a:gd name="connsiteY1" fmla="*/ 550334 h 948971"/>
                <a:gd name="connsiteX2" fmla="*/ 5960533 w 12183534"/>
                <a:gd name="connsiteY2" fmla="*/ 16934 h 948971"/>
                <a:gd name="connsiteX3" fmla="*/ 9719733 w 12183534"/>
                <a:gd name="connsiteY3" fmla="*/ 0 h 948971"/>
                <a:gd name="connsiteX4" fmla="*/ 12183534 w 12183534"/>
                <a:gd name="connsiteY4" fmla="*/ 13549 h 948971"/>
                <a:gd name="connsiteX5" fmla="*/ 12183534 w 12183534"/>
                <a:gd name="connsiteY5" fmla="*/ 948971 h 948971"/>
                <a:gd name="connsiteX6" fmla="*/ 0 w 12183534"/>
                <a:gd name="connsiteY6" fmla="*/ 948971 h 948971"/>
                <a:gd name="connsiteX7" fmla="*/ 0 w 12183534"/>
                <a:gd name="connsiteY7" fmla="*/ 13549 h 948971"/>
                <a:gd name="connsiteX0" fmla="*/ 0 w 12183534"/>
                <a:gd name="connsiteY0" fmla="*/ 13549 h 948971"/>
                <a:gd name="connsiteX1" fmla="*/ 499533 w 12183534"/>
                <a:gd name="connsiteY1" fmla="*/ 550334 h 948971"/>
                <a:gd name="connsiteX2" fmla="*/ 5960533 w 12183534"/>
                <a:gd name="connsiteY2" fmla="*/ 16934 h 948971"/>
                <a:gd name="connsiteX3" fmla="*/ 9719733 w 12183534"/>
                <a:gd name="connsiteY3" fmla="*/ 0 h 948971"/>
                <a:gd name="connsiteX4" fmla="*/ 12183534 w 12183534"/>
                <a:gd name="connsiteY4" fmla="*/ 13549 h 948971"/>
                <a:gd name="connsiteX5" fmla="*/ 12183534 w 12183534"/>
                <a:gd name="connsiteY5" fmla="*/ 948971 h 948971"/>
                <a:gd name="connsiteX6" fmla="*/ 0 w 12183534"/>
                <a:gd name="connsiteY6" fmla="*/ 948971 h 948971"/>
                <a:gd name="connsiteX7" fmla="*/ 0 w 12183534"/>
                <a:gd name="connsiteY7" fmla="*/ 13549 h 948971"/>
                <a:gd name="connsiteX0" fmla="*/ 0 w 12183534"/>
                <a:gd name="connsiteY0" fmla="*/ 13549 h 948971"/>
                <a:gd name="connsiteX1" fmla="*/ 567266 w 12183534"/>
                <a:gd name="connsiteY1" fmla="*/ 287867 h 948971"/>
                <a:gd name="connsiteX2" fmla="*/ 5960533 w 12183534"/>
                <a:gd name="connsiteY2" fmla="*/ 16934 h 948971"/>
                <a:gd name="connsiteX3" fmla="*/ 9719733 w 12183534"/>
                <a:gd name="connsiteY3" fmla="*/ 0 h 948971"/>
                <a:gd name="connsiteX4" fmla="*/ 12183534 w 12183534"/>
                <a:gd name="connsiteY4" fmla="*/ 13549 h 948971"/>
                <a:gd name="connsiteX5" fmla="*/ 12183534 w 12183534"/>
                <a:gd name="connsiteY5" fmla="*/ 948971 h 948971"/>
                <a:gd name="connsiteX6" fmla="*/ 0 w 12183534"/>
                <a:gd name="connsiteY6" fmla="*/ 948971 h 948971"/>
                <a:gd name="connsiteX7" fmla="*/ 0 w 12183534"/>
                <a:gd name="connsiteY7" fmla="*/ 13549 h 948971"/>
                <a:gd name="connsiteX0" fmla="*/ 0 w 12183534"/>
                <a:gd name="connsiteY0" fmla="*/ 13549 h 948971"/>
                <a:gd name="connsiteX1" fmla="*/ 567266 w 12183534"/>
                <a:gd name="connsiteY1" fmla="*/ 287867 h 948971"/>
                <a:gd name="connsiteX2" fmla="*/ 5960533 w 12183534"/>
                <a:gd name="connsiteY2" fmla="*/ 16934 h 948971"/>
                <a:gd name="connsiteX3" fmla="*/ 9719733 w 12183534"/>
                <a:gd name="connsiteY3" fmla="*/ 0 h 948971"/>
                <a:gd name="connsiteX4" fmla="*/ 12183534 w 12183534"/>
                <a:gd name="connsiteY4" fmla="*/ 13549 h 948971"/>
                <a:gd name="connsiteX5" fmla="*/ 12183534 w 12183534"/>
                <a:gd name="connsiteY5" fmla="*/ 948971 h 948971"/>
                <a:gd name="connsiteX6" fmla="*/ 0 w 12183534"/>
                <a:gd name="connsiteY6" fmla="*/ 948971 h 948971"/>
                <a:gd name="connsiteX7" fmla="*/ 0 w 12183534"/>
                <a:gd name="connsiteY7" fmla="*/ 13549 h 948971"/>
                <a:gd name="connsiteX0" fmla="*/ 0 w 12183534"/>
                <a:gd name="connsiteY0" fmla="*/ 0 h 977755"/>
                <a:gd name="connsiteX1" fmla="*/ 567266 w 12183534"/>
                <a:gd name="connsiteY1" fmla="*/ 316651 h 977755"/>
                <a:gd name="connsiteX2" fmla="*/ 5960533 w 12183534"/>
                <a:gd name="connsiteY2" fmla="*/ 45718 h 977755"/>
                <a:gd name="connsiteX3" fmla="*/ 9719733 w 12183534"/>
                <a:gd name="connsiteY3" fmla="*/ 28784 h 977755"/>
                <a:gd name="connsiteX4" fmla="*/ 12183534 w 12183534"/>
                <a:gd name="connsiteY4" fmla="*/ 42333 h 977755"/>
                <a:gd name="connsiteX5" fmla="*/ 12183534 w 12183534"/>
                <a:gd name="connsiteY5" fmla="*/ 977755 h 977755"/>
                <a:gd name="connsiteX6" fmla="*/ 0 w 12183534"/>
                <a:gd name="connsiteY6" fmla="*/ 977755 h 977755"/>
                <a:gd name="connsiteX7" fmla="*/ 0 w 12183534"/>
                <a:gd name="connsiteY7" fmla="*/ 0 h 977755"/>
                <a:gd name="connsiteX0" fmla="*/ 0 w 12183534"/>
                <a:gd name="connsiteY0" fmla="*/ 0 h 977755"/>
                <a:gd name="connsiteX1" fmla="*/ 567266 w 12183534"/>
                <a:gd name="connsiteY1" fmla="*/ 316651 h 977755"/>
                <a:gd name="connsiteX2" fmla="*/ 5960533 w 12183534"/>
                <a:gd name="connsiteY2" fmla="*/ 45718 h 977755"/>
                <a:gd name="connsiteX3" fmla="*/ 9719733 w 12183534"/>
                <a:gd name="connsiteY3" fmla="*/ 28784 h 977755"/>
                <a:gd name="connsiteX4" fmla="*/ 12183534 w 12183534"/>
                <a:gd name="connsiteY4" fmla="*/ 42333 h 977755"/>
                <a:gd name="connsiteX5" fmla="*/ 12183534 w 12183534"/>
                <a:gd name="connsiteY5" fmla="*/ 977755 h 977755"/>
                <a:gd name="connsiteX6" fmla="*/ 0 w 12183534"/>
                <a:gd name="connsiteY6" fmla="*/ 977755 h 977755"/>
                <a:gd name="connsiteX7" fmla="*/ 0 w 12183534"/>
                <a:gd name="connsiteY7" fmla="*/ 0 h 977755"/>
                <a:gd name="connsiteX0" fmla="*/ 0 w 12183534"/>
                <a:gd name="connsiteY0" fmla="*/ 0 h 977755"/>
                <a:gd name="connsiteX1" fmla="*/ 668866 w 12183534"/>
                <a:gd name="connsiteY1" fmla="*/ 240451 h 977755"/>
                <a:gd name="connsiteX2" fmla="*/ 5960533 w 12183534"/>
                <a:gd name="connsiteY2" fmla="*/ 45718 h 977755"/>
                <a:gd name="connsiteX3" fmla="*/ 9719733 w 12183534"/>
                <a:gd name="connsiteY3" fmla="*/ 28784 h 977755"/>
                <a:gd name="connsiteX4" fmla="*/ 12183534 w 12183534"/>
                <a:gd name="connsiteY4" fmla="*/ 42333 h 977755"/>
                <a:gd name="connsiteX5" fmla="*/ 12183534 w 12183534"/>
                <a:gd name="connsiteY5" fmla="*/ 977755 h 977755"/>
                <a:gd name="connsiteX6" fmla="*/ 0 w 12183534"/>
                <a:gd name="connsiteY6" fmla="*/ 977755 h 977755"/>
                <a:gd name="connsiteX7" fmla="*/ 0 w 12183534"/>
                <a:gd name="connsiteY7" fmla="*/ 0 h 977755"/>
                <a:gd name="connsiteX0" fmla="*/ 0 w 12183534"/>
                <a:gd name="connsiteY0" fmla="*/ 0 h 977755"/>
                <a:gd name="connsiteX1" fmla="*/ 668866 w 12183534"/>
                <a:gd name="connsiteY1" fmla="*/ 240451 h 977755"/>
                <a:gd name="connsiteX2" fmla="*/ 5960533 w 12183534"/>
                <a:gd name="connsiteY2" fmla="*/ 45718 h 977755"/>
                <a:gd name="connsiteX3" fmla="*/ 9719733 w 12183534"/>
                <a:gd name="connsiteY3" fmla="*/ 28784 h 977755"/>
                <a:gd name="connsiteX4" fmla="*/ 12183534 w 12183534"/>
                <a:gd name="connsiteY4" fmla="*/ 42333 h 977755"/>
                <a:gd name="connsiteX5" fmla="*/ 12183534 w 12183534"/>
                <a:gd name="connsiteY5" fmla="*/ 977755 h 977755"/>
                <a:gd name="connsiteX6" fmla="*/ 0 w 12183534"/>
                <a:gd name="connsiteY6" fmla="*/ 977755 h 977755"/>
                <a:gd name="connsiteX7" fmla="*/ 0 w 12183534"/>
                <a:gd name="connsiteY7" fmla="*/ 0 h 977755"/>
                <a:gd name="connsiteX0" fmla="*/ 0 w 12183534"/>
                <a:gd name="connsiteY0" fmla="*/ 0 h 977755"/>
                <a:gd name="connsiteX1" fmla="*/ 668866 w 12183534"/>
                <a:gd name="connsiteY1" fmla="*/ 240451 h 977755"/>
                <a:gd name="connsiteX2" fmla="*/ 5960533 w 12183534"/>
                <a:gd name="connsiteY2" fmla="*/ 45718 h 977755"/>
                <a:gd name="connsiteX3" fmla="*/ 9719733 w 12183534"/>
                <a:gd name="connsiteY3" fmla="*/ 28784 h 977755"/>
                <a:gd name="connsiteX4" fmla="*/ 12183534 w 12183534"/>
                <a:gd name="connsiteY4" fmla="*/ 42333 h 977755"/>
                <a:gd name="connsiteX5" fmla="*/ 12183534 w 12183534"/>
                <a:gd name="connsiteY5" fmla="*/ 977755 h 977755"/>
                <a:gd name="connsiteX6" fmla="*/ 0 w 12183534"/>
                <a:gd name="connsiteY6" fmla="*/ 977755 h 977755"/>
                <a:gd name="connsiteX7" fmla="*/ 0 w 12183534"/>
                <a:gd name="connsiteY7" fmla="*/ 0 h 977755"/>
                <a:gd name="connsiteX0" fmla="*/ 0 w 12183534"/>
                <a:gd name="connsiteY0" fmla="*/ 0 h 977755"/>
                <a:gd name="connsiteX1" fmla="*/ 668866 w 12183534"/>
                <a:gd name="connsiteY1" fmla="*/ 240451 h 977755"/>
                <a:gd name="connsiteX2" fmla="*/ 5960533 w 12183534"/>
                <a:gd name="connsiteY2" fmla="*/ 45718 h 977755"/>
                <a:gd name="connsiteX3" fmla="*/ 9719733 w 12183534"/>
                <a:gd name="connsiteY3" fmla="*/ 28784 h 977755"/>
                <a:gd name="connsiteX4" fmla="*/ 12183534 w 12183534"/>
                <a:gd name="connsiteY4" fmla="*/ 42333 h 977755"/>
                <a:gd name="connsiteX5" fmla="*/ 12183534 w 12183534"/>
                <a:gd name="connsiteY5" fmla="*/ 977755 h 977755"/>
                <a:gd name="connsiteX6" fmla="*/ 0 w 12183534"/>
                <a:gd name="connsiteY6" fmla="*/ 977755 h 977755"/>
                <a:gd name="connsiteX7" fmla="*/ 0 w 12183534"/>
                <a:gd name="connsiteY7" fmla="*/ 0 h 977755"/>
                <a:gd name="connsiteX0" fmla="*/ 0 w 12183534"/>
                <a:gd name="connsiteY0" fmla="*/ 0 h 977755"/>
                <a:gd name="connsiteX1" fmla="*/ 660399 w 12183534"/>
                <a:gd name="connsiteY1" fmla="*/ 198118 h 977755"/>
                <a:gd name="connsiteX2" fmla="*/ 5960533 w 12183534"/>
                <a:gd name="connsiteY2" fmla="*/ 45718 h 977755"/>
                <a:gd name="connsiteX3" fmla="*/ 9719733 w 12183534"/>
                <a:gd name="connsiteY3" fmla="*/ 28784 h 977755"/>
                <a:gd name="connsiteX4" fmla="*/ 12183534 w 12183534"/>
                <a:gd name="connsiteY4" fmla="*/ 42333 h 977755"/>
                <a:gd name="connsiteX5" fmla="*/ 12183534 w 12183534"/>
                <a:gd name="connsiteY5" fmla="*/ 977755 h 977755"/>
                <a:gd name="connsiteX6" fmla="*/ 0 w 12183534"/>
                <a:gd name="connsiteY6" fmla="*/ 977755 h 977755"/>
                <a:gd name="connsiteX7" fmla="*/ 0 w 12183534"/>
                <a:gd name="connsiteY7" fmla="*/ 0 h 977755"/>
                <a:gd name="connsiteX0" fmla="*/ 0 w 12183534"/>
                <a:gd name="connsiteY0" fmla="*/ 0 h 977755"/>
                <a:gd name="connsiteX1" fmla="*/ 660399 w 12183534"/>
                <a:gd name="connsiteY1" fmla="*/ 198118 h 977755"/>
                <a:gd name="connsiteX2" fmla="*/ 5960533 w 12183534"/>
                <a:gd name="connsiteY2" fmla="*/ 45718 h 977755"/>
                <a:gd name="connsiteX3" fmla="*/ 9719733 w 12183534"/>
                <a:gd name="connsiteY3" fmla="*/ 28784 h 977755"/>
                <a:gd name="connsiteX4" fmla="*/ 12183534 w 12183534"/>
                <a:gd name="connsiteY4" fmla="*/ 42333 h 977755"/>
                <a:gd name="connsiteX5" fmla="*/ 12183534 w 12183534"/>
                <a:gd name="connsiteY5" fmla="*/ 977755 h 977755"/>
                <a:gd name="connsiteX6" fmla="*/ 0 w 12183534"/>
                <a:gd name="connsiteY6" fmla="*/ 977755 h 977755"/>
                <a:gd name="connsiteX7" fmla="*/ 0 w 12183534"/>
                <a:gd name="connsiteY7" fmla="*/ 0 h 977755"/>
                <a:gd name="connsiteX0" fmla="*/ 0 w 12183534"/>
                <a:gd name="connsiteY0" fmla="*/ 0 h 977755"/>
                <a:gd name="connsiteX1" fmla="*/ 660399 w 12183534"/>
                <a:gd name="connsiteY1" fmla="*/ 198118 h 977755"/>
                <a:gd name="connsiteX2" fmla="*/ 5960533 w 12183534"/>
                <a:gd name="connsiteY2" fmla="*/ 45718 h 977755"/>
                <a:gd name="connsiteX3" fmla="*/ 9719733 w 12183534"/>
                <a:gd name="connsiteY3" fmla="*/ 28784 h 977755"/>
                <a:gd name="connsiteX4" fmla="*/ 12183534 w 12183534"/>
                <a:gd name="connsiteY4" fmla="*/ 42333 h 977755"/>
                <a:gd name="connsiteX5" fmla="*/ 12183534 w 12183534"/>
                <a:gd name="connsiteY5" fmla="*/ 977755 h 977755"/>
                <a:gd name="connsiteX6" fmla="*/ 0 w 12183534"/>
                <a:gd name="connsiteY6" fmla="*/ 977755 h 977755"/>
                <a:gd name="connsiteX7" fmla="*/ 0 w 12183534"/>
                <a:gd name="connsiteY7" fmla="*/ 0 h 977755"/>
                <a:gd name="connsiteX0" fmla="*/ 0 w 12183534"/>
                <a:gd name="connsiteY0" fmla="*/ 0 h 977755"/>
                <a:gd name="connsiteX1" fmla="*/ 660399 w 12183534"/>
                <a:gd name="connsiteY1" fmla="*/ 198118 h 977755"/>
                <a:gd name="connsiteX2" fmla="*/ 5960533 w 12183534"/>
                <a:gd name="connsiteY2" fmla="*/ 45718 h 977755"/>
                <a:gd name="connsiteX3" fmla="*/ 9719733 w 12183534"/>
                <a:gd name="connsiteY3" fmla="*/ 28784 h 977755"/>
                <a:gd name="connsiteX4" fmla="*/ 12183534 w 12183534"/>
                <a:gd name="connsiteY4" fmla="*/ 42333 h 977755"/>
                <a:gd name="connsiteX5" fmla="*/ 12183534 w 12183534"/>
                <a:gd name="connsiteY5" fmla="*/ 977755 h 977755"/>
                <a:gd name="connsiteX6" fmla="*/ 0 w 12183534"/>
                <a:gd name="connsiteY6" fmla="*/ 977755 h 977755"/>
                <a:gd name="connsiteX7" fmla="*/ 0 w 12183534"/>
                <a:gd name="connsiteY7" fmla="*/ 0 h 977755"/>
                <a:gd name="connsiteX0" fmla="*/ 0 w 12183534"/>
                <a:gd name="connsiteY0" fmla="*/ 0 h 977755"/>
                <a:gd name="connsiteX1" fmla="*/ 660399 w 12183534"/>
                <a:gd name="connsiteY1" fmla="*/ 198118 h 977755"/>
                <a:gd name="connsiteX2" fmla="*/ 5960533 w 12183534"/>
                <a:gd name="connsiteY2" fmla="*/ 45718 h 977755"/>
                <a:gd name="connsiteX3" fmla="*/ 9719733 w 12183534"/>
                <a:gd name="connsiteY3" fmla="*/ 28784 h 977755"/>
                <a:gd name="connsiteX4" fmla="*/ 12183534 w 12183534"/>
                <a:gd name="connsiteY4" fmla="*/ 42333 h 977755"/>
                <a:gd name="connsiteX5" fmla="*/ 12183534 w 12183534"/>
                <a:gd name="connsiteY5" fmla="*/ 977755 h 977755"/>
                <a:gd name="connsiteX6" fmla="*/ 0 w 12183534"/>
                <a:gd name="connsiteY6" fmla="*/ 977755 h 977755"/>
                <a:gd name="connsiteX7" fmla="*/ 0 w 12183534"/>
                <a:gd name="connsiteY7" fmla="*/ 0 h 977755"/>
                <a:gd name="connsiteX0" fmla="*/ 0 w 12183534"/>
                <a:gd name="connsiteY0" fmla="*/ 0 h 977755"/>
                <a:gd name="connsiteX1" fmla="*/ 660399 w 12183534"/>
                <a:gd name="connsiteY1" fmla="*/ 198118 h 977755"/>
                <a:gd name="connsiteX2" fmla="*/ 5960533 w 12183534"/>
                <a:gd name="connsiteY2" fmla="*/ 45718 h 977755"/>
                <a:gd name="connsiteX3" fmla="*/ 9719733 w 12183534"/>
                <a:gd name="connsiteY3" fmla="*/ 28784 h 977755"/>
                <a:gd name="connsiteX4" fmla="*/ 12183534 w 12183534"/>
                <a:gd name="connsiteY4" fmla="*/ 42333 h 977755"/>
                <a:gd name="connsiteX5" fmla="*/ 12183534 w 12183534"/>
                <a:gd name="connsiteY5" fmla="*/ 977755 h 977755"/>
                <a:gd name="connsiteX6" fmla="*/ 0 w 12183534"/>
                <a:gd name="connsiteY6" fmla="*/ 977755 h 977755"/>
                <a:gd name="connsiteX7" fmla="*/ 0 w 12183534"/>
                <a:gd name="connsiteY7" fmla="*/ 0 h 977755"/>
                <a:gd name="connsiteX0" fmla="*/ 0 w 12183534"/>
                <a:gd name="connsiteY0" fmla="*/ 64349 h 1042104"/>
                <a:gd name="connsiteX1" fmla="*/ 660399 w 12183534"/>
                <a:gd name="connsiteY1" fmla="*/ 262467 h 1042104"/>
                <a:gd name="connsiteX2" fmla="*/ 5926666 w 12183534"/>
                <a:gd name="connsiteY2" fmla="*/ 0 h 1042104"/>
                <a:gd name="connsiteX3" fmla="*/ 9719733 w 12183534"/>
                <a:gd name="connsiteY3" fmla="*/ 93133 h 1042104"/>
                <a:gd name="connsiteX4" fmla="*/ 12183534 w 12183534"/>
                <a:gd name="connsiteY4" fmla="*/ 106682 h 1042104"/>
                <a:gd name="connsiteX5" fmla="*/ 12183534 w 12183534"/>
                <a:gd name="connsiteY5" fmla="*/ 1042104 h 1042104"/>
                <a:gd name="connsiteX6" fmla="*/ 0 w 12183534"/>
                <a:gd name="connsiteY6" fmla="*/ 1042104 h 1042104"/>
                <a:gd name="connsiteX7" fmla="*/ 0 w 12183534"/>
                <a:gd name="connsiteY7" fmla="*/ 64349 h 1042104"/>
                <a:gd name="connsiteX0" fmla="*/ 0 w 12183534"/>
                <a:gd name="connsiteY0" fmla="*/ 64349 h 1042104"/>
                <a:gd name="connsiteX1" fmla="*/ 660399 w 12183534"/>
                <a:gd name="connsiteY1" fmla="*/ 262467 h 1042104"/>
                <a:gd name="connsiteX2" fmla="*/ 5926666 w 12183534"/>
                <a:gd name="connsiteY2" fmla="*/ 0 h 1042104"/>
                <a:gd name="connsiteX3" fmla="*/ 9719733 w 12183534"/>
                <a:gd name="connsiteY3" fmla="*/ 93133 h 1042104"/>
                <a:gd name="connsiteX4" fmla="*/ 12183534 w 12183534"/>
                <a:gd name="connsiteY4" fmla="*/ 106682 h 1042104"/>
                <a:gd name="connsiteX5" fmla="*/ 12183534 w 12183534"/>
                <a:gd name="connsiteY5" fmla="*/ 1042104 h 1042104"/>
                <a:gd name="connsiteX6" fmla="*/ 0 w 12183534"/>
                <a:gd name="connsiteY6" fmla="*/ 1042104 h 1042104"/>
                <a:gd name="connsiteX7" fmla="*/ 0 w 12183534"/>
                <a:gd name="connsiteY7" fmla="*/ 64349 h 1042104"/>
                <a:gd name="connsiteX0" fmla="*/ 0 w 12183534"/>
                <a:gd name="connsiteY0" fmla="*/ 64349 h 1042104"/>
                <a:gd name="connsiteX1" fmla="*/ 660399 w 12183534"/>
                <a:gd name="connsiteY1" fmla="*/ 262467 h 1042104"/>
                <a:gd name="connsiteX2" fmla="*/ 5926666 w 12183534"/>
                <a:gd name="connsiteY2" fmla="*/ 0 h 1042104"/>
                <a:gd name="connsiteX3" fmla="*/ 9719733 w 12183534"/>
                <a:gd name="connsiteY3" fmla="*/ 93133 h 1042104"/>
                <a:gd name="connsiteX4" fmla="*/ 12183534 w 12183534"/>
                <a:gd name="connsiteY4" fmla="*/ 106682 h 1042104"/>
                <a:gd name="connsiteX5" fmla="*/ 12183534 w 12183534"/>
                <a:gd name="connsiteY5" fmla="*/ 1042104 h 1042104"/>
                <a:gd name="connsiteX6" fmla="*/ 0 w 12183534"/>
                <a:gd name="connsiteY6" fmla="*/ 1042104 h 1042104"/>
                <a:gd name="connsiteX7" fmla="*/ 0 w 12183534"/>
                <a:gd name="connsiteY7" fmla="*/ 64349 h 1042104"/>
                <a:gd name="connsiteX0" fmla="*/ 0 w 12183534"/>
                <a:gd name="connsiteY0" fmla="*/ 22016 h 999771"/>
                <a:gd name="connsiteX1" fmla="*/ 660399 w 12183534"/>
                <a:gd name="connsiteY1" fmla="*/ 220134 h 999771"/>
                <a:gd name="connsiteX2" fmla="*/ 4876800 w 12183534"/>
                <a:gd name="connsiteY2" fmla="*/ 0 h 999771"/>
                <a:gd name="connsiteX3" fmla="*/ 9719733 w 12183534"/>
                <a:gd name="connsiteY3" fmla="*/ 50800 h 999771"/>
                <a:gd name="connsiteX4" fmla="*/ 12183534 w 12183534"/>
                <a:gd name="connsiteY4" fmla="*/ 64349 h 999771"/>
                <a:gd name="connsiteX5" fmla="*/ 12183534 w 12183534"/>
                <a:gd name="connsiteY5" fmla="*/ 999771 h 999771"/>
                <a:gd name="connsiteX6" fmla="*/ 0 w 12183534"/>
                <a:gd name="connsiteY6" fmla="*/ 999771 h 999771"/>
                <a:gd name="connsiteX7" fmla="*/ 0 w 12183534"/>
                <a:gd name="connsiteY7" fmla="*/ 22016 h 999771"/>
                <a:gd name="connsiteX0" fmla="*/ 0 w 12183534"/>
                <a:gd name="connsiteY0" fmla="*/ 22016 h 999771"/>
                <a:gd name="connsiteX1" fmla="*/ 660399 w 12183534"/>
                <a:gd name="connsiteY1" fmla="*/ 220134 h 999771"/>
                <a:gd name="connsiteX2" fmla="*/ 4876800 w 12183534"/>
                <a:gd name="connsiteY2" fmla="*/ 0 h 999771"/>
                <a:gd name="connsiteX3" fmla="*/ 9719733 w 12183534"/>
                <a:gd name="connsiteY3" fmla="*/ 50800 h 999771"/>
                <a:gd name="connsiteX4" fmla="*/ 12183534 w 12183534"/>
                <a:gd name="connsiteY4" fmla="*/ 64349 h 999771"/>
                <a:gd name="connsiteX5" fmla="*/ 12183534 w 12183534"/>
                <a:gd name="connsiteY5" fmla="*/ 999771 h 999771"/>
                <a:gd name="connsiteX6" fmla="*/ 0 w 12183534"/>
                <a:gd name="connsiteY6" fmla="*/ 999771 h 999771"/>
                <a:gd name="connsiteX7" fmla="*/ 0 w 12183534"/>
                <a:gd name="connsiteY7" fmla="*/ 22016 h 999771"/>
                <a:gd name="connsiteX0" fmla="*/ 0 w 12183534"/>
                <a:gd name="connsiteY0" fmla="*/ 22016 h 999771"/>
                <a:gd name="connsiteX1" fmla="*/ 660399 w 12183534"/>
                <a:gd name="connsiteY1" fmla="*/ 220134 h 999771"/>
                <a:gd name="connsiteX2" fmla="*/ 4876800 w 12183534"/>
                <a:gd name="connsiteY2" fmla="*/ 0 h 999771"/>
                <a:gd name="connsiteX3" fmla="*/ 9719733 w 12183534"/>
                <a:gd name="connsiteY3" fmla="*/ 50800 h 999771"/>
                <a:gd name="connsiteX4" fmla="*/ 12183534 w 12183534"/>
                <a:gd name="connsiteY4" fmla="*/ 64349 h 999771"/>
                <a:gd name="connsiteX5" fmla="*/ 12183534 w 12183534"/>
                <a:gd name="connsiteY5" fmla="*/ 999771 h 999771"/>
                <a:gd name="connsiteX6" fmla="*/ 0 w 12183534"/>
                <a:gd name="connsiteY6" fmla="*/ 999771 h 999771"/>
                <a:gd name="connsiteX7" fmla="*/ 0 w 12183534"/>
                <a:gd name="connsiteY7" fmla="*/ 22016 h 999771"/>
                <a:gd name="connsiteX0" fmla="*/ 0 w 12183534"/>
                <a:gd name="connsiteY0" fmla="*/ 22016 h 999771"/>
                <a:gd name="connsiteX1" fmla="*/ 660399 w 12183534"/>
                <a:gd name="connsiteY1" fmla="*/ 220134 h 999771"/>
                <a:gd name="connsiteX2" fmla="*/ 4876800 w 12183534"/>
                <a:gd name="connsiteY2" fmla="*/ 0 h 999771"/>
                <a:gd name="connsiteX3" fmla="*/ 9719733 w 12183534"/>
                <a:gd name="connsiteY3" fmla="*/ 50800 h 999771"/>
                <a:gd name="connsiteX4" fmla="*/ 12183534 w 12183534"/>
                <a:gd name="connsiteY4" fmla="*/ 64349 h 999771"/>
                <a:gd name="connsiteX5" fmla="*/ 12183534 w 12183534"/>
                <a:gd name="connsiteY5" fmla="*/ 999771 h 999771"/>
                <a:gd name="connsiteX6" fmla="*/ 0 w 12183534"/>
                <a:gd name="connsiteY6" fmla="*/ 999771 h 999771"/>
                <a:gd name="connsiteX7" fmla="*/ 0 w 12183534"/>
                <a:gd name="connsiteY7" fmla="*/ 22016 h 999771"/>
                <a:gd name="connsiteX0" fmla="*/ 0 w 12183534"/>
                <a:gd name="connsiteY0" fmla="*/ 41517 h 1019272"/>
                <a:gd name="connsiteX1" fmla="*/ 660399 w 12183534"/>
                <a:gd name="connsiteY1" fmla="*/ 239635 h 1019272"/>
                <a:gd name="connsiteX2" fmla="*/ 4876800 w 12183534"/>
                <a:gd name="connsiteY2" fmla="*/ 19501 h 1019272"/>
                <a:gd name="connsiteX3" fmla="*/ 9719733 w 12183534"/>
                <a:gd name="connsiteY3" fmla="*/ 70301 h 1019272"/>
                <a:gd name="connsiteX4" fmla="*/ 12183534 w 12183534"/>
                <a:gd name="connsiteY4" fmla="*/ 83850 h 1019272"/>
                <a:gd name="connsiteX5" fmla="*/ 12183534 w 12183534"/>
                <a:gd name="connsiteY5" fmla="*/ 1019272 h 1019272"/>
                <a:gd name="connsiteX6" fmla="*/ 0 w 12183534"/>
                <a:gd name="connsiteY6" fmla="*/ 1019272 h 1019272"/>
                <a:gd name="connsiteX7" fmla="*/ 0 w 12183534"/>
                <a:gd name="connsiteY7" fmla="*/ 41517 h 1019272"/>
                <a:gd name="connsiteX0" fmla="*/ 0 w 12183534"/>
                <a:gd name="connsiteY0" fmla="*/ 37400 h 1015155"/>
                <a:gd name="connsiteX1" fmla="*/ 660399 w 12183534"/>
                <a:gd name="connsiteY1" fmla="*/ 235518 h 1015155"/>
                <a:gd name="connsiteX2" fmla="*/ 4876800 w 12183534"/>
                <a:gd name="connsiteY2" fmla="*/ 15384 h 1015155"/>
                <a:gd name="connsiteX3" fmla="*/ 6460067 w 12183534"/>
                <a:gd name="connsiteY3" fmla="*/ 23849 h 1015155"/>
                <a:gd name="connsiteX4" fmla="*/ 9719733 w 12183534"/>
                <a:gd name="connsiteY4" fmla="*/ 66184 h 1015155"/>
                <a:gd name="connsiteX5" fmla="*/ 12183534 w 12183534"/>
                <a:gd name="connsiteY5" fmla="*/ 79733 h 1015155"/>
                <a:gd name="connsiteX6" fmla="*/ 12183534 w 12183534"/>
                <a:gd name="connsiteY6" fmla="*/ 1015155 h 1015155"/>
                <a:gd name="connsiteX7" fmla="*/ 0 w 12183534"/>
                <a:gd name="connsiteY7" fmla="*/ 1015155 h 1015155"/>
                <a:gd name="connsiteX8" fmla="*/ 0 w 12183534"/>
                <a:gd name="connsiteY8" fmla="*/ 37400 h 1015155"/>
                <a:gd name="connsiteX0" fmla="*/ 0 w 12183534"/>
                <a:gd name="connsiteY0" fmla="*/ 141100 h 1118855"/>
                <a:gd name="connsiteX1" fmla="*/ 660399 w 12183534"/>
                <a:gd name="connsiteY1" fmla="*/ 339218 h 1118855"/>
                <a:gd name="connsiteX2" fmla="*/ 4876800 w 12183534"/>
                <a:gd name="connsiteY2" fmla="*/ 119084 h 1118855"/>
                <a:gd name="connsiteX3" fmla="*/ 6223000 w 12183534"/>
                <a:gd name="connsiteY3" fmla="*/ 549 h 1118855"/>
                <a:gd name="connsiteX4" fmla="*/ 9719733 w 12183534"/>
                <a:gd name="connsiteY4" fmla="*/ 169884 h 1118855"/>
                <a:gd name="connsiteX5" fmla="*/ 12183534 w 12183534"/>
                <a:gd name="connsiteY5" fmla="*/ 183433 h 1118855"/>
                <a:gd name="connsiteX6" fmla="*/ 12183534 w 12183534"/>
                <a:gd name="connsiteY6" fmla="*/ 1118855 h 1118855"/>
                <a:gd name="connsiteX7" fmla="*/ 0 w 12183534"/>
                <a:gd name="connsiteY7" fmla="*/ 1118855 h 1118855"/>
                <a:gd name="connsiteX8" fmla="*/ 0 w 12183534"/>
                <a:gd name="connsiteY8" fmla="*/ 141100 h 1118855"/>
                <a:gd name="connsiteX0" fmla="*/ 0 w 12183534"/>
                <a:gd name="connsiteY0" fmla="*/ 124281 h 1102036"/>
                <a:gd name="connsiteX1" fmla="*/ 660399 w 12183534"/>
                <a:gd name="connsiteY1" fmla="*/ 322399 h 1102036"/>
                <a:gd name="connsiteX2" fmla="*/ 4876800 w 12183534"/>
                <a:gd name="connsiteY2" fmla="*/ 102265 h 1102036"/>
                <a:gd name="connsiteX3" fmla="*/ 5528733 w 12183534"/>
                <a:gd name="connsiteY3" fmla="*/ 663 h 1102036"/>
                <a:gd name="connsiteX4" fmla="*/ 9719733 w 12183534"/>
                <a:gd name="connsiteY4" fmla="*/ 153065 h 1102036"/>
                <a:gd name="connsiteX5" fmla="*/ 12183534 w 12183534"/>
                <a:gd name="connsiteY5" fmla="*/ 166614 h 1102036"/>
                <a:gd name="connsiteX6" fmla="*/ 12183534 w 12183534"/>
                <a:gd name="connsiteY6" fmla="*/ 1102036 h 1102036"/>
                <a:gd name="connsiteX7" fmla="*/ 0 w 12183534"/>
                <a:gd name="connsiteY7" fmla="*/ 1102036 h 1102036"/>
                <a:gd name="connsiteX8" fmla="*/ 0 w 12183534"/>
                <a:gd name="connsiteY8" fmla="*/ 124281 h 1102036"/>
                <a:gd name="connsiteX0" fmla="*/ 0 w 12183534"/>
                <a:gd name="connsiteY0" fmla="*/ 107521 h 1085276"/>
                <a:gd name="connsiteX1" fmla="*/ 660399 w 12183534"/>
                <a:gd name="connsiteY1" fmla="*/ 305639 h 1085276"/>
                <a:gd name="connsiteX2" fmla="*/ 4876800 w 12183534"/>
                <a:gd name="connsiteY2" fmla="*/ 85505 h 1085276"/>
                <a:gd name="connsiteX3" fmla="*/ 6256867 w 12183534"/>
                <a:gd name="connsiteY3" fmla="*/ 836 h 1085276"/>
                <a:gd name="connsiteX4" fmla="*/ 9719733 w 12183534"/>
                <a:gd name="connsiteY4" fmla="*/ 136305 h 1085276"/>
                <a:gd name="connsiteX5" fmla="*/ 12183534 w 12183534"/>
                <a:gd name="connsiteY5" fmla="*/ 149854 h 1085276"/>
                <a:gd name="connsiteX6" fmla="*/ 12183534 w 12183534"/>
                <a:gd name="connsiteY6" fmla="*/ 1085276 h 1085276"/>
                <a:gd name="connsiteX7" fmla="*/ 0 w 12183534"/>
                <a:gd name="connsiteY7" fmla="*/ 1085276 h 1085276"/>
                <a:gd name="connsiteX8" fmla="*/ 0 w 12183534"/>
                <a:gd name="connsiteY8" fmla="*/ 107521 h 1085276"/>
                <a:gd name="connsiteX0" fmla="*/ 0 w 12183534"/>
                <a:gd name="connsiteY0" fmla="*/ 114625 h 1092380"/>
                <a:gd name="connsiteX1" fmla="*/ 660399 w 12183534"/>
                <a:gd name="connsiteY1" fmla="*/ 312743 h 1092380"/>
                <a:gd name="connsiteX2" fmla="*/ 4876800 w 12183534"/>
                <a:gd name="connsiteY2" fmla="*/ 92609 h 1092380"/>
                <a:gd name="connsiteX3" fmla="*/ 6256867 w 12183534"/>
                <a:gd name="connsiteY3" fmla="*/ 7940 h 1092380"/>
                <a:gd name="connsiteX4" fmla="*/ 9719733 w 12183534"/>
                <a:gd name="connsiteY4" fmla="*/ 143409 h 1092380"/>
                <a:gd name="connsiteX5" fmla="*/ 12183534 w 12183534"/>
                <a:gd name="connsiteY5" fmla="*/ 156958 h 1092380"/>
                <a:gd name="connsiteX6" fmla="*/ 12183534 w 12183534"/>
                <a:gd name="connsiteY6" fmla="*/ 1092380 h 1092380"/>
                <a:gd name="connsiteX7" fmla="*/ 0 w 12183534"/>
                <a:gd name="connsiteY7" fmla="*/ 1092380 h 1092380"/>
                <a:gd name="connsiteX8" fmla="*/ 0 w 12183534"/>
                <a:gd name="connsiteY8" fmla="*/ 114625 h 1092380"/>
                <a:gd name="connsiteX0" fmla="*/ 0 w 12183534"/>
                <a:gd name="connsiteY0" fmla="*/ 146629 h 1124384"/>
                <a:gd name="connsiteX1" fmla="*/ 660399 w 12183534"/>
                <a:gd name="connsiteY1" fmla="*/ 344747 h 1124384"/>
                <a:gd name="connsiteX2" fmla="*/ 4876800 w 12183534"/>
                <a:gd name="connsiteY2" fmla="*/ 124613 h 1124384"/>
                <a:gd name="connsiteX3" fmla="*/ 6392334 w 12183534"/>
                <a:gd name="connsiteY3" fmla="*/ 6077 h 1124384"/>
                <a:gd name="connsiteX4" fmla="*/ 9719733 w 12183534"/>
                <a:gd name="connsiteY4" fmla="*/ 175413 h 1124384"/>
                <a:gd name="connsiteX5" fmla="*/ 12183534 w 12183534"/>
                <a:gd name="connsiteY5" fmla="*/ 188962 h 1124384"/>
                <a:gd name="connsiteX6" fmla="*/ 12183534 w 12183534"/>
                <a:gd name="connsiteY6" fmla="*/ 1124384 h 1124384"/>
                <a:gd name="connsiteX7" fmla="*/ 0 w 12183534"/>
                <a:gd name="connsiteY7" fmla="*/ 1124384 h 1124384"/>
                <a:gd name="connsiteX8" fmla="*/ 0 w 12183534"/>
                <a:gd name="connsiteY8" fmla="*/ 146629 h 1124384"/>
                <a:gd name="connsiteX0" fmla="*/ 0 w 12183534"/>
                <a:gd name="connsiteY0" fmla="*/ 140552 h 1118307"/>
                <a:gd name="connsiteX1" fmla="*/ 660399 w 12183534"/>
                <a:gd name="connsiteY1" fmla="*/ 338670 h 1118307"/>
                <a:gd name="connsiteX2" fmla="*/ 4876800 w 12183534"/>
                <a:gd name="connsiteY2" fmla="*/ 118536 h 1118307"/>
                <a:gd name="connsiteX3" fmla="*/ 6392334 w 12183534"/>
                <a:gd name="connsiteY3" fmla="*/ 0 h 1118307"/>
                <a:gd name="connsiteX4" fmla="*/ 9719733 w 12183534"/>
                <a:gd name="connsiteY4" fmla="*/ 169336 h 1118307"/>
                <a:gd name="connsiteX5" fmla="*/ 12183534 w 12183534"/>
                <a:gd name="connsiteY5" fmla="*/ 182885 h 1118307"/>
                <a:gd name="connsiteX6" fmla="*/ 12183534 w 12183534"/>
                <a:gd name="connsiteY6" fmla="*/ 1118307 h 1118307"/>
                <a:gd name="connsiteX7" fmla="*/ 0 w 12183534"/>
                <a:gd name="connsiteY7" fmla="*/ 1118307 h 1118307"/>
                <a:gd name="connsiteX8" fmla="*/ 0 w 12183534"/>
                <a:gd name="connsiteY8" fmla="*/ 140552 h 1118307"/>
                <a:gd name="connsiteX0" fmla="*/ 0 w 12183534"/>
                <a:gd name="connsiteY0" fmla="*/ 140552 h 1118307"/>
                <a:gd name="connsiteX1" fmla="*/ 660399 w 12183534"/>
                <a:gd name="connsiteY1" fmla="*/ 338670 h 1118307"/>
                <a:gd name="connsiteX2" fmla="*/ 4876800 w 12183534"/>
                <a:gd name="connsiteY2" fmla="*/ 118536 h 1118307"/>
                <a:gd name="connsiteX3" fmla="*/ 6392334 w 12183534"/>
                <a:gd name="connsiteY3" fmla="*/ 0 h 1118307"/>
                <a:gd name="connsiteX4" fmla="*/ 9719733 w 12183534"/>
                <a:gd name="connsiteY4" fmla="*/ 169336 h 1118307"/>
                <a:gd name="connsiteX5" fmla="*/ 12183534 w 12183534"/>
                <a:gd name="connsiteY5" fmla="*/ 182885 h 1118307"/>
                <a:gd name="connsiteX6" fmla="*/ 12183534 w 12183534"/>
                <a:gd name="connsiteY6" fmla="*/ 1118307 h 1118307"/>
                <a:gd name="connsiteX7" fmla="*/ 0 w 12183534"/>
                <a:gd name="connsiteY7" fmla="*/ 1118307 h 1118307"/>
                <a:gd name="connsiteX8" fmla="*/ 0 w 12183534"/>
                <a:gd name="connsiteY8" fmla="*/ 140552 h 1118307"/>
                <a:gd name="connsiteX0" fmla="*/ 0 w 12183534"/>
                <a:gd name="connsiteY0" fmla="*/ 144242 h 1121997"/>
                <a:gd name="connsiteX1" fmla="*/ 660399 w 12183534"/>
                <a:gd name="connsiteY1" fmla="*/ 342360 h 1121997"/>
                <a:gd name="connsiteX2" fmla="*/ 4876800 w 12183534"/>
                <a:gd name="connsiteY2" fmla="*/ 122226 h 1121997"/>
                <a:gd name="connsiteX3" fmla="*/ 6392334 w 12183534"/>
                <a:gd name="connsiteY3" fmla="*/ 3690 h 1121997"/>
                <a:gd name="connsiteX4" fmla="*/ 9719733 w 12183534"/>
                <a:gd name="connsiteY4" fmla="*/ 173026 h 1121997"/>
                <a:gd name="connsiteX5" fmla="*/ 12183534 w 12183534"/>
                <a:gd name="connsiteY5" fmla="*/ 186575 h 1121997"/>
                <a:gd name="connsiteX6" fmla="*/ 12183534 w 12183534"/>
                <a:gd name="connsiteY6" fmla="*/ 1121997 h 1121997"/>
                <a:gd name="connsiteX7" fmla="*/ 0 w 12183534"/>
                <a:gd name="connsiteY7" fmla="*/ 1121997 h 1121997"/>
                <a:gd name="connsiteX8" fmla="*/ 0 w 12183534"/>
                <a:gd name="connsiteY8" fmla="*/ 144242 h 1121997"/>
                <a:gd name="connsiteX0" fmla="*/ 0 w 12183534"/>
                <a:gd name="connsiteY0" fmla="*/ 140552 h 1118307"/>
                <a:gd name="connsiteX1" fmla="*/ 660399 w 12183534"/>
                <a:gd name="connsiteY1" fmla="*/ 338670 h 1118307"/>
                <a:gd name="connsiteX2" fmla="*/ 4876800 w 12183534"/>
                <a:gd name="connsiteY2" fmla="*/ 118536 h 1118307"/>
                <a:gd name="connsiteX3" fmla="*/ 6392334 w 12183534"/>
                <a:gd name="connsiteY3" fmla="*/ 0 h 1118307"/>
                <a:gd name="connsiteX4" fmla="*/ 9719733 w 12183534"/>
                <a:gd name="connsiteY4" fmla="*/ 169336 h 1118307"/>
                <a:gd name="connsiteX5" fmla="*/ 12183534 w 12183534"/>
                <a:gd name="connsiteY5" fmla="*/ 182885 h 1118307"/>
                <a:gd name="connsiteX6" fmla="*/ 12183534 w 12183534"/>
                <a:gd name="connsiteY6" fmla="*/ 1118307 h 1118307"/>
                <a:gd name="connsiteX7" fmla="*/ 0 w 12183534"/>
                <a:gd name="connsiteY7" fmla="*/ 1118307 h 1118307"/>
                <a:gd name="connsiteX8" fmla="*/ 0 w 12183534"/>
                <a:gd name="connsiteY8" fmla="*/ 140552 h 1118307"/>
                <a:gd name="connsiteX0" fmla="*/ 0 w 12183534"/>
                <a:gd name="connsiteY0" fmla="*/ 151045 h 1128800"/>
                <a:gd name="connsiteX1" fmla="*/ 660399 w 12183534"/>
                <a:gd name="connsiteY1" fmla="*/ 349163 h 1128800"/>
                <a:gd name="connsiteX2" fmla="*/ 4876800 w 12183534"/>
                <a:gd name="connsiteY2" fmla="*/ 129029 h 1128800"/>
                <a:gd name="connsiteX3" fmla="*/ 6392334 w 12183534"/>
                <a:gd name="connsiteY3" fmla="*/ 10493 h 1128800"/>
                <a:gd name="connsiteX4" fmla="*/ 9719733 w 12183534"/>
                <a:gd name="connsiteY4" fmla="*/ 179829 h 1128800"/>
                <a:gd name="connsiteX5" fmla="*/ 12183534 w 12183534"/>
                <a:gd name="connsiteY5" fmla="*/ 193378 h 1128800"/>
                <a:gd name="connsiteX6" fmla="*/ 12183534 w 12183534"/>
                <a:gd name="connsiteY6" fmla="*/ 1128800 h 1128800"/>
                <a:gd name="connsiteX7" fmla="*/ 0 w 12183534"/>
                <a:gd name="connsiteY7" fmla="*/ 1128800 h 1128800"/>
                <a:gd name="connsiteX8" fmla="*/ 0 w 12183534"/>
                <a:gd name="connsiteY8" fmla="*/ 151045 h 1128800"/>
                <a:gd name="connsiteX0" fmla="*/ 0 w 12183534"/>
                <a:gd name="connsiteY0" fmla="*/ 145851 h 1123606"/>
                <a:gd name="connsiteX1" fmla="*/ 660399 w 12183534"/>
                <a:gd name="connsiteY1" fmla="*/ 343969 h 1123606"/>
                <a:gd name="connsiteX2" fmla="*/ 4876800 w 12183534"/>
                <a:gd name="connsiteY2" fmla="*/ 123835 h 1123606"/>
                <a:gd name="connsiteX3" fmla="*/ 6392334 w 12183534"/>
                <a:gd name="connsiteY3" fmla="*/ 5299 h 1123606"/>
                <a:gd name="connsiteX4" fmla="*/ 9736666 w 12183534"/>
                <a:gd name="connsiteY4" fmla="*/ 377835 h 1123606"/>
                <a:gd name="connsiteX5" fmla="*/ 12183534 w 12183534"/>
                <a:gd name="connsiteY5" fmla="*/ 188184 h 1123606"/>
                <a:gd name="connsiteX6" fmla="*/ 12183534 w 12183534"/>
                <a:gd name="connsiteY6" fmla="*/ 1123606 h 1123606"/>
                <a:gd name="connsiteX7" fmla="*/ 0 w 12183534"/>
                <a:gd name="connsiteY7" fmla="*/ 1123606 h 1123606"/>
                <a:gd name="connsiteX8" fmla="*/ 0 w 12183534"/>
                <a:gd name="connsiteY8" fmla="*/ 145851 h 1123606"/>
                <a:gd name="connsiteX0" fmla="*/ 0 w 12183534"/>
                <a:gd name="connsiteY0" fmla="*/ 144090 h 1121845"/>
                <a:gd name="connsiteX1" fmla="*/ 660399 w 12183534"/>
                <a:gd name="connsiteY1" fmla="*/ 342208 h 1121845"/>
                <a:gd name="connsiteX2" fmla="*/ 4876800 w 12183534"/>
                <a:gd name="connsiteY2" fmla="*/ 122074 h 1121845"/>
                <a:gd name="connsiteX3" fmla="*/ 6392334 w 12183534"/>
                <a:gd name="connsiteY3" fmla="*/ 3538 h 1121845"/>
                <a:gd name="connsiteX4" fmla="*/ 9897532 w 12183534"/>
                <a:gd name="connsiteY4" fmla="*/ 579274 h 1121845"/>
                <a:gd name="connsiteX5" fmla="*/ 12183534 w 12183534"/>
                <a:gd name="connsiteY5" fmla="*/ 186423 h 1121845"/>
                <a:gd name="connsiteX6" fmla="*/ 12183534 w 12183534"/>
                <a:gd name="connsiteY6" fmla="*/ 1121845 h 1121845"/>
                <a:gd name="connsiteX7" fmla="*/ 0 w 12183534"/>
                <a:gd name="connsiteY7" fmla="*/ 1121845 h 1121845"/>
                <a:gd name="connsiteX8" fmla="*/ 0 w 12183534"/>
                <a:gd name="connsiteY8" fmla="*/ 144090 h 1121845"/>
                <a:gd name="connsiteX0" fmla="*/ 0 w 12183534"/>
                <a:gd name="connsiteY0" fmla="*/ 143621 h 1121376"/>
                <a:gd name="connsiteX1" fmla="*/ 660399 w 12183534"/>
                <a:gd name="connsiteY1" fmla="*/ 341739 h 1121376"/>
                <a:gd name="connsiteX2" fmla="*/ 4876800 w 12183534"/>
                <a:gd name="connsiteY2" fmla="*/ 121605 h 1121376"/>
                <a:gd name="connsiteX3" fmla="*/ 6392334 w 12183534"/>
                <a:gd name="connsiteY3" fmla="*/ 3069 h 1121376"/>
                <a:gd name="connsiteX4" fmla="*/ 10896599 w 12183534"/>
                <a:gd name="connsiteY4" fmla="*/ 671939 h 1121376"/>
                <a:gd name="connsiteX5" fmla="*/ 12183534 w 12183534"/>
                <a:gd name="connsiteY5" fmla="*/ 185954 h 1121376"/>
                <a:gd name="connsiteX6" fmla="*/ 12183534 w 12183534"/>
                <a:gd name="connsiteY6" fmla="*/ 1121376 h 1121376"/>
                <a:gd name="connsiteX7" fmla="*/ 0 w 12183534"/>
                <a:gd name="connsiteY7" fmla="*/ 1121376 h 1121376"/>
                <a:gd name="connsiteX8" fmla="*/ 0 w 12183534"/>
                <a:gd name="connsiteY8" fmla="*/ 143621 h 1121376"/>
                <a:gd name="connsiteX0" fmla="*/ 0 w 12183534"/>
                <a:gd name="connsiteY0" fmla="*/ 144794 h 1122549"/>
                <a:gd name="connsiteX1" fmla="*/ 660399 w 12183534"/>
                <a:gd name="connsiteY1" fmla="*/ 342912 h 1122549"/>
                <a:gd name="connsiteX2" fmla="*/ 4876800 w 12183534"/>
                <a:gd name="connsiteY2" fmla="*/ 122778 h 1122549"/>
                <a:gd name="connsiteX3" fmla="*/ 6392334 w 12183534"/>
                <a:gd name="connsiteY3" fmla="*/ 4242 h 1122549"/>
                <a:gd name="connsiteX4" fmla="*/ 10837332 w 12183534"/>
                <a:gd name="connsiteY4" fmla="*/ 478378 h 1122549"/>
                <a:gd name="connsiteX5" fmla="*/ 12183534 w 12183534"/>
                <a:gd name="connsiteY5" fmla="*/ 187127 h 1122549"/>
                <a:gd name="connsiteX6" fmla="*/ 12183534 w 12183534"/>
                <a:gd name="connsiteY6" fmla="*/ 1122549 h 1122549"/>
                <a:gd name="connsiteX7" fmla="*/ 0 w 12183534"/>
                <a:gd name="connsiteY7" fmla="*/ 1122549 h 1122549"/>
                <a:gd name="connsiteX8" fmla="*/ 0 w 12183534"/>
                <a:gd name="connsiteY8" fmla="*/ 144794 h 1122549"/>
                <a:gd name="connsiteX0" fmla="*/ 0 w 12183534"/>
                <a:gd name="connsiteY0" fmla="*/ 146039 h 1123794"/>
                <a:gd name="connsiteX1" fmla="*/ 660399 w 12183534"/>
                <a:gd name="connsiteY1" fmla="*/ 344157 h 1123794"/>
                <a:gd name="connsiteX2" fmla="*/ 4876800 w 12183534"/>
                <a:gd name="connsiteY2" fmla="*/ 124023 h 1123794"/>
                <a:gd name="connsiteX3" fmla="*/ 6392334 w 12183534"/>
                <a:gd name="connsiteY3" fmla="*/ 5487 h 1123794"/>
                <a:gd name="connsiteX4" fmla="*/ 10837332 w 12183534"/>
                <a:gd name="connsiteY4" fmla="*/ 479623 h 1123794"/>
                <a:gd name="connsiteX5" fmla="*/ 12183534 w 12183534"/>
                <a:gd name="connsiteY5" fmla="*/ 188372 h 1123794"/>
                <a:gd name="connsiteX6" fmla="*/ 12183534 w 12183534"/>
                <a:gd name="connsiteY6" fmla="*/ 1123794 h 1123794"/>
                <a:gd name="connsiteX7" fmla="*/ 0 w 12183534"/>
                <a:gd name="connsiteY7" fmla="*/ 1123794 h 1123794"/>
                <a:gd name="connsiteX8" fmla="*/ 0 w 12183534"/>
                <a:gd name="connsiteY8" fmla="*/ 146039 h 1123794"/>
                <a:gd name="connsiteX0" fmla="*/ 0 w 12183534"/>
                <a:gd name="connsiteY0" fmla="*/ 145156 h 1122911"/>
                <a:gd name="connsiteX1" fmla="*/ 660399 w 12183534"/>
                <a:gd name="connsiteY1" fmla="*/ 343274 h 1122911"/>
                <a:gd name="connsiteX2" fmla="*/ 4876800 w 12183534"/>
                <a:gd name="connsiteY2" fmla="*/ 123140 h 1122911"/>
                <a:gd name="connsiteX3" fmla="*/ 6392334 w 12183534"/>
                <a:gd name="connsiteY3" fmla="*/ 4604 h 1122911"/>
                <a:gd name="connsiteX4" fmla="*/ 11082866 w 12183534"/>
                <a:gd name="connsiteY4" fmla="*/ 554940 h 1122911"/>
                <a:gd name="connsiteX5" fmla="*/ 12183534 w 12183534"/>
                <a:gd name="connsiteY5" fmla="*/ 187489 h 1122911"/>
                <a:gd name="connsiteX6" fmla="*/ 12183534 w 12183534"/>
                <a:gd name="connsiteY6" fmla="*/ 1122911 h 1122911"/>
                <a:gd name="connsiteX7" fmla="*/ 0 w 12183534"/>
                <a:gd name="connsiteY7" fmla="*/ 1122911 h 1122911"/>
                <a:gd name="connsiteX8" fmla="*/ 0 w 12183534"/>
                <a:gd name="connsiteY8" fmla="*/ 145156 h 1122911"/>
                <a:gd name="connsiteX0" fmla="*/ 0 w 12183534"/>
                <a:gd name="connsiteY0" fmla="*/ 145924 h 1123679"/>
                <a:gd name="connsiteX1" fmla="*/ 660399 w 12183534"/>
                <a:gd name="connsiteY1" fmla="*/ 344042 h 1123679"/>
                <a:gd name="connsiteX2" fmla="*/ 4876800 w 12183534"/>
                <a:gd name="connsiteY2" fmla="*/ 123908 h 1123679"/>
                <a:gd name="connsiteX3" fmla="*/ 6392334 w 12183534"/>
                <a:gd name="connsiteY3" fmla="*/ 5372 h 1123679"/>
                <a:gd name="connsiteX4" fmla="*/ 10972799 w 12183534"/>
                <a:gd name="connsiteY4" fmla="*/ 487975 h 1123679"/>
                <a:gd name="connsiteX5" fmla="*/ 12183534 w 12183534"/>
                <a:gd name="connsiteY5" fmla="*/ 188257 h 1123679"/>
                <a:gd name="connsiteX6" fmla="*/ 12183534 w 12183534"/>
                <a:gd name="connsiteY6" fmla="*/ 1123679 h 1123679"/>
                <a:gd name="connsiteX7" fmla="*/ 0 w 12183534"/>
                <a:gd name="connsiteY7" fmla="*/ 1123679 h 1123679"/>
                <a:gd name="connsiteX8" fmla="*/ 0 w 12183534"/>
                <a:gd name="connsiteY8" fmla="*/ 145924 h 1123679"/>
                <a:gd name="connsiteX0" fmla="*/ 0 w 12183534"/>
                <a:gd name="connsiteY0" fmla="*/ 145924 h 1123679"/>
                <a:gd name="connsiteX1" fmla="*/ 660399 w 12183534"/>
                <a:gd name="connsiteY1" fmla="*/ 344042 h 1123679"/>
                <a:gd name="connsiteX2" fmla="*/ 4876800 w 12183534"/>
                <a:gd name="connsiteY2" fmla="*/ 123908 h 1123679"/>
                <a:gd name="connsiteX3" fmla="*/ 6392334 w 12183534"/>
                <a:gd name="connsiteY3" fmla="*/ 5372 h 1123679"/>
                <a:gd name="connsiteX4" fmla="*/ 10972799 w 12183534"/>
                <a:gd name="connsiteY4" fmla="*/ 487975 h 1123679"/>
                <a:gd name="connsiteX5" fmla="*/ 12183534 w 12183534"/>
                <a:gd name="connsiteY5" fmla="*/ 188257 h 1123679"/>
                <a:gd name="connsiteX6" fmla="*/ 12183534 w 12183534"/>
                <a:gd name="connsiteY6" fmla="*/ 1123679 h 1123679"/>
                <a:gd name="connsiteX7" fmla="*/ 0 w 12183534"/>
                <a:gd name="connsiteY7" fmla="*/ 1123679 h 1123679"/>
                <a:gd name="connsiteX8" fmla="*/ 0 w 12183534"/>
                <a:gd name="connsiteY8" fmla="*/ 145924 h 1123679"/>
                <a:gd name="connsiteX0" fmla="*/ 0 w 12183534"/>
                <a:gd name="connsiteY0" fmla="*/ 145924 h 1123679"/>
                <a:gd name="connsiteX1" fmla="*/ 660399 w 12183534"/>
                <a:gd name="connsiteY1" fmla="*/ 344042 h 1123679"/>
                <a:gd name="connsiteX2" fmla="*/ 4876800 w 12183534"/>
                <a:gd name="connsiteY2" fmla="*/ 123908 h 1123679"/>
                <a:gd name="connsiteX3" fmla="*/ 6392334 w 12183534"/>
                <a:gd name="connsiteY3" fmla="*/ 5372 h 1123679"/>
                <a:gd name="connsiteX4" fmla="*/ 10972799 w 12183534"/>
                <a:gd name="connsiteY4" fmla="*/ 487975 h 1123679"/>
                <a:gd name="connsiteX5" fmla="*/ 12183534 w 12183534"/>
                <a:gd name="connsiteY5" fmla="*/ 188257 h 1123679"/>
                <a:gd name="connsiteX6" fmla="*/ 12183534 w 12183534"/>
                <a:gd name="connsiteY6" fmla="*/ 1123679 h 1123679"/>
                <a:gd name="connsiteX7" fmla="*/ 0 w 12183534"/>
                <a:gd name="connsiteY7" fmla="*/ 1123679 h 1123679"/>
                <a:gd name="connsiteX8" fmla="*/ 0 w 12183534"/>
                <a:gd name="connsiteY8" fmla="*/ 145924 h 1123679"/>
                <a:gd name="connsiteX0" fmla="*/ 0 w 12183534"/>
                <a:gd name="connsiteY0" fmla="*/ 144864 h 1122619"/>
                <a:gd name="connsiteX1" fmla="*/ 660399 w 12183534"/>
                <a:gd name="connsiteY1" fmla="*/ 342982 h 1122619"/>
                <a:gd name="connsiteX2" fmla="*/ 4876800 w 12183534"/>
                <a:gd name="connsiteY2" fmla="*/ 122848 h 1122619"/>
                <a:gd name="connsiteX3" fmla="*/ 6392334 w 12183534"/>
                <a:gd name="connsiteY3" fmla="*/ 4312 h 1122619"/>
                <a:gd name="connsiteX4" fmla="*/ 10972799 w 12183534"/>
                <a:gd name="connsiteY4" fmla="*/ 486915 h 1122619"/>
                <a:gd name="connsiteX5" fmla="*/ 12183534 w 12183534"/>
                <a:gd name="connsiteY5" fmla="*/ 187197 h 1122619"/>
                <a:gd name="connsiteX6" fmla="*/ 12183534 w 12183534"/>
                <a:gd name="connsiteY6" fmla="*/ 1122619 h 1122619"/>
                <a:gd name="connsiteX7" fmla="*/ 0 w 12183534"/>
                <a:gd name="connsiteY7" fmla="*/ 1122619 h 1122619"/>
                <a:gd name="connsiteX8" fmla="*/ 0 w 12183534"/>
                <a:gd name="connsiteY8" fmla="*/ 144864 h 1122619"/>
                <a:gd name="connsiteX0" fmla="*/ 0 w 12183534"/>
                <a:gd name="connsiteY0" fmla="*/ 144098 h 1121853"/>
                <a:gd name="connsiteX1" fmla="*/ 660399 w 12183534"/>
                <a:gd name="connsiteY1" fmla="*/ 342216 h 1121853"/>
                <a:gd name="connsiteX2" fmla="*/ 4876800 w 12183534"/>
                <a:gd name="connsiteY2" fmla="*/ 122082 h 1121853"/>
                <a:gd name="connsiteX3" fmla="*/ 6392334 w 12183534"/>
                <a:gd name="connsiteY3" fmla="*/ 3546 h 1121853"/>
                <a:gd name="connsiteX4" fmla="*/ 10972799 w 12183534"/>
                <a:gd name="connsiteY4" fmla="*/ 486149 h 1121853"/>
                <a:gd name="connsiteX5" fmla="*/ 12183534 w 12183534"/>
                <a:gd name="connsiteY5" fmla="*/ 186431 h 1121853"/>
                <a:gd name="connsiteX6" fmla="*/ 12183534 w 12183534"/>
                <a:gd name="connsiteY6" fmla="*/ 1121853 h 1121853"/>
                <a:gd name="connsiteX7" fmla="*/ 0 w 12183534"/>
                <a:gd name="connsiteY7" fmla="*/ 1121853 h 1121853"/>
                <a:gd name="connsiteX8" fmla="*/ 0 w 12183534"/>
                <a:gd name="connsiteY8" fmla="*/ 144098 h 1121853"/>
                <a:gd name="connsiteX0" fmla="*/ 0 w 12183534"/>
                <a:gd name="connsiteY0" fmla="*/ 144533 h 1122288"/>
                <a:gd name="connsiteX1" fmla="*/ 660399 w 12183534"/>
                <a:gd name="connsiteY1" fmla="*/ 342651 h 1122288"/>
                <a:gd name="connsiteX2" fmla="*/ 4876800 w 12183534"/>
                <a:gd name="connsiteY2" fmla="*/ 122517 h 1122288"/>
                <a:gd name="connsiteX3" fmla="*/ 6392334 w 12183534"/>
                <a:gd name="connsiteY3" fmla="*/ 3981 h 1122288"/>
                <a:gd name="connsiteX4" fmla="*/ 10972799 w 12183534"/>
                <a:gd name="connsiteY4" fmla="*/ 486584 h 1122288"/>
                <a:gd name="connsiteX5" fmla="*/ 12183534 w 12183534"/>
                <a:gd name="connsiteY5" fmla="*/ 186866 h 1122288"/>
                <a:gd name="connsiteX6" fmla="*/ 12183534 w 12183534"/>
                <a:gd name="connsiteY6" fmla="*/ 1122288 h 1122288"/>
                <a:gd name="connsiteX7" fmla="*/ 0 w 12183534"/>
                <a:gd name="connsiteY7" fmla="*/ 1122288 h 1122288"/>
                <a:gd name="connsiteX8" fmla="*/ 0 w 12183534"/>
                <a:gd name="connsiteY8" fmla="*/ 144533 h 1122288"/>
                <a:gd name="connsiteX0" fmla="*/ 0 w 12183534"/>
                <a:gd name="connsiteY0" fmla="*/ 140552 h 1118307"/>
                <a:gd name="connsiteX1" fmla="*/ 660399 w 12183534"/>
                <a:gd name="connsiteY1" fmla="*/ 338670 h 1118307"/>
                <a:gd name="connsiteX2" fmla="*/ 4876800 w 12183534"/>
                <a:gd name="connsiteY2" fmla="*/ 118536 h 1118307"/>
                <a:gd name="connsiteX3" fmla="*/ 6392334 w 12183534"/>
                <a:gd name="connsiteY3" fmla="*/ 0 h 1118307"/>
                <a:gd name="connsiteX4" fmla="*/ 8568267 w 12183534"/>
                <a:gd name="connsiteY4" fmla="*/ 220134 h 1118307"/>
                <a:gd name="connsiteX5" fmla="*/ 10972799 w 12183534"/>
                <a:gd name="connsiteY5" fmla="*/ 482603 h 1118307"/>
                <a:gd name="connsiteX6" fmla="*/ 12183534 w 12183534"/>
                <a:gd name="connsiteY6" fmla="*/ 182885 h 1118307"/>
                <a:gd name="connsiteX7" fmla="*/ 12183534 w 12183534"/>
                <a:gd name="connsiteY7" fmla="*/ 1118307 h 1118307"/>
                <a:gd name="connsiteX8" fmla="*/ 0 w 12183534"/>
                <a:gd name="connsiteY8" fmla="*/ 1118307 h 1118307"/>
                <a:gd name="connsiteX9" fmla="*/ 0 w 12183534"/>
                <a:gd name="connsiteY9" fmla="*/ 140552 h 1118307"/>
                <a:gd name="connsiteX0" fmla="*/ 0 w 12183534"/>
                <a:gd name="connsiteY0" fmla="*/ 140552 h 1118307"/>
                <a:gd name="connsiteX1" fmla="*/ 660399 w 12183534"/>
                <a:gd name="connsiteY1" fmla="*/ 338670 h 1118307"/>
                <a:gd name="connsiteX2" fmla="*/ 4876800 w 12183534"/>
                <a:gd name="connsiteY2" fmla="*/ 118536 h 1118307"/>
                <a:gd name="connsiteX3" fmla="*/ 6392334 w 12183534"/>
                <a:gd name="connsiteY3" fmla="*/ 0 h 1118307"/>
                <a:gd name="connsiteX4" fmla="*/ 8314267 w 12183534"/>
                <a:gd name="connsiteY4" fmla="*/ 127001 h 1118307"/>
                <a:gd name="connsiteX5" fmla="*/ 10972799 w 12183534"/>
                <a:gd name="connsiteY5" fmla="*/ 482603 h 1118307"/>
                <a:gd name="connsiteX6" fmla="*/ 12183534 w 12183534"/>
                <a:gd name="connsiteY6" fmla="*/ 182885 h 1118307"/>
                <a:gd name="connsiteX7" fmla="*/ 12183534 w 12183534"/>
                <a:gd name="connsiteY7" fmla="*/ 1118307 h 1118307"/>
                <a:gd name="connsiteX8" fmla="*/ 0 w 12183534"/>
                <a:gd name="connsiteY8" fmla="*/ 1118307 h 1118307"/>
                <a:gd name="connsiteX9" fmla="*/ 0 w 12183534"/>
                <a:gd name="connsiteY9" fmla="*/ 140552 h 1118307"/>
                <a:gd name="connsiteX0" fmla="*/ 0 w 12183534"/>
                <a:gd name="connsiteY0" fmla="*/ 140552 h 1118307"/>
                <a:gd name="connsiteX1" fmla="*/ 660399 w 12183534"/>
                <a:gd name="connsiteY1" fmla="*/ 338670 h 1118307"/>
                <a:gd name="connsiteX2" fmla="*/ 4876800 w 12183534"/>
                <a:gd name="connsiteY2" fmla="*/ 118536 h 1118307"/>
                <a:gd name="connsiteX3" fmla="*/ 6392334 w 12183534"/>
                <a:gd name="connsiteY3" fmla="*/ 0 h 1118307"/>
                <a:gd name="connsiteX4" fmla="*/ 8314267 w 12183534"/>
                <a:gd name="connsiteY4" fmla="*/ 127001 h 1118307"/>
                <a:gd name="connsiteX5" fmla="*/ 10972799 w 12183534"/>
                <a:gd name="connsiteY5" fmla="*/ 482603 h 1118307"/>
                <a:gd name="connsiteX6" fmla="*/ 12183534 w 12183534"/>
                <a:gd name="connsiteY6" fmla="*/ 182885 h 1118307"/>
                <a:gd name="connsiteX7" fmla="*/ 12183534 w 12183534"/>
                <a:gd name="connsiteY7" fmla="*/ 1118307 h 1118307"/>
                <a:gd name="connsiteX8" fmla="*/ 0 w 12183534"/>
                <a:gd name="connsiteY8" fmla="*/ 1118307 h 1118307"/>
                <a:gd name="connsiteX9" fmla="*/ 0 w 12183534"/>
                <a:gd name="connsiteY9" fmla="*/ 140552 h 1118307"/>
                <a:gd name="connsiteX0" fmla="*/ 0 w 12183534"/>
                <a:gd name="connsiteY0" fmla="*/ 140552 h 1118307"/>
                <a:gd name="connsiteX1" fmla="*/ 660399 w 12183534"/>
                <a:gd name="connsiteY1" fmla="*/ 338670 h 1118307"/>
                <a:gd name="connsiteX2" fmla="*/ 4876800 w 12183534"/>
                <a:gd name="connsiteY2" fmla="*/ 118536 h 1118307"/>
                <a:gd name="connsiteX3" fmla="*/ 6392334 w 12183534"/>
                <a:gd name="connsiteY3" fmla="*/ 0 h 1118307"/>
                <a:gd name="connsiteX4" fmla="*/ 8314267 w 12183534"/>
                <a:gd name="connsiteY4" fmla="*/ 127001 h 1118307"/>
                <a:gd name="connsiteX5" fmla="*/ 10972799 w 12183534"/>
                <a:gd name="connsiteY5" fmla="*/ 482603 h 1118307"/>
                <a:gd name="connsiteX6" fmla="*/ 12183534 w 12183534"/>
                <a:gd name="connsiteY6" fmla="*/ 182885 h 1118307"/>
                <a:gd name="connsiteX7" fmla="*/ 12183534 w 12183534"/>
                <a:gd name="connsiteY7" fmla="*/ 1118307 h 1118307"/>
                <a:gd name="connsiteX8" fmla="*/ 0 w 12183534"/>
                <a:gd name="connsiteY8" fmla="*/ 1118307 h 1118307"/>
                <a:gd name="connsiteX9" fmla="*/ 0 w 12183534"/>
                <a:gd name="connsiteY9" fmla="*/ 140552 h 1118307"/>
                <a:gd name="connsiteX0" fmla="*/ 0 w 12183534"/>
                <a:gd name="connsiteY0" fmla="*/ 146131 h 1123886"/>
                <a:gd name="connsiteX1" fmla="*/ 660399 w 12183534"/>
                <a:gd name="connsiteY1" fmla="*/ 344249 h 1123886"/>
                <a:gd name="connsiteX2" fmla="*/ 4876800 w 12183534"/>
                <a:gd name="connsiteY2" fmla="*/ 124115 h 1123886"/>
                <a:gd name="connsiteX3" fmla="*/ 6392334 w 12183534"/>
                <a:gd name="connsiteY3" fmla="*/ 5579 h 1123886"/>
                <a:gd name="connsiteX4" fmla="*/ 8314267 w 12183534"/>
                <a:gd name="connsiteY4" fmla="*/ 132580 h 1123886"/>
                <a:gd name="connsiteX5" fmla="*/ 10972799 w 12183534"/>
                <a:gd name="connsiteY5" fmla="*/ 488182 h 1123886"/>
                <a:gd name="connsiteX6" fmla="*/ 12183534 w 12183534"/>
                <a:gd name="connsiteY6" fmla="*/ 188464 h 1123886"/>
                <a:gd name="connsiteX7" fmla="*/ 12183534 w 12183534"/>
                <a:gd name="connsiteY7" fmla="*/ 1123886 h 1123886"/>
                <a:gd name="connsiteX8" fmla="*/ 0 w 12183534"/>
                <a:gd name="connsiteY8" fmla="*/ 1123886 h 1123886"/>
                <a:gd name="connsiteX9" fmla="*/ 0 w 12183534"/>
                <a:gd name="connsiteY9" fmla="*/ 146131 h 1123886"/>
                <a:gd name="connsiteX0" fmla="*/ 0 w 12183534"/>
                <a:gd name="connsiteY0" fmla="*/ 146131 h 1123886"/>
                <a:gd name="connsiteX1" fmla="*/ 660399 w 12183534"/>
                <a:gd name="connsiteY1" fmla="*/ 344249 h 1123886"/>
                <a:gd name="connsiteX2" fmla="*/ 4876800 w 12183534"/>
                <a:gd name="connsiteY2" fmla="*/ 124115 h 1123886"/>
                <a:gd name="connsiteX3" fmla="*/ 6392334 w 12183534"/>
                <a:gd name="connsiteY3" fmla="*/ 5579 h 1123886"/>
                <a:gd name="connsiteX4" fmla="*/ 8314267 w 12183534"/>
                <a:gd name="connsiteY4" fmla="*/ 132580 h 1123886"/>
                <a:gd name="connsiteX5" fmla="*/ 10938932 w 12183534"/>
                <a:gd name="connsiteY5" fmla="*/ 445849 h 1123886"/>
                <a:gd name="connsiteX6" fmla="*/ 12183534 w 12183534"/>
                <a:gd name="connsiteY6" fmla="*/ 188464 h 1123886"/>
                <a:gd name="connsiteX7" fmla="*/ 12183534 w 12183534"/>
                <a:gd name="connsiteY7" fmla="*/ 1123886 h 1123886"/>
                <a:gd name="connsiteX8" fmla="*/ 0 w 12183534"/>
                <a:gd name="connsiteY8" fmla="*/ 1123886 h 1123886"/>
                <a:gd name="connsiteX9" fmla="*/ 0 w 12183534"/>
                <a:gd name="connsiteY9" fmla="*/ 146131 h 1123886"/>
                <a:gd name="connsiteX0" fmla="*/ 0 w 12183534"/>
                <a:gd name="connsiteY0" fmla="*/ 146131 h 1123886"/>
                <a:gd name="connsiteX1" fmla="*/ 660399 w 12183534"/>
                <a:gd name="connsiteY1" fmla="*/ 344249 h 1123886"/>
                <a:gd name="connsiteX2" fmla="*/ 4876800 w 12183534"/>
                <a:gd name="connsiteY2" fmla="*/ 124115 h 1123886"/>
                <a:gd name="connsiteX3" fmla="*/ 6392334 w 12183534"/>
                <a:gd name="connsiteY3" fmla="*/ 5579 h 1123886"/>
                <a:gd name="connsiteX4" fmla="*/ 8314267 w 12183534"/>
                <a:gd name="connsiteY4" fmla="*/ 132580 h 1123886"/>
                <a:gd name="connsiteX5" fmla="*/ 10938932 w 12183534"/>
                <a:gd name="connsiteY5" fmla="*/ 445849 h 1123886"/>
                <a:gd name="connsiteX6" fmla="*/ 12183534 w 12183534"/>
                <a:gd name="connsiteY6" fmla="*/ 256197 h 1123886"/>
                <a:gd name="connsiteX7" fmla="*/ 12183534 w 12183534"/>
                <a:gd name="connsiteY7" fmla="*/ 1123886 h 1123886"/>
                <a:gd name="connsiteX8" fmla="*/ 0 w 12183534"/>
                <a:gd name="connsiteY8" fmla="*/ 1123886 h 1123886"/>
                <a:gd name="connsiteX9" fmla="*/ 0 w 12183534"/>
                <a:gd name="connsiteY9" fmla="*/ 146131 h 1123886"/>
                <a:gd name="connsiteX0" fmla="*/ 0 w 12183534"/>
                <a:gd name="connsiteY0" fmla="*/ 146131 h 1123886"/>
                <a:gd name="connsiteX1" fmla="*/ 660399 w 12183534"/>
                <a:gd name="connsiteY1" fmla="*/ 344249 h 1123886"/>
                <a:gd name="connsiteX2" fmla="*/ 4876800 w 12183534"/>
                <a:gd name="connsiteY2" fmla="*/ 124115 h 1123886"/>
                <a:gd name="connsiteX3" fmla="*/ 6392334 w 12183534"/>
                <a:gd name="connsiteY3" fmla="*/ 5579 h 1123886"/>
                <a:gd name="connsiteX4" fmla="*/ 8314267 w 12183534"/>
                <a:gd name="connsiteY4" fmla="*/ 132580 h 1123886"/>
                <a:gd name="connsiteX5" fmla="*/ 10938932 w 12183534"/>
                <a:gd name="connsiteY5" fmla="*/ 445849 h 1123886"/>
                <a:gd name="connsiteX6" fmla="*/ 12183534 w 12183534"/>
                <a:gd name="connsiteY6" fmla="*/ 256197 h 1123886"/>
                <a:gd name="connsiteX7" fmla="*/ 12183534 w 12183534"/>
                <a:gd name="connsiteY7" fmla="*/ 1123886 h 1123886"/>
                <a:gd name="connsiteX8" fmla="*/ 0 w 12183534"/>
                <a:gd name="connsiteY8" fmla="*/ 1123886 h 1123886"/>
                <a:gd name="connsiteX9" fmla="*/ 0 w 12183534"/>
                <a:gd name="connsiteY9" fmla="*/ 146131 h 1123886"/>
                <a:gd name="connsiteX0" fmla="*/ 0 w 12183534"/>
                <a:gd name="connsiteY0" fmla="*/ 146131 h 1123886"/>
                <a:gd name="connsiteX1" fmla="*/ 660399 w 12183534"/>
                <a:gd name="connsiteY1" fmla="*/ 344249 h 1123886"/>
                <a:gd name="connsiteX2" fmla="*/ 4876800 w 12183534"/>
                <a:gd name="connsiteY2" fmla="*/ 124115 h 1123886"/>
                <a:gd name="connsiteX3" fmla="*/ 6392334 w 12183534"/>
                <a:gd name="connsiteY3" fmla="*/ 5579 h 1123886"/>
                <a:gd name="connsiteX4" fmla="*/ 8314267 w 12183534"/>
                <a:gd name="connsiteY4" fmla="*/ 132580 h 1123886"/>
                <a:gd name="connsiteX5" fmla="*/ 10972798 w 12183534"/>
                <a:gd name="connsiteY5" fmla="*/ 479716 h 1123886"/>
                <a:gd name="connsiteX6" fmla="*/ 12183534 w 12183534"/>
                <a:gd name="connsiteY6" fmla="*/ 256197 h 1123886"/>
                <a:gd name="connsiteX7" fmla="*/ 12183534 w 12183534"/>
                <a:gd name="connsiteY7" fmla="*/ 1123886 h 1123886"/>
                <a:gd name="connsiteX8" fmla="*/ 0 w 12183534"/>
                <a:gd name="connsiteY8" fmla="*/ 1123886 h 1123886"/>
                <a:gd name="connsiteX9" fmla="*/ 0 w 12183534"/>
                <a:gd name="connsiteY9" fmla="*/ 146131 h 1123886"/>
                <a:gd name="connsiteX0" fmla="*/ 0 w 12183534"/>
                <a:gd name="connsiteY0" fmla="*/ 146131 h 1123886"/>
                <a:gd name="connsiteX1" fmla="*/ 660399 w 12183534"/>
                <a:gd name="connsiteY1" fmla="*/ 344249 h 1123886"/>
                <a:gd name="connsiteX2" fmla="*/ 4876800 w 12183534"/>
                <a:gd name="connsiteY2" fmla="*/ 124115 h 1123886"/>
                <a:gd name="connsiteX3" fmla="*/ 6392334 w 12183534"/>
                <a:gd name="connsiteY3" fmla="*/ 5579 h 1123886"/>
                <a:gd name="connsiteX4" fmla="*/ 8314267 w 12183534"/>
                <a:gd name="connsiteY4" fmla="*/ 132580 h 1123886"/>
                <a:gd name="connsiteX5" fmla="*/ 10972798 w 12183534"/>
                <a:gd name="connsiteY5" fmla="*/ 479716 h 1123886"/>
                <a:gd name="connsiteX6" fmla="*/ 12183534 w 12183534"/>
                <a:gd name="connsiteY6" fmla="*/ 256197 h 1123886"/>
                <a:gd name="connsiteX7" fmla="*/ 12183534 w 12183534"/>
                <a:gd name="connsiteY7" fmla="*/ 1123886 h 1123886"/>
                <a:gd name="connsiteX8" fmla="*/ 0 w 12183534"/>
                <a:gd name="connsiteY8" fmla="*/ 1123886 h 1123886"/>
                <a:gd name="connsiteX9" fmla="*/ 0 w 12183534"/>
                <a:gd name="connsiteY9" fmla="*/ 146131 h 1123886"/>
                <a:gd name="connsiteX0" fmla="*/ 0 w 12183534"/>
                <a:gd name="connsiteY0" fmla="*/ 146131 h 1123886"/>
                <a:gd name="connsiteX1" fmla="*/ 660399 w 12183534"/>
                <a:gd name="connsiteY1" fmla="*/ 344249 h 1123886"/>
                <a:gd name="connsiteX2" fmla="*/ 4876800 w 12183534"/>
                <a:gd name="connsiteY2" fmla="*/ 124115 h 1123886"/>
                <a:gd name="connsiteX3" fmla="*/ 6392334 w 12183534"/>
                <a:gd name="connsiteY3" fmla="*/ 5579 h 1123886"/>
                <a:gd name="connsiteX4" fmla="*/ 8314267 w 12183534"/>
                <a:gd name="connsiteY4" fmla="*/ 132580 h 1123886"/>
                <a:gd name="connsiteX5" fmla="*/ 10972798 w 12183534"/>
                <a:gd name="connsiteY5" fmla="*/ 479716 h 1123886"/>
                <a:gd name="connsiteX6" fmla="*/ 12183534 w 12183534"/>
                <a:gd name="connsiteY6" fmla="*/ 256197 h 1123886"/>
                <a:gd name="connsiteX7" fmla="*/ 12183534 w 12183534"/>
                <a:gd name="connsiteY7" fmla="*/ 1123886 h 1123886"/>
                <a:gd name="connsiteX8" fmla="*/ 0 w 12183534"/>
                <a:gd name="connsiteY8" fmla="*/ 1123886 h 1123886"/>
                <a:gd name="connsiteX9" fmla="*/ 0 w 12183534"/>
                <a:gd name="connsiteY9" fmla="*/ 146131 h 112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83534" h="1123886">
                  <a:moveTo>
                    <a:pt x="0" y="146131"/>
                  </a:moveTo>
                  <a:cubicBezTo>
                    <a:pt x="276577" y="282726"/>
                    <a:pt x="375355" y="292321"/>
                    <a:pt x="660399" y="344249"/>
                  </a:cubicBezTo>
                  <a:cubicBezTo>
                    <a:pt x="2054577" y="649049"/>
                    <a:pt x="3203223" y="378115"/>
                    <a:pt x="4876800" y="124115"/>
                  </a:cubicBezTo>
                  <a:cubicBezTo>
                    <a:pt x="5631745" y="21104"/>
                    <a:pt x="5746045" y="47912"/>
                    <a:pt x="6392334" y="5579"/>
                  </a:cubicBezTo>
                  <a:cubicBezTo>
                    <a:pt x="7007578" y="22512"/>
                    <a:pt x="7440790" y="-66388"/>
                    <a:pt x="8314267" y="132580"/>
                  </a:cubicBezTo>
                  <a:cubicBezTo>
                    <a:pt x="9111545" y="272280"/>
                    <a:pt x="10344854" y="468990"/>
                    <a:pt x="10972798" y="479716"/>
                  </a:cubicBezTo>
                  <a:cubicBezTo>
                    <a:pt x="11647309" y="362877"/>
                    <a:pt x="11754556" y="322236"/>
                    <a:pt x="12183534" y="256197"/>
                  </a:cubicBezTo>
                  <a:lnTo>
                    <a:pt x="12183534" y="1123886"/>
                  </a:lnTo>
                  <a:lnTo>
                    <a:pt x="0" y="1123886"/>
                  </a:lnTo>
                  <a:lnTo>
                    <a:pt x="0" y="146131"/>
                  </a:lnTo>
                  <a:close/>
                </a:path>
              </a:pathLst>
            </a:custGeom>
            <a:solidFill>
              <a:srgbClr val="95C6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357DA60B-D57C-D924-3E84-5D03CE977832}"/>
              </a:ext>
            </a:extLst>
          </p:cNvPr>
          <p:cNvSpPr/>
          <p:nvPr/>
        </p:nvSpPr>
        <p:spPr>
          <a:xfrm>
            <a:off x="3900764" y="1086022"/>
            <a:ext cx="1620000" cy="1620000"/>
          </a:xfrm>
          <a:prstGeom prst="ellipse">
            <a:avLst/>
          </a:prstGeom>
          <a:solidFill>
            <a:srgbClr val="91B2D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BBAB62-D965-2081-2ED7-21951D11D099}"/>
              </a:ext>
            </a:extLst>
          </p:cNvPr>
          <p:cNvSpPr/>
          <p:nvPr/>
        </p:nvSpPr>
        <p:spPr>
          <a:xfrm>
            <a:off x="5704534" y="276022"/>
            <a:ext cx="1620000" cy="1620000"/>
          </a:xfrm>
          <a:prstGeom prst="ellipse">
            <a:avLst/>
          </a:prstGeom>
          <a:solidFill>
            <a:srgbClr val="3DBEB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DFF248-E594-6C9E-2D3A-D8AA3E2E5615}"/>
              </a:ext>
            </a:extLst>
          </p:cNvPr>
          <p:cNvSpPr/>
          <p:nvPr/>
        </p:nvSpPr>
        <p:spPr>
          <a:xfrm>
            <a:off x="7727287" y="1455422"/>
            <a:ext cx="1620000" cy="1620000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7259C-9726-B870-393A-D3F6EF468F8A}"/>
              </a:ext>
            </a:extLst>
          </p:cNvPr>
          <p:cNvSpPr/>
          <p:nvPr/>
        </p:nvSpPr>
        <p:spPr>
          <a:xfrm rot="764811">
            <a:off x="5924169" y="3994051"/>
            <a:ext cx="156634" cy="291937"/>
          </a:xfrm>
          <a:prstGeom prst="rect">
            <a:avLst/>
          </a:prstGeom>
          <a:solidFill>
            <a:srgbClr val="9C7A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92583-CB30-122D-E4A7-5B1482801020}"/>
              </a:ext>
            </a:extLst>
          </p:cNvPr>
          <p:cNvSpPr/>
          <p:nvPr/>
        </p:nvSpPr>
        <p:spPr>
          <a:xfrm>
            <a:off x="5874440" y="4268127"/>
            <a:ext cx="156633" cy="803248"/>
          </a:xfrm>
          <a:prstGeom prst="rect">
            <a:avLst/>
          </a:prstGeom>
          <a:solidFill>
            <a:srgbClr val="9C7A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BC11C3-B7A4-E036-E366-190EC0C31622}"/>
              </a:ext>
            </a:extLst>
          </p:cNvPr>
          <p:cNvSpPr/>
          <p:nvPr/>
        </p:nvSpPr>
        <p:spPr>
          <a:xfrm>
            <a:off x="6015829" y="3818444"/>
            <a:ext cx="217188" cy="803248"/>
          </a:xfrm>
          <a:prstGeom prst="rect">
            <a:avLst/>
          </a:prstGeom>
          <a:solidFill>
            <a:srgbClr val="9F7D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E2BEAB-DAC8-4478-2C44-B0DBB5B8AD7F}"/>
              </a:ext>
            </a:extLst>
          </p:cNvPr>
          <p:cNvSpPr/>
          <p:nvPr/>
        </p:nvSpPr>
        <p:spPr>
          <a:xfrm rot="3712714">
            <a:off x="7414144" y="2356527"/>
            <a:ext cx="88768" cy="564467"/>
          </a:xfrm>
          <a:prstGeom prst="rect">
            <a:avLst/>
          </a:prstGeom>
          <a:solidFill>
            <a:srgbClr val="CDAA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C683B1-D674-8C37-AF0E-CC3B65660846}"/>
              </a:ext>
            </a:extLst>
          </p:cNvPr>
          <p:cNvSpPr/>
          <p:nvPr/>
        </p:nvSpPr>
        <p:spPr>
          <a:xfrm rot="3712714" flipH="1">
            <a:off x="7122057" y="2615790"/>
            <a:ext cx="82922" cy="362669"/>
          </a:xfrm>
          <a:prstGeom prst="rect">
            <a:avLst/>
          </a:prstGeom>
          <a:solidFill>
            <a:srgbClr val="CDAA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E81632-19B6-93FE-4DFD-59E2AEE07E67}"/>
              </a:ext>
            </a:extLst>
          </p:cNvPr>
          <p:cNvSpPr txBox="1"/>
          <p:nvPr/>
        </p:nvSpPr>
        <p:spPr>
          <a:xfrm>
            <a:off x="527795" y="1511077"/>
            <a:ext cx="348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Problems are not repeated -reduce rework, retest, re-inspect, poor quality costs etc.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53B749-7E7D-4486-20BA-BA10C8255F58}"/>
              </a:ext>
            </a:extLst>
          </p:cNvPr>
          <p:cNvSpPr txBox="1"/>
          <p:nvPr/>
        </p:nvSpPr>
        <p:spPr>
          <a:xfrm>
            <a:off x="9307864" y="1880978"/>
            <a:ext cx="2863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Communication improves between groups</a:t>
            </a:r>
          </a:p>
          <a:p>
            <a:r>
              <a:rPr lang="en-US" sz="1200">
                <a:ea typeface="+mn-lt"/>
                <a:cs typeface="+mn-lt"/>
              </a:rPr>
              <a:t>Secure long term company performance and profits</a:t>
            </a:r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1029D1-369E-D913-EFC4-4936DC3778B6}"/>
              </a:ext>
            </a:extLst>
          </p:cNvPr>
          <p:cNvSpPr txBox="1"/>
          <p:nvPr/>
        </p:nvSpPr>
        <p:spPr>
          <a:xfrm>
            <a:off x="7324534" y="795366"/>
            <a:ext cx="332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Process cycles times improve (no rework loops)</a:t>
            </a:r>
          </a:p>
          <a:p>
            <a:r>
              <a:rPr lang="en-US" sz="1200">
                <a:ea typeface="+mn-lt"/>
                <a:cs typeface="+mn-lt"/>
              </a:rPr>
              <a:t>Problems are prevented in other areas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5C34C3-7292-EF80-E640-154712A34AA1}"/>
              </a:ext>
            </a:extLst>
          </p:cNvPr>
          <p:cNvSpPr txBox="1"/>
          <p:nvPr/>
        </p:nvSpPr>
        <p:spPr>
          <a:xfrm>
            <a:off x="2746434" y="1145754"/>
            <a:ext cx="115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ea typeface="+mn-lt"/>
                <a:cs typeface="+mn-lt"/>
              </a:rPr>
              <a:t>Benefit 1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A231E8-2DA2-9A06-3D71-5237D1ECE61F}"/>
              </a:ext>
            </a:extLst>
          </p:cNvPr>
          <p:cNvSpPr txBox="1"/>
          <p:nvPr/>
        </p:nvSpPr>
        <p:spPr>
          <a:xfrm>
            <a:off x="7295727" y="541765"/>
            <a:ext cx="115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ea typeface="+mn-lt"/>
                <a:cs typeface="+mn-lt"/>
              </a:rPr>
              <a:t>Benefit 2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41E05D-9E88-6A39-465C-718E81429DF5}"/>
              </a:ext>
            </a:extLst>
          </p:cNvPr>
          <p:cNvSpPr txBox="1"/>
          <p:nvPr/>
        </p:nvSpPr>
        <p:spPr>
          <a:xfrm>
            <a:off x="9307864" y="1546973"/>
            <a:ext cx="115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ea typeface="+mn-lt"/>
                <a:cs typeface="+mn-lt"/>
              </a:rPr>
              <a:t>Benefit 3</a:t>
            </a:r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7159F77-4778-17D4-19E3-AFA7E7B9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2" y="3345770"/>
            <a:ext cx="5674328" cy="764429"/>
          </a:xfrm>
        </p:spPr>
        <p:txBody>
          <a:bodyPr>
            <a:normAutofit fontScale="90000"/>
          </a:bodyPr>
          <a:lstStyle/>
          <a:p>
            <a:r>
              <a:rPr lang="en-US" sz="3600">
                <a:ea typeface="+mn-lt"/>
                <a:cs typeface="+mn-lt"/>
              </a:rPr>
              <a:t>By eliminating the Root Cause…</a:t>
            </a:r>
            <a:endParaRPr lang="en-US" sz="360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95C363-4F15-A596-2C50-1F44BE41032A}"/>
              </a:ext>
            </a:extLst>
          </p:cNvPr>
          <p:cNvSpPr txBox="1">
            <a:spLocks/>
          </p:cNvSpPr>
          <p:nvPr/>
        </p:nvSpPr>
        <p:spPr>
          <a:xfrm>
            <a:off x="1156467" y="4157727"/>
            <a:ext cx="4598895" cy="764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ea typeface="+mn-lt"/>
                <a:cs typeface="+mn-lt"/>
              </a:rPr>
              <a:t>You save time and money!</a:t>
            </a:r>
            <a:endParaRPr lang="en-US" sz="320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60CB829C-74DD-073D-9FBE-79E35E2370E6}"/>
              </a:ext>
            </a:extLst>
          </p:cNvPr>
          <p:cNvSpPr txBox="1">
            <a:spLocks/>
          </p:cNvSpPr>
          <p:nvPr/>
        </p:nvSpPr>
        <p:spPr>
          <a:xfrm>
            <a:off x="51243" y="44560"/>
            <a:ext cx="2200890" cy="7644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>
                <a:ea typeface="+mn-lt"/>
                <a:cs typeface="+mn-lt"/>
              </a:rPr>
              <a:t>Benefits</a:t>
            </a:r>
            <a:endParaRPr lang="en-US" sz="4500" b="1"/>
          </a:p>
        </p:txBody>
      </p:sp>
    </p:spTree>
    <p:extLst>
      <p:ext uri="{BB962C8B-B14F-4D97-AF65-F5344CB8AC3E}">
        <p14:creationId xmlns:p14="http://schemas.microsoft.com/office/powerpoint/2010/main" val="383952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DACF3-44E6-A314-AD83-4E039E6F2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5A547F2-96EA-92A3-2048-4A5652CAF335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CB3F6BB-CB5A-FF53-A1F9-A35546230E3F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4E82D502-D997-A6C9-1C32-3D48CC8E2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48C314B7-520C-20F2-C697-757CF279279A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826131CD-49B3-F4D4-19BA-E7E8DB79F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B03A49A8-8B44-7AB7-C476-032720C5F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A155D496-E5C3-3548-63F3-145E1A04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6A1FD73B-5BD3-8924-8FEC-C711673D6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BE850B1E-7992-E52E-C8B9-B283EA2C6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BFD02AFB-F811-24B4-8CF5-DC0CA4C00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14587188-522D-9DD8-5392-5052DA55F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0651F809-FA21-FC4A-8376-FCB438265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3DB4AAE6-7B9C-F343-6126-2172256E5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321C1435-DB2A-E654-BBDD-970EEB00D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CF1981E9-206E-D053-27F1-A37627D86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D3A8EF63-EEBF-4A15-5689-284327F11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750F42A5-02DB-B633-1808-D88F0C89E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C4695459-DA8C-2871-1898-13DF54346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B93FA5A5-0EEC-D011-EC95-22415F334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3AC5795C-69F7-C3D3-94EF-C8F1ABB58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AAA4328D-C750-95E5-2E34-92A2B13AE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95640387-1D43-D1EC-79B6-6F0B94D83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8C15AF63-F292-7331-F6A7-45E6DED09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262230F5-88E4-561F-9C34-29162221B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3EC1FA66-6C1F-D687-CEC6-6535295D2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6BB128E8-BA75-AC60-735E-AF6243B3E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501F12C3-7C70-EECE-569D-C72D56A41C4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1A1B79F9-4CAD-46B9-F53D-75DF40F9E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89825C-6314-CDAD-288D-1F02E032D898}"/>
              </a:ext>
            </a:extLst>
          </p:cNvPr>
          <p:cNvSpPr/>
          <p:nvPr/>
        </p:nvSpPr>
        <p:spPr>
          <a:xfrm>
            <a:off x="-1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752AAC-1AED-81AB-8196-0DB74EEFA975}"/>
              </a:ext>
            </a:extLst>
          </p:cNvPr>
          <p:cNvSpPr txBox="1">
            <a:spLocks/>
          </p:cNvSpPr>
          <p:nvPr/>
        </p:nvSpPr>
        <p:spPr>
          <a:xfrm>
            <a:off x="838200" y="85413"/>
            <a:ext cx="10515600" cy="116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RCAs in Industries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E36891-1C9F-D417-AC4A-935AAE093272}"/>
              </a:ext>
            </a:extLst>
          </p:cNvPr>
          <p:cNvSpPr txBox="1">
            <a:spLocks/>
          </p:cNvSpPr>
          <p:nvPr/>
        </p:nvSpPr>
        <p:spPr>
          <a:xfrm>
            <a:off x="814901" y="1702579"/>
            <a:ext cx="10515600" cy="4601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/>
              <a:t>Healthcare</a:t>
            </a:r>
          </a:p>
          <a:p>
            <a:pPr algn="l"/>
            <a:r>
              <a:rPr lang="en-US" b="1"/>
              <a:t>Manufacturing and Quality Control</a:t>
            </a:r>
          </a:p>
          <a:p>
            <a:pPr algn="l"/>
            <a:r>
              <a:rPr lang="en-US" b="1"/>
              <a:t>Aerospace and Aviation</a:t>
            </a:r>
          </a:p>
          <a:p>
            <a:pPr algn="l"/>
            <a:r>
              <a:rPr lang="en-US" b="1"/>
              <a:t>Oil and Gas</a:t>
            </a:r>
          </a:p>
          <a:p>
            <a:pPr algn="l"/>
            <a:r>
              <a:rPr lang="en-US" b="1"/>
              <a:t>Information technology (IT)</a:t>
            </a:r>
          </a:p>
          <a:p>
            <a:pPr algn="l"/>
            <a:r>
              <a:rPr lang="en-US" b="1"/>
              <a:t>Automobiles</a:t>
            </a:r>
          </a:p>
          <a:p>
            <a:pPr algn="l"/>
            <a:r>
              <a:rPr lang="en-US" b="1"/>
              <a:t>Fin. Services etc..</a:t>
            </a:r>
          </a:p>
        </p:txBody>
      </p:sp>
    </p:spTree>
    <p:extLst>
      <p:ext uri="{BB962C8B-B14F-4D97-AF65-F5344CB8AC3E}">
        <p14:creationId xmlns:p14="http://schemas.microsoft.com/office/powerpoint/2010/main" val="8180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49F65-CDFB-EC65-1002-C4EC203F6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787C453-6DEE-3813-BA24-012EB833D22F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FAE394-33E8-62FF-8285-9190D4F22BEA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B67D71AF-7513-88D2-BA2E-91F17D839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22883454-F80B-BD7F-F2C5-1BDC8C477904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9FF00A16-5C5C-E25E-6402-4951C4FA1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9E83A039-0148-5B4E-09A7-D23D5BD72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CFBDE214-3A65-6907-012E-565FA284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0F6C8624-64E1-1EEA-E8C2-53FD7EFDA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27070CE6-0B19-7D9F-EA7E-4E066B2A7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32CD4B4D-4B47-1CE5-C59A-393F5BD12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234AAF58-FDCD-136E-D081-AEB85479E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68A3DE1D-1A83-4B38-7392-1BEFC3C74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4C204709-C4FC-65B4-8E6D-F5486A458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79760262-88C2-B523-743D-B792ADA8F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9520302C-1146-EB1C-0BB8-84177EE23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AD25E6AE-C3C8-1B5B-BDC0-EFD5FE21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1C1ECE0D-0D62-55CF-59F2-ABDEDA267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5B7137B8-2F39-D3AD-DA94-B990C04C1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BC530ED1-A52F-28C9-2D8D-3D275DFAA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9235CF2C-0C8D-A468-D6D8-4A9E68595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A2B008A2-8A85-C17A-2EED-4471E49DD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C781BBB0-ED8A-CE95-3070-E47C82222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91323DEA-9205-33F6-46A0-5650A780B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AA517455-DF42-8772-025A-8FB501026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64B3662B-91BA-DCA4-9379-6DE3E9B5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449C58D7-C6D6-3BC6-66AB-72DB0FC0C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D676AA78-29EA-2672-6FD1-D7B57165775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608BDAF-02BE-84C7-821A-030791FE4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142F3E-2E6A-418F-EE33-7B983789792F}"/>
              </a:ext>
            </a:extLst>
          </p:cNvPr>
          <p:cNvSpPr/>
          <p:nvPr/>
        </p:nvSpPr>
        <p:spPr>
          <a:xfrm>
            <a:off x="-1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A4307-7BFD-13FD-77B2-69B954DC89A3}"/>
              </a:ext>
            </a:extLst>
          </p:cNvPr>
          <p:cNvSpPr txBox="1">
            <a:spLocks/>
          </p:cNvSpPr>
          <p:nvPr/>
        </p:nvSpPr>
        <p:spPr>
          <a:xfrm>
            <a:off x="838200" y="44201"/>
            <a:ext cx="10515600" cy="845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G" sz="5200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Cause Analysis Workflow</a:t>
            </a:r>
            <a:endParaRPr lang="en-NG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F9AF-3B81-A208-BD3C-A46F40CAC815}"/>
              </a:ext>
            </a:extLst>
          </p:cNvPr>
          <p:cNvSpPr txBox="1">
            <a:spLocks/>
          </p:cNvSpPr>
          <p:nvPr/>
        </p:nvSpPr>
        <p:spPr>
          <a:xfrm>
            <a:off x="695999" y="1326304"/>
            <a:ext cx="10800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and Define the Problem</a:t>
            </a:r>
            <a:endParaRPr lang="en-NG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Clearly articulate the issue to focus the RCA.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Steps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Describe the problem in specific, measurable terms (e.g., "Machine X broke down on 12/15/2024 at 10:00 AM").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what is happening (symptoms) and what the desired state is (goal).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boundaries: Where, when, and how does this problem occur?</a:t>
            </a:r>
          </a:p>
          <a:p>
            <a:pPr algn="l"/>
            <a:endParaRPr lang="en-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C7EA19-FCC2-9F7B-CA8B-90C4AE45A7A2}"/>
              </a:ext>
            </a:extLst>
          </p:cNvPr>
          <p:cNvSpPr/>
          <p:nvPr/>
        </p:nvSpPr>
        <p:spPr>
          <a:xfrm>
            <a:off x="11175565" y="84667"/>
            <a:ext cx="360000" cy="360000"/>
          </a:xfrm>
          <a:prstGeom prst="ellipse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170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A43E4-67F7-BE31-ECA8-B5D0B9FAA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AA94F28-6CA1-501F-4A64-A1124AA436E4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A0E5B1-111C-D116-438E-CE80A49CECF4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02B78822-1FE2-E0B4-5EB6-D9002CC94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6C642670-C3C1-B365-77BF-AF00CF2D644C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01CE6B36-F31F-A28E-E6E9-047604B49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59C8F938-1BA7-125D-F2C8-420663905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268A1177-2882-2FB9-154A-2443DE034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D355D866-5284-BC25-09E8-292BF3738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4E3B5574-CB2A-CDC9-6261-63FC8C19D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FB88C0F6-B494-F601-1FE8-4C86F7A7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5890F603-6CD1-340A-0548-EEC49825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21198106-9637-076C-3CF9-7DF431522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05F05A10-4BFD-B105-0EC9-930A8363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3AD4C534-9A24-FF91-34F2-C0D09DFB2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F02E4EB6-700B-81B1-0629-99A47950C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CA05AC61-CDFF-082E-9608-BC332B133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45AFB49E-0B87-7A61-263C-D57DD63E4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E5F7B9C0-B279-EAE2-550A-CD445E328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BD3352E0-12C2-2ED6-97D9-CE41DB6CE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39658345-A357-850F-4BB0-EBB3A6032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4ED218E8-91EA-93D3-8AB6-EAB7B062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AEA45312-1594-A150-3CCA-AA928F4DF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5F97F56D-30B5-D2AD-F1C3-99931A4C1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B7DEE873-7728-46B3-707A-37B98E2E7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5A4271B8-4881-7729-E013-19E97B920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FE8AD054-6A5C-DF73-356A-E8FA121E2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B8DF7C19-12AD-DB12-C4D9-1C95FA7840B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0108C09-C30A-3671-1CBC-761A9AC4F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10C2C1-C22B-6FC6-0631-155E00E0295E}"/>
              </a:ext>
            </a:extLst>
          </p:cNvPr>
          <p:cNvSpPr/>
          <p:nvPr/>
        </p:nvSpPr>
        <p:spPr>
          <a:xfrm>
            <a:off x="0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E47B-2E55-DD05-B49C-E6F4BA5DDE16}"/>
              </a:ext>
            </a:extLst>
          </p:cNvPr>
          <p:cNvSpPr txBox="1">
            <a:spLocks/>
          </p:cNvSpPr>
          <p:nvPr/>
        </p:nvSpPr>
        <p:spPr>
          <a:xfrm>
            <a:off x="1063014" y="1105690"/>
            <a:ext cx="10800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Assemble an RCA Team</a:t>
            </a:r>
            <a:endParaRPr lang="en-GB" b="1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Gather expertise from diverse perspectives.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Steps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members with knowledge of the process, tools, and systems involved.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 operators, supervisors, technical staff, and stakeholders if necessary.</a:t>
            </a:r>
          </a:p>
          <a:p>
            <a:pPr algn="l"/>
            <a:r>
              <a:rPr lang="en-NG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Define team roles (e.g., facilitator, scribe, investigator).</a:t>
            </a:r>
            <a:endParaRPr lang="en-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D4B185-C8BC-DFCA-1EE2-C2FBBE16928C}"/>
              </a:ext>
            </a:extLst>
          </p:cNvPr>
          <p:cNvSpPr/>
          <p:nvPr/>
        </p:nvSpPr>
        <p:spPr>
          <a:xfrm>
            <a:off x="11175565" y="84667"/>
            <a:ext cx="360000" cy="360000"/>
          </a:xfrm>
          <a:prstGeom prst="ellipse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535DAB-BEFD-4EFA-CC0F-466DB22A0798}"/>
              </a:ext>
            </a:extLst>
          </p:cNvPr>
          <p:cNvSpPr txBox="1">
            <a:spLocks/>
          </p:cNvSpPr>
          <p:nvPr/>
        </p:nvSpPr>
        <p:spPr>
          <a:xfrm>
            <a:off x="5694109" y="-15167"/>
            <a:ext cx="5473429" cy="624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G" sz="3000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Cause Analysis Workflow</a:t>
            </a:r>
            <a:endParaRPr lang="en-NG" sz="3000"/>
          </a:p>
        </p:txBody>
      </p:sp>
    </p:spTree>
    <p:extLst>
      <p:ext uri="{BB962C8B-B14F-4D97-AF65-F5344CB8AC3E}">
        <p14:creationId xmlns:p14="http://schemas.microsoft.com/office/powerpoint/2010/main" val="378574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C8089-19F3-FCD4-7DF0-F1614FFD6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FFF7662-B12D-3FFD-DB3A-4870CA5449BA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B37169-7186-316E-3089-6552F43482A6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AF585EC5-8435-6E32-0E62-3189F9206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46E2306F-9C31-680F-0044-839D56AF4298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15BC599B-E19E-2B39-1068-475F2BD1B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BDD01614-7C2C-3A9E-52C6-DC2E3A637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FE59F238-B723-A824-3370-02A25C85E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23FBB981-123F-C466-B7EB-505DF0BFF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C27F20D8-AB4F-AC60-3144-106C00E70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A07BE3D0-F022-9A8B-8E35-ADFB01281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D728D8A3-FE98-C7C8-1310-CE440A6FA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9DB6D0B7-27B8-A15D-528A-562AB4F67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56650D76-233C-097B-F647-A831AFFCC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AB90E9BE-BD20-2825-EBFA-7165542F1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72A1CC42-5495-2754-9EC3-30433B775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6F86EF60-FF98-4B63-01E1-030D5107A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5852534F-B240-5B99-F630-E13CD023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B9554823-C821-EAB1-F890-FC64A028C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6CB38383-D87E-F85D-8E33-455041217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1C34B710-7801-91B9-2EBA-5FBBE4CF4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01683CAF-E909-0114-2AE4-6B13309F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6470C7EA-80C4-369E-E604-16FD24455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0DE43464-55BA-19C0-69AA-0FA1041C4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0553D5C0-DEAC-59DC-32CA-0815242E5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DFEF91EC-8C0E-3634-FBC2-D28A0AF92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761DD6F8-3C12-B58A-0DE8-4B67151C5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43841806-01B3-8809-BD99-15B90BB6A0F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E6A14D02-69E3-E615-76CD-4540C789C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70855-C608-40EE-D986-A4EAB41D6FAE}"/>
              </a:ext>
            </a:extLst>
          </p:cNvPr>
          <p:cNvSpPr/>
          <p:nvPr/>
        </p:nvSpPr>
        <p:spPr>
          <a:xfrm>
            <a:off x="-1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B72B-B760-5187-6800-1433D9E2FD53}"/>
              </a:ext>
            </a:extLst>
          </p:cNvPr>
          <p:cNvSpPr txBox="1">
            <a:spLocks/>
          </p:cNvSpPr>
          <p:nvPr/>
        </p:nvSpPr>
        <p:spPr>
          <a:xfrm>
            <a:off x="695999" y="914081"/>
            <a:ext cx="10800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NG" b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Gather and </a:t>
            </a:r>
            <a:r>
              <a:rPr lang="en-NG" b="1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</a:t>
            </a:r>
            <a:r>
              <a:rPr lang="en-NG" b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</a:t>
            </a:r>
            <a:endParaRPr lang="en-GB" b="1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Collect evidence to understand the problem's scope and impact.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Steps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Review documentation (logs, reports, audit trails).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Conduct interviews with involved personnel.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Inspect physical evidence or locations.</a:t>
            </a:r>
          </a:p>
          <a:p>
            <a:pPr algn="l"/>
            <a:r>
              <a:rPr lang="en-NG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</a:t>
            </a:r>
            <a:r>
              <a:rPr lang="en-NG" b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timeline</a:t>
            </a:r>
            <a:r>
              <a:rPr lang="en-NG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events to visualize what led up to the problem.</a:t>
            </a:r>
            <a:endParaRPr lang="en-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EA0631-C9DA-46C3-59FC-961CC2435118}"/>
              </a:ext>
            </a:extLst>
          </p:cNvPr>
          <p:cNvSpPr/>
          <p:nvPr/>
        </p:nvSpPr>
        <p:spPr>
          <a:xfrm>
            <a:off x="11175565" y="84667"/>
            <a:ext cx="360000" cy="360000"/>
          </a:xfrm>
          <a:prstGeom prst="ellipse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E2E07E-6FA3-9EC6-439C-2F47112F080C}"/>
              </a:ext>
            </a:extLst>
          </p:cNvPr>
          <p:cNvSpPr txBox="1">
            <a:spLocks/>
          </p:cNvSpPr>
          <p:nvPr/>
        </p:nvSpPr>
        <p:spPr>
          <a:xfrm>
            <a:off x="5694109" y="-15167"/>
            <a:ext cx="5473429" cy="624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G" sz="3000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Cause Analysis Workflow</a:t>
            </a:r>
            <a:endParaRPr lang="en-NG" sz="3000"/>
          </a:p>
        </p:txBody>
      </p:sp>
    </p:spTree>
    <p:extLst>
      <p:ext uri="{BB962C8B-B14F-4D97-AF65-F5344CB8AC3E}">
        <p14:creationId xmlns:p14="http://schemas.microsoft.com/office/powerpoint/2010/main" val="169526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D46A5-7BCC-5D8E-C4D2-C93F16101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9441B3D-FBA3-B314-3F5E-963B95FA41FD}"/>
              </a:ext>
            </a:extLst>
          </p:cNvPr>
          <p:cNvSpPr/>
          <p:nvPr/>
        </p:nvSpPr>
        <p:spPr>
          <a:xfrm>
            <a:off x="-1" y="3442262"/>
            <a:ext cx="12192000" cy="3420000"/>
          </a:xfrm>
          <a:prstGeom prst="rect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F4D4F7-8CAC-DE67-8B24-42213BAD5A43}"/>
              </a:ext>
            </a:extLst>
          </p:cNvPr>
          <p:cNvSpPr/>
          <p:nvPr/>
        </p:nvSpPr>
        <p:spPr>
          <a:xfrm>
            <a:off x="-1" y="-21919"/>
            <a:ext cx="12192000" cy="3456000"/>
          </a:xfrm>
          <a:prstGeom prst="rect">
            <a:avLst/>
          </a:prstGeom>
          <a:gradFill flip="none" rotWithShape="1">
            <a:gsLst>
              <a:gs pos="0">
                <a:srgbClr val="D3F1FB"/>
              </a:gs>
              <a:gs pos="50000">
                <a:srgbClr val="DCEDF7"/>
              </a:gs>
              <a:gs pos="100000">
                <a:srgbClr val="E1EB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2" name="Graphic 51" descr="Snow with solid fill">
            <a:extLst>
              <a:ext uri="{FF2B5EF4-FFF2-40B4-BE49-F238E27FC236}">
                <a16:creationId xmlns:a16="http://schemas.microsoft.com/office/drawing/2014/main" id="{FE7E9671-CB8C-9B70-FB24-B4B145125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0215938" y="372594"/>
            <a:ext cx="914400" cy="51491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859B8A91-D09C-B2A0-5BFF-E15E9DDE9383}"/>
              </a:ext>
            </a:extLst>
          </p:cNvPr>
          <p:cNvGrpSpPr/>
          <p:nvPr/>
        </p:nvGrpSpPr>
        <p:grpSpPr>
          <a:xfrm>
            <a:off x="-1" y="3454193"/>
            <a:ext cx="12192000" cy="3399888"/>
            <a:chOff x="-1" y="3454193"/>
            <a:chExt cx="12192000" cy="3399888"/>
          </a:xfrm>
        </p:grpSpPr>
        <p:pic>
          <p:nvPicPr>
            <p:cNvPr id="54" name="Graphic 53" descr="Snowflake with solid fill">
              <a:extLst>
                <a:ext uri="{FF2B5EF4-FFF2-40B4-BE49-F238E27FC236}">
                  <a16:creationId xmlns:a16="http://schemas.microsoft.com/office/drawing/2014/main" id="{70E1F710-1485-551D-E990-620967CB9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59396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Snowflake with solid fill">
              <a:extLst>
                <a:ext uri="{FF2B5EF4-FFF2-40B4-BE49-F238E27FC236}">
                  <a16:creationId xmlns:a16="http://schemas.microsoft.com/office/drawing/2014/main" id="{BA4828E4-F1E9-5196-B8A8-3ACF36A04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593968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Snowflake with solid fill">
              <a:extLst>
                <a:ext uri="{FF2B5EF4-FFF2-40B4-BE49-F238E27FC236}">
                  <a16:creationId xmlns:a16="http://schemas.microsoft.com/office/drawing/2014/main" id="{EE9E8188-BD59-DD43-FCBE-3B43415E4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593968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nowflake with solid fill">
              <a:extLst>
                <a:ext uri="{FF2B5EF4-FFF2-40B4-BE49-F238E27FC236}">
                  <a16:creationId xmlns:a16="http://schemas.microsoft.com/office/drawing/2014/main" id="{649DD1F1-EF5B-D9E2-EEF8-4775FCADA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5939681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Snowflake with solid fill">
              <a:extLst>
                <a:ext uri="{FF2B5EF4-FFF2-40B4-BE49-F238E27FC236}">
                  <a16:creationId xmlns:a16="http://schemas.microsoft.com/office/drawing/2014/main" id="{AF545F7C-06A2-6A59-6CEC-C243E4F5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5939681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nowflake with solid fill">
              <a:extLst>
                <a:ext uri="{FF2B5EF4-FFF2-40B4-BE49-F238E27FC236}">
                  <a16:creationId xmlns:a16="http://schemas.microsoft.com/office/drawing/2014/main" id="{B0B25D20-8A7C-2E75-20A4-031DEDEF2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593968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Snowflake with solid fill">
              <a:extLst>
                <a:ext uri="{FF2B5EF4-FFF2-40B4-BE49-F238E27FC236}">
                  <a16:creationId xmlns:a16="http://schemas.microsoft.com/office/drawing/2014/main" id="{62D0989C-2B56-D021-06F6-5C455138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5939681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Snowflake with solid fill">
              <a:extLst>
                <a:ext uri="{FF2B5EF4-FFF2-40B4-BE49-F238E27FC236}">
                  <a16:creationId xmlns:a16="http://schemas.microsoft.com/office/drawing/2014/main" id="{2F9947E3-0231-544B-6B33-9F088E054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101" y="4696937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Snowflake with solid fill">
              <a:extLst>
                <a:ext uri="{FF2B5EF4-FFF2-40B4-BE49-F238E27FC236}">
                  <a16:creationId xmlns:a16="http://schemas.microsoft.com/office/drawing/2014/main" id="{9A2DBA17-F173-11A4-3B9A-C1B63D1A7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8101" y="4696937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nowflake with solid fill">
              <a:extLst>
                <a:ext uri="{FF2B5EF4-FFF2-40B4-BE49-F238E27FC236}">
                  <a16:creationId xmlns:a16="http://schemas.microsoft.com/office/drawing/2014/main" id="{F8FEF4FE-CD55-D5A1-7F6A-B494B6DA5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6501" y="46969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Snowflake with solid fill">
              <a:extLst>
                <a:ext uri="{FF2B5EF4-FFF2-40B4-BE49-F238E27FC236}">
                  <a16:creationId xmlns:a16="http://schemas.microsoft.com/office/drawing/2014/main" id="{BA62D089-2A38-AF45-05C5-338628431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6901" y="469693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nowflake with solid fill">
              <a:extLst>
                <a:ext uri="{FF2B5EF4-FFF2-40B4-BE49-F238E27FC236}">
                  <a16:creationId xmlns:a16="http://schemas.microsoft.com/office/drawing/2014/main" id="{24C25226-BA86-1B63-709A-990BFECBE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7301" y="4696937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nowflake with solid fill">
              <a:extLst>
                <a:ext uri="{FF2B5EF4-FFF2-40B4-BE49-F238E27FC236}">
                  <a16:creationId xmlns:a16="http://schemas.microsoft.com/office/drawing/2014/main" id="{0D101119-0642-228F-5F5C-B59B5D544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7701" y="46969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Snowflake with solid fill">
              <a:extLst>
                <a:ext uri="{FF2B5EF4-FFF2-40B4-BE49-F238E27FC236}">
                  <a16:creationId xmlns:a16="http://schemas.microsoft.com/office/drawing/2014/main" id="{3BD0CD32-D80A-2FA2-B4E3-6078EB5A8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3454193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Snowflake with solid fill">
              <a:extLst>
                <a:ext uri="{FF2B5EF4-FFF2-40B4-BE49-F238E27FC236}">
                  <a16:creationId xmlns:a16="http://schemas.microsoft.com/office/drawing/2014/main" id="{394F8F9A-95B0-4F4A-62DE-D78860A8D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7999" y="3454193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Snowflake with solid fill">
              <a:extLst>
                <a:ext uri="{FF2B5EF4-FFF2-40B4-BE49-F238E27FC236}">
                  <a16:creationId xmlns:a16="http://schemas.microsoft.com/office/drawing/2014/main" id="{201B8B04-C476-C6D8-6643-81E6B25E2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3454193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Snowflake with solid fill">
              <a:extLst>
                <a:ext uri="{FF2B5EF4-FFF2-40B4-BE49-F238E27FC236}">
                  <a16:creationId xmlns:a16="http://schemas.microsoft.com/office/drawing/2014/main" id="{40FEBAC5-6950-5F40-F951-45E396CE4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399" y="3454193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Snowflake with solid fill">
              <a:extLst>
                <a:ext uri="{FF2B5EF4-FFF2-40B4-BE49-F238E27FC236}">
                  <a16:creationId xmlns:a16="http://schemas.microsoft.com/office/drawing/2014/main" id="{D6EE21C7-F490-08D2-CBAF-BA5A134E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9" y="3454193"/>
              <a:ext cx="914400" cy="914400"/>
            </a:xfrm>
            <a:prstGeom prst="rect">
              <a:avLst/>
            </a:prstGeom>
          </p:spPr>
        </p:pic>
        <p:pic>
          <p:nvPicPr>
            <p:cNvPr id="73" name="Graphic 72" descr="Snowflake with solid fill">
              <a:extLst>
                <a:ext uri="{FF2B5EF4-FFF2-40B4-BE49-F238E27FC236}">
                  <a16:creationId xmlns:a16="http://schemas.microsoft.com/office/drawing/2014/main" id="{7DC8C669-74A5-B8FC-CC98-F0C360B7C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9199" y="3454193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Snowflake with solid fill">
              <a:extLst>
                <a:ext uri="{FF2B5EF4-FFF2-40B4-BE49-F238E27FC236}">
                  <a16:creationId xmlns:a16="http://schemas.microsoft.com/office/drawing/2014/main" id="{02645C2F-C8A6-3CCB-437B-FBE894C2B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599" y="3454193"/>
              <a:ext cx="914400" cy="914400"/>
            </a:xfrm>
            <a:prstGeom prst="rect">
              <a:avLst/>
            </a:prstGeom>
          </p:spPr>
        </p:pic>
      </p:grpSp>
      <p:pic>
        <p:nvPicPr>
          <p:cNvPr id="76" name="Graphic 75" descr="Snow with solid fill">
            <a:extLst>
              <a:ext uri="{FF2B5EF4-FFF2-40B4-BE49-F238E27FC236}">
                <a16:creationId xmlns:a16="http://schemas.microsoft.com/office/drawing/2014/main" id="{FCF501DE-C998-1091-EE33-FB08F564D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1580727" y="238123"/>
            <a:ext cx="1917904" cy="1080000"/>
          </a:xfrm>
          <a:prstGeom prst="rect">
            <a:avLst/>
          </a:prstGeom>
        </p:spPr>
      </p:pic>
      <p:pic>
        <p:nvPicPr>
          <p:cNvPr id="77" name="Graphic 76" descr="Snow with solid fill">
            <a:extLst>
              <a:ext uri="{FF2B5EF4-FFF2-40B4-BE49-F238E27FC236}">
                <a16:creationId xmlns:a16="http://schemas.microsoft.com/office/drawing/2014/main" id="{D9816EAF-6AD9-0701-4416-0A0AE1959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689"/>
          <a:stretch/>
        </p:blipFill>
        <p:spPr>
          <a:xfrm>
            <a:off x="743364" y="2038161"/>
            <a:ext cx="639301" cy="360000"/>
          </a:xfrm>
          <a:prstGeom prst="rect">
            <a:avLst/>
          </a:prstGeom>
        </p:spPr>
      </p:pic>
      <p:pic>
        <p:nvPicPr>
          <p:cNvPr id="44" name="Picture 43" descr="A black tree with many roots&#10;&#10;Description automatically generated">
            <a:extLst>
              <a:ext uri="{FF2B5EF4-FFF2-40B4-BE49-F238E27FC236}">
                <a16:creationId xmlns:a16="http://schemas.microsoft.com/office/drawing/2014/main" id="{46366BD3-9552-C7A1-836E-ED9E7CA121C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5" y="5116"/>
            <a:ext cx="5286549" cy="684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939F346-67C5-6392-0196-498C3EC65A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46" y="1069958"/>
            <a:ext cx="948442" cy="6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C7E83C-A884-3E1B-5EED-F4C2235C8E50}"/>
              </a:ext>
            </a:extLst>
          </p:cNvPr>
          <p:cNvSpPr/>
          <p:nvPr/>
        </p:nvSpPr>
        <p:spPr>
          <a:xfrm>
            <a:off x="-1" y="-21919"/>
            <a:ext cx="12195530" cy="6896292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D3C6-3860-9036-494E-72A05D671060}"/>
              </a:ext>
            </a:extLst>
          </p:cNvPr>
          <p:cNvSpPr txBox="1">
            <a:spLocks/>
          </p:cNvSpPr>
          <p:nvPr/>
        </p:nvSpPr>
        <p:spPr>
          <a:xfrm>
            <a:off x="735565" y="895591"/>
            <a:ext cx="10800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NG" b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Potential Causes</a:t>
            </a:r>
            <a:endParaRPr lang="en-GB" b="1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Brainstorm and categorize possible causes.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Tools &amp; Methods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 Whys Technique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2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Ask “Why?” repeatedly until you reach the root cause.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Fishbone Diagram (Ishikawa)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2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Organize causes into categories like People, Process, Technology, Materials, Environment, etc.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G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Fault Tree Analysis (FTA)</a:t>
            </a: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2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NG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Diagram logical steps leading to the failure.</a:t>
            </a:r>
          </a:p>
          <a:p>
            <a:pPr algn="l"/>
            <a:endParaRPr lang="en-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8AE783-2B04-00AC-0764-FEE9CD0F512E}"/>
              </a:ext>
            </a:extLst>
          </p:cNvPr>
          <p:cNvSpPr/>
          <p:nvPr/>
        </p:nvSpPr>
        <p:spPr>
          <a:xfrm>
            <a:off x="11175565" y="84667"/>
            <a:ext cx="360000" cy="360000"/>
          </a:xfrm>
          <a:prstGeom prst="ellipse">
            <a:avLst/>
          </a:prstGeom>
          <a:solidFill>
            <a:srgbClr val="95C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FEF3DB-F9DC-F902-270D-5ECF8174E7E9}"/>
              </a:ext>
            </a:extLst>
          </p:cNvPr>
          <p:cNvSpPr txBox="1">
            <a:spLocks/>
          </p:cNvSpPr>
          <p:nvPr/>
        </p:nvSpPr>
        <p:spPr>
          <a:xfrm>
            <a:off x="5694109" y="-15167"/>
            <a:ext cx="5473429" cy="624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G" sz="3000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Cause Analysis Workflow</a:t>
            </a:r>
            <a:endParaRPr lang="en-NG" sz="3000"/>
          </a:p>
        </p:txBody>
      </p:sp>
    </p:spTree>
    <p:extLst>
      <p:ext uri="{BB962C8B-B14F-4D97-AF65-F5344CB8AC3E}">
        <p14:creationId xmlns:p14="http://schemas.microsoft.com/office/powerpoint/2010/main" val="201815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43df212-c41d-486e-92f6-f7fd6b301cb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822ABB5CCD394EA30D656856211D0C" ma:contentTypeVersion="14" ma:contentTypeDescription="Create a new document." ma:contentTypeScope="" ma:versionID="316db3d2caca9899bb468dc009ea0550">
  <xsd:schema xmlns:xsd="http://www.w3.org/2001/XMLSchema" xmlns:xs="http://www.w3.org/2001/XMLSchema" xmlns:p="http://schemas.microsoft.com/office/2006/metadata/properties" xmlns:ns3="243df212-c41d-486e-92f6-f7fd6b301cbc" xmlns:ns4="cc0f4dae-bf9f-49bb-a2e0-8bd331ac0b1e" targetNamespace="http://schemas.microsoft.com/office/2006/metadata/properties" ma:root="true" ma:fieldsID="a83ca60e4e9711a09c0d33dd56741f93" ns3:_="" ns4:_="">
    <xsd:import namespace="243df212-c41d-486e-92f6-f7fd6b301cbc"/>
    <xsd:import namespace="cc0f4dae-bf9f-49bb-a2e0-8bd331ac0b1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df212-c41d-486e-92f6-f7fd6b301cb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f4dae-bf9f-49bb-a2e0-8bd331ac0b1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D3906-3512-4CF5-A8D0-86E9B119E157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243df212-c41d-486e-92f6-f7fd6b301cbc"/>
    <ds:schemaRef ds:uri="http://schemas.microsoft.com/office/2006/metadata/properties"/>
    <ds:schemaRef ds:uri="cc0f4dae-bf9f-49bb-a2e0-8bd331ac0b1e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E9D28DF-E6F5-4F6F-8BA0-1F82ECED19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EE33E8-73EE-46DD-AD20-76DC9E549E20}">
  <ds:schemaRefs>
    <ds:schemaRef ds:uri="243df212-c41d-486e-92f6-f7fd6b301cbc"/>
    <ds:schemaRef ds:uri="cc0f4dae-bf9f-49bb-a2e0-8bd331ac0b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Microsoft Office PowerPoint</Application>
  <PresentationFormat>Widescreen</PresentationFormat>
  <Paragraphs>174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WORKFLOW FOR CONDUCTING A PROPER ROOT CAUSE ANALYSIS (RCA)</vt:lpstr>
      <vt:lpstr>INTRODUCTION</vt:lpstr>
      <vt:lpstr>Define RCA</vt:lpstr>
      <vt:lpstr>By eliminating the Root Cause…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Continuous Improvement</dc:creator>
  <cp:lastModifiedBy>Continuous Improvement</cp:lastModifiedBy>
  <cp:revision>4</cp:revision>
  <dcterms:created xsi:type="dcterms:W3CDTF">2024-12-20T10:03:37Z</dcterms:created>
  <dcterms:modified xsi:type="dcterms:W3CDTF">2024-12-30T10:30:10Z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0x010100A8822ABB5CCD394EA30D656856211D0C</vt:lpwstr>
  </property>
</Properties>
</file>