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31F9-41F5-4C1B-9FD1-0EE45811DD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7E2-AA5B-4E0C-9BB9-DE719EB0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9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31F9-41F5-4C1B-9FD1-0EE45811DD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7E2-AA5B-4E0C-9BB9-DE719EB0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1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31F9-41F5-4C1B-9FD1-0EE45811DD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7E2-AA5B-4E0C-9BB9-DE719EB0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08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31F9-41F5-4C1B-9FD1-0EE45811DD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7E2-AA5B-4E0C-9BB9-DE719EB0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61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31F9-41F5-4C1B-9FD1-0EE45811DD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7E2-AA5B-4E0C-9BB9-DE719EB0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6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31F9-41F5-4C1B-9FD1-0EE45811DD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7E2-AA5B-4E0C-9BB9-DE719EB0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4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31F9-41F5-4C1B-9FD1-0EE45811DD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7E2-AA5B-4E0C-9BB9-DE719EB0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4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31F9-41F5-4C1B-9FD1-0EE45811DD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7E2-AA5B-4E0C-9BB9-DE719EB0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01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31F9-41F5-4C1B-9FD1-0EE45811DD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7E2-AA5B-4E0C-9BB9-DE719EB0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31F9-41F5-4C1B-9FD1-0EE45811DD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B2587E2-AA5B-4E0C-9BB9-DE719EB0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1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31F9-41F5-4C1B-9FD1-0EE45811DD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7E2-AA5B-4E0C-9BB9-DE719EB0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6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31F9-41F5-4C1B-9FD1-0EE45811DD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7E2-AA5B-4E0C-9BB9-DE719EB0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7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31F9-41F5-4C1B-9FD1-0EE45811DD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7E2-AA5B-4E0C-9BB9-DE719EB0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31F9-41F5-4C1B-9FD1-0EE45811DD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7E2-AA5B-4E0C-9BB9-DE719EB0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31F9-41F5-4C1B-9FD1-0EE45811DD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7E2-AA5B-4E0C-9BB9-DE719EB0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31F9-41F5-4C1B-9FD1-0EE45811DD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7E2-AA5B-4E0C-9BB9-DE719EB0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31F9-41F5-4C1B-9FD1-0EE45811DD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87E2-AA5B-4E0C-9BB9-DE719EB0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3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1E31F9-41F5-4C1B-9FD1-0EE45811DDE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2587E2-AA5B-4E0C-9BB9-DE719EB0B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4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6E7972-272F-CDB8-9C29-2259CE0C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2080619"/>
            <a:ext cx="8930747" cy="21103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ONLINE RETAIL DASHBOARD INSIGHTS AND RECOMMENDATIONS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83A40-259B-F556-1CE8-67D2214D67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OLUWADAMILOLA PRECIOUS AJIBOLA</a:t>
            </a:r>
          </a:p>
          <a:p>
            <a:r>
              <a:rPr lang="en-US" dirty="0">
                <a:latin typeface="Georgia" panose="02040502050405020303" pitchFamily="18" charset="0"/>
              </a:rPr>
              <a:t>16</a:t>
            </a:r>
            <a:r>
              <a:rPr lang="en-US" baseline="30000" dirty="0">
                <a:latin typeface="Georgia" panose="02040502050405020303" pitchFamily="18" charset="0"/>
              </a:rPr>
              <a:t>TH</a:t>
            </a:r>
            <a:r>
              <a:rPr lang="en-US" dirty="0">
                <a:latin typeface="Georgia" panose="02040502050405020303" pitchFamily="18" charset="0"/>
              </a:rPr>
              <a:t> AUGUST 2024</a:t>
            </a:r>
          </a:p>
        </p:txBody>
      </p:sp>
    </p:spTree>
    <p:extLst>
      <p:ext uri="{BB962C8B-B14F-4D97-AF65-F5344CB8AC3E}">
        <p14:creationId xmlns:p14="http://schemas.microsoft.com/office/powerpoint/2010/main" val="341845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31A299-E521-0D0E-0243-EC396E671E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27" y="320842"/>
            <a:ext cx="9610784" cy="559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6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B89F78-3301-EEBB-646B-E92C2E9C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016" y="2418348"/>
            <a:ext cx="10018713" cy="1752599"/>
          </a:xfrm>
        </p:spPr>
        <p:txBody>
          <a:bodyPr/>
          <a:lstStyle/>
          <a:p>
            <a:r>
              <a:rPr lang="en-US" dirty="0"/>
              <a:t>THANK YOU…..</a:t>
            </a:r>
          </a:p>
        </p:txBody>
      </p:sp>
    </p:spTree>
    <p:extLst>
      <p:ext uri="{BB962C8B-B14F-4D97-AF65-F5344CB8AC3E}">
        <p14:creationId xmlns:p14="http://schemas.microsoft.com/office/powerpoint/2010/main" val="133187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6085F-8995-8498-8D12-53A71AF6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21895"/>
            <a:ext cx="10018713" cy="1411705"/>
          </a:xfrm>
        </p:spPr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Business Performance Overview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DEC7A33-FD0C-B7E8-3374-C56962CBB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16081" y="2872125"/>
            <a:ext cx="8422498" cy="271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Revenue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$8.3M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Total Quantity Sold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5M units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Key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pPr marL="4572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Steady performance in revenue generation with a high volume of product movement.</a:t>
            </a:r>
          </a:p>
          <a:p>
            <a:pPr marL="4572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Room to optimize high-margin products or expand into sim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1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AEB3-5166-453B-64F0-AF456091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5905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8328AA-B739-7EE4-AD77-039C06E1FE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28800" y="1750092"/>
            <a:ext cx="9561095" cy="483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3600" dirty="0">
                <a:latin typeface="Georgia" panose="02040502050405020303" pitchFamily="18" charset="0"/>
              </a:rPr>
              <a:t>Sales Trend Over Time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Graph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pPr marL="4572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sales trend shows fluctuations over the year, peaking during November and December,</a:t>
            </a:r>
          </a:p>
          <a:p>
            <a:pPr marL="4572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likely due to the holiday season.</a:t>
            </a:r>
          </a:p>
          <a:p>
            <a:pPr marL="4572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Noticeable dips in January and August.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Strategic Insight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pPr marL="4572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Focus marketing efforts on the high-performing months and boost promotions during the off-peak periods.</a:t>
            </a:r>
          </a:p>
          <a:p>
            <a:pPr marL="4572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Consider launching new products or limited-time offers during slower periods to maintain steady sales.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2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D614-F475-4F72-7C19-97ADECB9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01053"/>
            <a:ext cx="10018713" cy="9144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2BB118-F7A6-3255-72EE-A046CA6710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7768" y="1510214"/>
            <a:ext cx="9305256" cy="543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3600" dirty="0">
                <a:latin typeface="Georgia" panose="02040502050405020303" pitchFamily="18" charset="0"/>
              </a:rPr>
              <a:t>Top Products by Sales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Best-Selling Products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Top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pPr marL="914400" lvl="2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Regency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Cakestand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3 Tier ($133K)</a:t>
            </a:r>
          </a:p>
          <a:p>
            <a:pPr marL="914400" lvl="2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White Hanging Heart T-light ($94K)</a:t>
            </a:r>
          </a:p>
          <a:p>
            <a:pPr marL="914400" lvl="2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Jumbo Bag Red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Retrospot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($83K)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Strategic Insight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pPr marL="4572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Capitalize on top-selling products by increasing inventory and expanding the product line with variations.</a:t>
            </a:r>
          </a:p>
          <a:p>
            <a:pPr marL="4572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Consider bundling top-selling products with complementary items to drive upsell opportunities.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91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F327-6798-5DB9-1127-747F2F89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5905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F3B7FC-2BD7-AF64-FEDC-B8ECFC18F8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4063" y="2022901"/>
            <a:ext cx="10018713" cy="382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3600" dirty="0">
                <a:latin typeface="Georgia" panose="02040502050405020303" pitchFamily="18" charset="0"/>
              </a:rPr>
              <a:t>Revenue by Country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Top Country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United Kingdom (dominates the revenue stream)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Other Major Contributors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Netherlands, EIRE, Germany, France, Australia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Strategic Insight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pPr marL="4572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Strengthen presence in the UK by exploring local partnerships or exclusive deals.</a:t>
            </a:r>
          </a:p>
          <a:p>
            <a:pPr marL="4572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Explore market expansion opportunities in countries like the Netherlands and Germany where there's established revenue potential but room for growth.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47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E954-9431-4C12-5C47-4244A9E6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86326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PERFORMANCE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DD37C9-4F1C-B6F3-0B69-44F2349B15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2449" y="2041817"/>
            <a:ext cx="9200575" cy="4468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3600" dirty="0">
                <a:latin typeface="Georgia" panose="02040502050405020303" pitchFamily="18" charset="0"/>
              </a:rPr>
              <a:t>Revenue Per Customers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Customer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pPr marL="4572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Customer segmentation shows varying revenue contributions, with top customers generating substantial portions.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Strategic Insight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pPr marL="4572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Implement customer loyalty programs to incentivize repeat purchases from high-value customers.</a:t>
            </a:r>
          </a:p>
          <a:p>
            <a:pPr marL="4572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Segment marketing efforts by customer revenue tiers to tailor offers and communication effectively.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7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A689-6A7B-2B0B-33BB-BBFC6930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52926"/>
            <a:ext cx="10018713" cy="959331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PERFORMANCE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C4800A-073E-C8D9-7BB9-177FACF668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45674" y="1312257"/>
            <a:ext cx="9295985" cy="5668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3600" dirty="0">
                <a:latin typeface="Georgia" panose="02040502050405020303" pitchFamily="18" charset="0"/>
              </a:rPr>
              <a:t>Revenue by Weekday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Top Days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pPr marL="4572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Thursday ($1.91M)</a:t>
            </a:r>
          </a:p>
          <a:p>
            <a:pPr marL="4572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Tuesday ($1.56M)</a:t>
            </a:r>
          </a:p>
          <a:p>
            <a:pPr marL="4572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Wednesday ($1.53M)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Lower Performing Days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pPr marL="4572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Sunday ($0.78M)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Strategic Insight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pPr marL="4572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Concentrate high-impact campaigns and promotions on the higher-revenue days to maximize performance.</a:t>
            </a:r>
          </a:p>
          <a:p>
            <a:pPr marL="457200" lvl="1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Introduce offers on Sunday to stimulate demand and drive sales on typically low-performing days.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8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683E-91BA-1725-E74F-C21C444E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7042"/>
            <a:ext cx="10018713" cy="67777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1001-98EA-144D-6BE7-EA07CB659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63579"/>
            <a:ext cx="10018713" cy="526181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New Product Development</a:t>
            </a:r>
            <a:r>
              <a:rPr lang="en-US" sz="2000" dirty="0">
                <a:latin typeface="Georgia" panose="02040502050405020303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Leverage insights from top-performing products to develop new lines that appeal to similar customer preferences.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Focus on expanding into seasonal product categories to exploit high-revenue months.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Market Expansion</a:t>
            </a:r>
            <a:r>
              <a:rPr lang="en-US" sz="2000" dirty="0">
                <a:latin typeface="Georgia" panose="02040502050405020303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Double down on UK presence while testing marketing strategies in high-potential countries like the Netherlands and Germany.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Explore cross-border partnerships or tailored promotions for international markets.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Operational Efficiency</a:t>
            </a:r>
            <a:r>
              <a:rPr lang="en-US" sz="2000" dirty="0">
                <a:latin typeface="Georgia" panose="02040502050405020303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Adjust inventory management to ensure stock availability during peak sales periods (e.g., November/December).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Optimize shipping and distribution channels to accommodate increases in product demand during peak days (Thursdays and Tuesdays).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7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3024-2EA8-C9D0-CB5B-B199342E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E2CC-6867-701C-297B-9965AC9D9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Summary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dashboard presents key areas of focus: maximizing revenue on top days, leveraging high-performing products, and exploring international growth.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Implementing strategic recommendations based on these insights can drive both short-term gains and long-term growth.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06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120</TotalTime>
  <Words>513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Georgia</vt:lpstr>
      <vt:lpstr>Parallax</vt:lpstr>
      <vt:lpstr>ONLINE RETAIL DASHBOARD INSIGHTS AND RECOMMENDATIONS</vt:lpstr>
      <vt:lpstr>Business Performance Overview</vt:lpstr>
      <vt:lpstr>KEY INSIGHTS</vt:lpstr>
      <vt:lpstr>KEY INSIGHTS</vt:lpstr>
      <vt:lpstr>KEY INSIGHTS</vt:lpstr>
      <vt:lpstr>PERFORMANCE METRICS</vt:lpstr>
      <vt:lpstr>PERFORMANCE METRICS</vt:lpstr>
      <vt:lpstr>Strategic Recommendations</vt:lpstr>
      <vt:lpstr>CONCLUSION</vt:lpstr>
      <vt:lpstr>PowerPoint Presentation</vt:lpstr>
      <vt:lpstr>THANK YOU…..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ANAM MIXED FARMS LTD</dc:creator>
  <cp:lastModifiedBy>ANAM MIXED FARMS LTD</cp:lastModifiedBy>
  <cp:revision>2</cp:revision>
  <dcterms:created xsi:type="dcterms:W3CDTF">2024-08-16T12:56:06Z</dcterms:created>
  <dcterms:modified xsi:type="dcterms:W3CDTF">2024-08-16T14:56:30Z</dcterms:modified>
</cp:coreProperties>
</file>