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anmi Akinwale" userId="477ad0947907a92b" providerId="LiveId" clId="{49DEC775-8F70-455E-A56A-CA5CE5C0C8C2}"/>
    <pc:docChg chg="modSld">
      <pc:chgData name="Feranmi Akinwale" userId="477ad0947907a92b" providerId="LiveId" clId="{49DEC775-8F70-455E-A56A-CA5CE5C0C8C2}" dt="2024-05-23T16:28:59.012" v="2" actId="12"/>
      <pc:docMkLst>
        <pc:docMk/>
      </pc:docMkLst>
      <pc:sldChg chg="modSp mod">
        <pc:chgData name="Feranmi Akinwale" userId="477ad0947907a92b" providerId="LiveId" clId="{49DEC775-8F70-455E-A56A-CA5CE5C0C8C2}" dt="2024-05-23T16:28:59.012" v="2" actId="12"/>
        <pc:sldMkLst>
          <pc:docMk/>
          <pc:sldMk cId="1409501890" sldId="264"/>
        </pc:sldMkLst>
        <pc:spChg chg="mod">
          <ac:chgData name="Feranmi Akinwale" userId="477ad0947907a92b" providerId="LiveId" clId="{49DEC775-8F70-455E-A56A-CA5CE5C0C8C2}" dt="2024-05-23T16:28:59.012" v="2" actId="12"/>
          <ac:spMkLst>
            <pc:docMk/>
            <pc:sldMk cId="1409501890" sldId="264"/>
            <ac:spMk id="3" creationId="{3856F9D2-216D-7ECF-87FB-7C3D09CFB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15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5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7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5942A-B859-70CD-B1B7-A29B1656E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592" r="-1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E60737-F37F-A37A-CBDC-1E6A149E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4600"/>
              <a:t>Heart Disease Prediction Using Machine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E1117-CDDE-7C87-5760-434015A31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Akinwale Feranmi </a:t>
            </a:r>
          </a:p>
          <a:p>
            <a:pPr>
              <a:lnSpc>
                <a:spcPct val="90000"/>
              </a:lnSpc>
            </a:pPr>
            <a:r>
              <a:rPr lang="en-US" sz="2000"/>
              <a:t>43684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  <a:r>
              <a:rPr lang="en-US" sz="2000" baseline="30000"/>
              <a:t>rd</a:t>
            </a:r>
            <a:r>
              <a:rPr lang="en-US" sz="2000"/>
              <a:t> May, 2024.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CA1-98CE-7816-C40A-BEE16C57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2" y="216027"/>
            <a:ext cx="10575798" cy="450723"/>
          </a:xfrm>
        </p:spPr>
        <p:txBody>
          <a:bodyPr>
            <a:normAutofit/>
          </a:bodyPr>
          <a:lstStyle/>
          <a:p>
            <a:r>
              <a:rPr 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8E48-0B66-A5A5-D8A6-A969E43F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895350"/>
            <a:ext cx="11468100" cy="56007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 Terminal / Command Prompt: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command line interface.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Script Directory: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‘cd’ command to navigate to the directory containing ‘heart_disease_app.py’, ‘train_model.py’ and ‘heart.csv’</a:t>
            </a: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Script: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train model Script first and then the heart disease app Script with python</a:t>
            </a: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open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where you can input values for heart disease prediction. After entering the values and clicking “Predict”, the prediction result will be shown in a message box and the data will be saved in the SQLite database.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ADA98-1660-CA80-2122-2AA6B365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9" y="2118161"/>
            <a:ext cx="8562975" cy="85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B9046-D99D-17CD-018B-4689329F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05" y="3474009"/>
            <a:ext cx="8677275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29E3F-7CE9-7255-1D1D-5438A2458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1" y="4064559"/>
            <a:ext cx="9182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7E35-11AB-52CD-DAB1-6263179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339852"/>
            <a:ext cx="10947273" cy="765048"/>
          </a:xfrm>
        </p:spPr>
        <p:txBody>
          <a:bodyPr>
            <a:normAutofit/>
          </a:bodyPr>
          <a:lstStyle/>
          <a:p>
            <a:r>
              <a:rPr lang="en-US" sz="2600" i="0" dirty="0"/>
              <a:t>GUI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85E24-E02D-91AC-D72F-8F3A65D3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9" y="984371"/>
            <a:ext cx="4620741" cy="4463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EF218-9504-DD23-CECA-76504692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99" y="794657"/>
            <a:ext cx="4152900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DFFAF-29A7-E097-9E9C-46B77ADF5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146" y="1796980"/>
            <a:ext cx="2847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914-63FC-001C-4A0E-8533171A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27" y="495300"/>
            <a:ext cx="10594848" cy="784098"/>
          </a:xfrm>
        </p:spPr>
        <p:txBody>
          <a:bodyPr>
            <a:normAutofit/>
          </a:bodyPr>
          <a:lstStyle/>
          <a:p>
            <a:r>
              <a:rPr lang="en-US" sz="3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8BE9-D89E-1478-7D44-5958B2B2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1362075"/>
            <a:ext cx="10191750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 and Preprocessing: Detailed examination and transformation of the UCI Heart Disease dataset to ensure data quality and suitability for machine learning.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 Multiple classifiers were trained and evaluated, with Random Forest Classifier chosen for its superior performance.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Implementation: Developed a GUI application that predicts heart disease based on the patient data using Random Forest model.</a:t>
            </a:r>
          </a:p>
        </p:txBody>
      </p:sp>
    </p:spTree>
    <p:extLst>
      <p:ext uri="{BB962C8B-B14F-4D97-AF65-F5344CB8AC3E}">
        <p14:creationId xmlns:p14="http://schemas.microsoft.com/office/powerpoint/2010/main" val="225897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E01C-8841-B236-0377-BC43D0CC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683581"/>
            <a:ext cx="11629748" cy="6098959"/>
          </a:xfrm>
        </p:spPr>
        <p:txBody>
          <a:bodyPr>
            <a:normAutofit fontScale="9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UCI Dataset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Description: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various health parameters and whether a patient has heart disease.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Target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Classification Target is predicting the presence or absence of heart disease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</a:t>
            </a:r>
            <a:b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Features: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features (attributes)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Features</a:t>
            </a:r>
            <a:b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Quantitative features: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Age, Resting Blood Pressure, Cholesterol, Maximum Heart Rate.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features: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Sex, Chest Pain Type, Fasting Blood Sugar, Exercise Induced Angina.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Observations</a:t>
            </a:r>
            <a:b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Observations: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1025 observations (patients)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Class 0 (No Heart Disease): 495 observations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Class 1 (Heart Disease Present): 530 observations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F753-FFD2-BFDF-7D29-F6DF6410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167" y="150697"/>
            <a:ext cx="10671048" cy="470740"/>
          </a:xfrm>
        </p:spPr>
        <p:txBody>
          <a:bodyPr>
            <a:normAutofit fontScale="92500"/>
          </a:bodyPr>
          <a:lstStyle/>
          <a:p>
            <a:r>
              <a:rPr 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55192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9F8ABF1-F276-C264-EE71-B4C7BA3E8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75" y="1164379"/>
            <a:ext cx="6245225" cy="1428855"/>
          </a:xfrm>
        </p:spPr>
      </p:pic>
      <p:pic>
        <p:nvPicPr>
          <p:cNvPr id="8" name="Content Placeholder 7" descr="A screenshot of a computer">
            <a:extLst>
              <a:ext uri="{FF2B5EF4-FFF2-40B4-BE49-F238E27FC236}">
                <a16:creationId xmlns:a16="http://schemas.microsoft.com/office/drawing/2014/main" id="{A2B407C1-1B0F-98F3-974E-9A03702CE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96" y="3273425"/>
            <a:ext cx="5024782" cy="223996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46C595-FA0D-1627-26BA-AE481961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355107"/>
            <a:ext cx="4785065" cy="5814874"/>
          </a:xfrm>
        </p:spPr>
        <p:txBody>
          <a:bodyPr>
            <a:normAutofit/>
          </a:bodyPr>
          <a:lstStyle/>
          <a:p>
            <a:r>
              <a:rPr 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Transformation Steps:</a:t>
            </a:r>
            <a:br>
              <a:rPr 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values, outliers, and data normalizing. Also removing unnecessary columns.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features and transforming existing one. Changing the column names if they are illegible.</a:t>
            </a: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Variables: </a:t>
            </a: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categorical variables into numerical representations using one-hot encoding</a:t>
            </a:r>
            <a:br>
              <a:rPr lang="en-US" sz="2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0F88B5-DEDF-5302-1AEA-C76C0A7C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82" y="694768"/>
            <a:ext cx="5788152" cy="548640"/>
          </a:xfrm>
        </p:spPr>
        <p:txBody>
          <a:bodyPr>
            <a:noAutofit/>
          </a:bodyPr>
          <a:lstStyle/>
          <a:p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code to drop unnecessary columns and rename the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9DDB3-87A3-C310-FEA9-24291C6F5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250723"/>
            <a:ext cx="5541664" cy="548640"/>
          </a:xfrm>
        </p:spPr>
        <p:txBody>
          <a:bodyPr>
            <a:normAutofit/>
          </a:bodyPr>
          <a:lstStyle/>
          <a:p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C8075A-49DB-A8ED-057E-0DF91CFBF4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34" y="4056842"/>
            <a:ext cx="5541963" cy="907044"/>
          </a:xfr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701BD6F-4C0B-AC76-2E00-3EDD3C70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3" y="1278261"/>
            <a:ext cx="525825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E24C1E-E6DD-BACE-AFF8-E181BDD5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Used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B12119D-E898-03CC-B00A-2331E547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434413"/>
            <a:ext cx="6775703" cy="32796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D5C1-EE86-1C2B-2E2E-B0DE5C50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for binary classification, estimates probabilities using a logistic function.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model that recursively splits data based on features to make predictions.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of decision trees, each trained on a subset of data and features.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hyperplanes in a high-dimensional space to separate classes.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3ED-ACFF-6797-3FE4-C200A938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47" y="256534"/>
            <a:ext cx="11088054" cy="959316"/>
          </a:xfrm>
        </p:spPr>
        <p:txBody>
          <a:bodyPr>
            <a:normAutofit/>
          </a:bodyPr>
          <a:lstStyle/>
          <a:p>
            <a:r>
              <a:rPr lang="en-US" sz="2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F9B0-1F88-FFA6-592A-F92FE1685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60" y="926106"/>
            <a:ext cx="550545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51C84-0096-2476-8DD5-5A6D2DA8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97" y="654032"/>
            <a:ext cx="2886075" cy="1952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51D34-640A-DB97-6325-C15F84CD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59" y="1428750"/>
            <a:ext cx="2876550" cy="200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55CE1-4347-6E32-6DCC-34A1C379B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097" y="3176691"/>
            <a:ext cx="2419350" cy="1971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ECC0FD-00E1-79CC-438E-DAB682DF7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459" y="4223711"/>
            <a:ext cx="3333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7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6E82-924B-D54D-E01A-ECD608A7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28600"/>
            <a:ext cx="11420475" cy="6038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Model Selection – Random Forest Classifier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B9DE3-1715-EBA1-440A-00D0A3D7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86284"/>
            <a:ext cx="5141512" cy="2897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3114F4-4B78-66E9-9412-0EC45167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448"/>
            <a:ext cx="6217837" cy="395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B0624-7BB0-2260-EE06-0BEFBD20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31" y="4305300"/>
            <a:ext cx="7162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F8D1-BF2D-A451-FEF7-B0AE898A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66582"/>
            <a:ext cx="11210087" cy="428743"/>
          </a:xfrm>
        </p:spPr>
        <p:txBody>
          <a:bodyPr>
            <a:normAutofit fontScale="90000"/>
          </a:bodyPr>
          <a:lstStyle/>
          <a:p>
            <a:r>
              <a:rPr lang="en-US" sz="25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0100-AF99-A09C-F7A4-93558D33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800100"/>
            <a:ext cx="11591925" cy="5791318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achieved an accuracy of 1.0, outperforming other models and indicating its effectiveness in heart disease prediction.</a:t>
            </a:r>
          </a:p>
          <a:p>
            <a:pPr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demonstrated high precision (1.0), correctly identifying positive cases without many false positive.</a:t>
            </a:r>
          </a:p>
          <a:p>
            <a:pPr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exhibited good recall (1.0), effectively capturing true positive cases among all actual positive cases.</a:t>
            </a:r>
          </a:p>
          <a:p>
            <a:pPr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F1 score of 1.0, Random Forest strikes a balance between precision and recall, suitable for binary classification tasks.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Suitability for Application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not as interpretable as logistic regression, Random Forest still provides insight into feature importance, aiding in understanding model prediction.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5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6147-28E8-9E73-0E18-F3B41FB3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" y="416052"/>
            <a:ext cx="11322177" cy="679323"/>
          </a:xfrm>
        </p:spPr>
        <p:txBody>
          <a:bodyPr>
            <a:normAutofit/>
          </a:bodyPr>
          <a:lstStyle/>
          <a:p>
            <a:r>
              <a:rPr lang="en-US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Technology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F9D2-216D-7ECF-87FB-7C3D09CF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97" y="1028701"/>
            <a:ext cx="11322176" cy="54864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>
              <a:buFontTx/>
              <a:buChar char="-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simplifies model training, evaluation, and selection with an easy-to-use API.</a:t>
            </a:r>
          </a:p>
          <a:p>
            <a:pPr>
              <a:buFontTx/>
              <a:buChar char="-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excels in data cleaning, transforming, and analysis.</a:t>
            </a:r>
          </a:p>
          <a:p>
            <a:pPr>
              <a:buFontTx/>
              <a:buChar char="-"/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library for numerical computing in python, providing support for arrays, matrices, and high-level mathematical functions. It is essential for scientific computing and data analysis.</a:t>
            </a:r>
          </a:p>
          <a:p>
            <a:pPr>
              <a:buFontTx/>
              <a:buChar char="-"/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It is used to save and load machine learning models quickly.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GUI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GUI toolkit in python, used for developing desktop applications with graphical user interfaces. It provides widgets and tools for creating interactive interfaces, enhancing user experience.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is a lightweight serverless relational database management system. Ideal for small-scale applications, provides an embedded SQL database engine. </a:t>
            </a:r>
          </a:p>
        </p:txBody>
      </p:sp>
    </p:spTree>
    <p:extLst>
      <p:ext uri="{BB962C8B-B14F-4D97-AF65-F5344CB8AC3E}">
        <p14:creationId xmlns:p14="http://schemas.microsoft.com/office/powerpoint/2010/main" val="140950189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3F3F0"/>
      </a:lt2>
      <a:accent1>
        <a:srgbClr val="3F3AE1"/>
      </a:accent1>
      <a:accent2>
        <a:srgbClr val="1E62CE"/>
      </a:accent2>
      <a:accent3>
        <a:srgbClr val="30BBDE"/>
      </a:accent3>
      <a:accent4>
        <a:srgbClr val="1DC49F"/>
      </a:accent4>
      <a:accent5>
        <a:srgbClr val="2BC663"/>
      </a:accent5>
      <a:accent6>
        <a:srgbClr val="26C71D"/>
      </a:accent6>
      <a:hlink>
        <a:srgbClr val="349E6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793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Sitka Banner</vt:lpstr>
      <vt:lpstr>Times New Roman</vt:lpstr>
      <vt:lpstr>HeadlinesVTI</vt:lpstr>
      <vt:lpstr>Heart Disease Prediction Using Machine Language</vt:lpstr>
      <vt:lpstr>a. Dataset Overview - Dataset: Heart Disease UCI Dataset - Description: The dataset contains various health parameters and whether a patient has heart disease.  b. Classification Target - The Classification Target is predicting the presence or absence of heart disease  c. Number of Features - Number of Features: 13 features (attributes)  d. Types of Features - Quantitative features: Age, Resting Blood Pressure, Cholesterol, Maximum Heart Rate. - Qualitative features: Sex, Chest Pain Type, Fasting Blood Sugar, Exercise Induced Angina.  e. Number of Observations - Number of Observations: 1025 observations (patients)  f. Class Distribution - Class 0 (No Heart Disease): 495 observations - Class 1 (Heart Disease Present): 530 observations   </vt:lpstr>
      <vt:lpstr>Dataset Transformation Steps: - Data Cleaning: Handling missing values, outliers, and data normalizing. Also removing unnecessary columns.  - Feature Engineering: Creating new features and transforming existing one. Changing the column names if they are illegible.  -Encoding Categorical Variables: Converting categorical variables into numerical representations using one-hot encoding </vt:lpstr>
      <vt:lpstr>PowerPoint Presentation</vt:lpstr>
      <vt:lpstr>Classifiers Used</vt:lpstr>
      <vt:lpstr>Results of testing process</vt:lpstr>
      <vt:lpstr>PowerPoint Presentation</vt:lpstr>
      <vt:lpstr>Justification for Model Selection</vt:lpstr>
      <vt:lpstr>Chosen Technology for Implementation</vt:lpstr>
      <vt:lpstr>Running the Application</vt:lpstr>
      <vt:lpstr>GUI 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Language</dc:title>
  <dc:creator>Feranmi Akinwale</dc:creator>
  <cp:lastModifiedBy>Feranmi Akinwale</cp:lastModifiedBy>
  <cp:revision>1</cp:revision>
  <dcterms:created xsi:type="dcterms:W3CDTF">2024-05-23T09:04:23Z</dcterms:created>
  <dcterms:modified xsi:type="dcterms:W3CDTF">2024-05-23T16:29:01Z</dcterms:modified>
</cp:coreProperties>
</file>