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Overall Attendance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 Absence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ba2d682-9216-40d1-a3e4-acbb0623c68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b6ab0b43cd04f89" /><Relationship Type="http://schemas.openxmlformats.org/officeDocument/2006/relationships/slideLayout" Target="/ppt/slideLayouts/slideLayout8.xml" Id="Rd71a9eca3530480f" /><Relationship Type="http://schemas.openxmlformats.org/officeDocument/2006/relationships/hyperlink" Target="https://app.powerbi.com/groups/me/reports/fba2d682-9216-40d1-a3e4-acbb0623c688/?pbi_source=PowerPoint" TargetMode="External" Id="RelId0" /><Relationship Type="http://schemas.openxmlformats.org/officeDocument/2006/relationships/image" Target="/ppt/media/image4.png" Id="imgId190895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PRESENSE 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10/4/2023 2:10:12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10/4/2023 2:02:19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onths ,cardVisual ,Overall Attendance % ,textbox ,Employee Absence ,areaChart ,areaChart ,areaChart ,tableEx ,tableEx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08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85775" y="0"/>
            <a:ext cx="112014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WHITE BACKGROUND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