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uperstoreNewDashboard/SalesDas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D027780-1C24-4BA8-8C99-7DF4E5C0F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superstore New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45CEED6-7C2A-48FA-A878-7E4768CF7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8/13/2023 10:47:04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Dasboard">
            <a:extLst>
              <a:ext uri="{FF2B5EF4-FFF2-40B4-BE49-F238E27FC236}">
                <a16:creationId xmlns:a16="http://schemas.microsoft.com/office/drawing/2014/main" id="{19269350-E7F8-485A-B9FB-47B5F696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" y="73508"/>
            <a:ext cx="1142047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7E7E9F55-8C27-F8E0-C17D-F48C000AC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99548"/>
            <a:ext cx="11422069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superstore New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New Dashboard</dc:title>
  <dc:creator>DELL</dc:creator>
  <cp:lastModifiedBy>Oluwafunso Soyoye</cp:lastModifiedBy>
  <cp:revision>1</cp:revision>
  <dcterms:created xsi:type="dcterms:W3CDTF">2023-08-13T10:47:05Z</dcterms:created>
  <dcterms:modified xsi:type="dcterms:W3CDTF">2023-08-13T12:09:26Z</dcterms:modified>
</cp:coreProperties>
</file>