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1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A613-117B-4F93-ACC8-47F3CB977A4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2F07-3BA0-4D21-B062-265C552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drawing, shirt&#10;&#10;Description automatically generated">
            <a:extLst>
              <a:ext uri="{FF2B5EF4-FFF2-40B4-BE49-F238E27FC236}">
                <a16:creationId xmlns:a16="http://schemas.microsoft.com/office/drawing/2014/main" id="{331D0AB1-6E44-4E47-8C9A-DAF2B5FBDA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6" y="2082971"/>
            <a:ext cx="7305768" cy="8635658"/>
          </a:xfrm>
          <a:prstGeom prst="rect">
            <a:avLst/>
          </a:prstGeom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407F369E-EEE1-4EF9-964E-E113A89B4005}"/>
              </a:ext>
            </a:extLst>
          </p:cNvPr>
          <p:cNvSpPr/>
          <p:nvPr/>
        </p:nvSpPr>
        <p:spPr>
          <a:xfrm flipV="1">
            <a:off x="4785599" y="2318246"/>
            <a:ext cx="826917" cy="8245148"/>
          </a:xfrm>
          <a:prstGeom prst="bentArrow">
            <a:avLst>
              <a:gd name="adj1" fmla="val 19536"/>
              <a:gd name="adj2" fmla="val 10983"/>
              <a:gd name="adj3" fmla="val 0"/>
              <a:gd name="adj4" fmla="val 92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74DC0E-66F6-4128-8812-E4CCC8E48686}"/>
              </a:ext>
            </a:extLst>
          </p:cNvPr>
          <p:cNvSpPr/>
          <p:nvPr/>
        </p:nvSpPr>
        <p:spPr>
          <a:xfrm>
            <a:off x="0" y="-19129"/>
            <a:ext cx="9601200" cy="6096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/>
            <a:r>
              <a:rPr lang="en-US" sz="2800" dirty="0">
                <a:solidFill>
                  <a:schemeClr val="bg1"/>
                </a:solidFill>
                <a:latin typeface="Avenir LT 85 Heavy" pitchFamily="50" charset="0"/>
              </a:rPr>
              <a:t>Lorem ipsum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014D24-000A-4D31-862F-D01949723663}"/>
              </a:ext>
            </a:extLst>
          </p:cNvPr>
          <p:cNvSpPr/>
          <p:nvPr/>
        </p:nvSpPr>
        <p:spPr>
          <a:xfrm>
            <a:off x="0" y="12308378"/>
            <a:ext cx="9601200" cy="6096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/>
            <a:endParaRPr lang="en-US" sz="2800">
              <a:solidFill>
                <a:schemeClr val="bg1"/>
              </a:solidFill>
              <a:latin typeface="Avenir LT 85 Heavy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2C648D-CE21-45B3-A3B4-1F6C6FBAAD8A}"/>
              </a:ext>
            </a:extLst>
          </p:cNvPr>
          <p:cNvGrpSpPr/>
          <p:nvPr/>
        </p:nvGrpSpPr>
        <p:grpSpPr>
          <a:xfrm>
            <a:off x="5043305" y="9670168"/>
            <a:ext cx="1729856" cy="1729856"/>
            <a:chOff x="5043305" y="8780283"/>
            <a:chExt cx="1729856" cy="172985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B7B3CE-C59F-4EF0-A7BF-68366A8AE34C}"/>
                </a:ext>
              </a:extLst>
            </p:cNvPr>
            <p:cNvSpPr/>
            <p:nvPr/>
          </p:nvSpPr>
          <p:spPr>
            <a:xfrm>
              <a:off x="5043305" y="8780283"/>
              <a:ext cx="1729856" cy="17298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C71A8E-B65F-4E73-B9E1-91A8D886F5E4}"/>
                </a:ext>
              </a:extLst>
            </p:cNvPr>
            <p:cNvSpPr/>
            <p:nvPr/>
          </p:nvSpPr>
          <p:spPr>
            <a:xfrm>
              <a:off x="5156267" y="8893244"/>
              <a:ext cx="1503932" cy="150393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Bent 27">
            <a:extLst>
              <a:ext uri="{FF2B5EF4-FFF2-40B4-BE49-F238E27FC236}">
                <a16:creationId xmlns:a16="http://schemas.microsoft.com/office/drawing/2014/main" id="{92DEBBFC-E3B7-43CD-B134-25D899971AA2}"/>
              </a:ext>
            </a:extLst>
          </p:cNvPr>
          <p:cNvSpPr/>
          <p:nvPr/>
        </p:nvSpPr>
        <p:spPr>
          <a:xfrm flipH="1" flipV="1">
            <a:off x="2606767" y="2545868"/>
            <a:ext cx="2354737" cy="4702821"/>
          </a:xfrm>
          <a:prstGeom prst="bentArrow">
            <a:avLst>
              <a:gd name="adj1" fmla="val 7703"/>
              <a:gd name="adj2" fmla="val 6676"/>
              <a:gd name="adj3" fmla="val 0"/>
              <a:gd name="adj4" fmla="val 4557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 hidden="1">
            <a:extLst>
              <a:ext uri="{FF2B5EF4-FFF2-40B4-BE49-F238E27FC236}">
                <a16:creationId xmlns:a16="http://schemas.microsoft.com/office/drawing/2014/main" id="{2C95A59B-D38D-4B3B-9270-18BD52A59614}"/>
              </a:ext>
            </a:extLst>
          </p:cNvPr>
          <p:cNvSpPr/>
          <p:nvPr/>
        </p:nvSpPr>
        <p:spPr>
          <a:xfrm flipV="1">
            <a:off x="4861799" y="2477614"/>
            <a:ext cx="1938142" cy="3763172"/>
          </a:xfrm>
          <a:prstGeom prst="bentArrow">
            <a:avLst>
              <a:gd name="adj1" fmla="val 25000"/>
              <a:gd name="adj2" fmla="val 6557"/>
              <a:gd name="adj3" fmla="val 25000"/>
              <a:gd name="adj4" fmla="val 39461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5BF0B9-E673-4BA9-ABB0-0008A37261F7}"/>
              </a:ext>
            </a:extLst>
          </p:cNvPr>
          <p:cNvSpPr/>
          <p:nvPr/>
        </p:nvSpPr>
        <p:spPr>
          <a:xfrm>
            <a:off x="1352097" y="6367540"/>
            <a:ext cx="1729856" cy="17298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759A69-47D1-42DF-9264-B0110A48794A}"/>
              </a:ext>
            </a:extLst>
          </p:cNvPr>
          <p:cNvSpPr/>
          <p:nvPr/>
        </p:nvSpPr>
        <p:spPr>
          <a:xfrm>
            <a:off x="1465059" y="6480501"/>
            <a:ext cx="1503932" cy="150393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E1731681-4252-4074-AE8A-946069988454}"/>
              </a:ext>
            </a:extLst>
          </p:cNvPr>
          <p:cNvSpPr/>
          <p:nvPr/>
        </p:nvSpPr>
        <p:spPr>
          <a:xfrm flipV="1">
            <a:off x="4776721" y="2523213"/>
            <a:ext cx="2374559" cy="3844325"/>
          </a:xfrm>
          <a:prstGeom prst="bentArrow">
            <a:avLst>
              <a:gd name="adj1" fmla="val 7715"/>
              <a:gd name="adj2" fmla="val 9500"/>
              <a:gd name="adj3" fmla="val 0"/>
              <a:gd name="adj4" fmla="val 321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62B197-A40A-4748-A263-532BDA3AE0B3}"/>
              </a:ext>
            </a:extLst>
          </p:cNvPr>
          <p:cNvGrpSpPr/>
          <p:nvPr/>
        </p:nvGrpSpPr>
        <p:grpSpPr>
          <a:xfrm>
            <a:off x="2128455" y="864007"/>
            <a:ext cx="5666098" cy="1894123"/>
            <a:chOff x="2128455" y="864007"/>
            <a:chExt cx="5666098" cy="18941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28FFE1E-0B0F-46BB-B91E-D65AC0D532F8}"/>
                </a:ext>
              </a:extLst>
            </p:cNvPr>
            <p:cNvSpPr/>
            <p:nvPr/>
          </p:nvSpPr>
          <p:spPr>
            <a:xfrm>
              <a:off x="2128455" y="864007"/>
              <a:ext cx="5666098" cy="18941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sz="3200" b="1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3 Types of Lorem ipsum</a:t>
              </a:r>
            </a:p>
            <a:p>
              <a:pPr algn="ctr"/>
              <a:endParaRPr lang="en-US" b="1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5A4366-E1C4-43AB-B2CF-261B42751CD6}"/>
                </a:ext>
              </a:extLst>
            </p:cNvPr>
            <p:cNvCxnSpPr>
              <a:cxnSpLocks/>
            </p:cNvCxnSpPr>
            <p:nvPr/>
          </p:nvCxnSpPr>
          <p:spPr>
            <a:xfrm>
              <a:off x="3954525" y="1962786"/>
              <a:ext cx="1644391" cy="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F24F36-4C80-44EA-828A-FBA37FBBD12B}"/>
                </a:ext>
              </a:extLst>
            </p:cNvPr>
            <p:cNvSpPr/>
            <p:nvPr/>
          </p:nvSpPr>
          <p:spPr>
            <a:xfrm>
              <a:off x="2271591" y="2082971"/>
              <a:ext cx="50999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Lorem ipsum</a:t>
              </a:r>
              <a:endParaRPr lang="en-US" sz="1200" dirty="0">
                <a:latin typeface="Avenir LT 35 Light" panose="02000503030000020003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4A78FD-965B-46F1-BABA-350353523509}"/>
              </a:ext>
            </a:extLst>
          </p:cNvPr>
          <p:cNvGrpSpPr/>
          <p:nvPr/>
        </p:nvGrpSpPr>
        <p:grpSpPr>
          <a:xfrm>
            <a:off x="6061492" y="5233037"/>
            <a:ext cx="1729856" cy="1729856"/>
            <a:chOff x="6280150" y="5233037"/>
            <a:chExt cx="1729856" cy="172985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FD34F1-8DAC-4347-8AC6-405F35A883E4}"/>
                </a:ext>
              </a:extLst>
            </p:cNvPr>
            <p:cNvSpPr/>
            <p:nvPr/>
          </p:nvSpPr>
          <p:spPr>
            <a:xfrm>
              <a:off x="6280150" y="5233037"/>
              <a:ext cx="1729856" cy="172985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4D73B2-5C9B-4F50-850C-C2D8B0E0A175}"/>
                </a:ext>
              </a:extLst>
            </p:cNvPr>
            <p:cNvSpPr/>
            <p:nvPr/>
          </p:nvSpPr>
          <p:spPr>
            <a:xfrm>
              <a:off x="6393112" y="5345998"/>
              <a:ext cx="1503932" cy="150393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C79A0-0261-4828-92A8-29DE0597CD23}"/>
              </a:ext>
            </a:extLst>
          </p:cNvPr>
          <p:cNvSpPr/>
          <p:nvPr/>
        </p:nvSpPr>
        <p:spPr>
          <a:xfrm>
            <a:off x="5784200" y="7136400"/>
            <a:ext cx="3226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venir LT 85 Heavy" pitchFamily="50" charset="0"/>
              </a:rPr>
              <a:t>Lorem ipsum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814E5-5A46-411B-9F5A-30567F022244}"/>
              </a:ext>
            </a:extLst>
          </p:cNvPr>
          <p:cNvSpPr/>
          <p:nvPr/>
        </p:nvSpPr>
        <p:spPr>
          <a:xfrm>
            <a:off x="505512" y="3801960"/>
            <a:ext cx="2868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Avenir LT 85 Heavy" pitchFamily="50" charset="0"/>
              </a:rPr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47BF43-2086-400F-B90F-9C92DA2AD60F}"/>
              </a:ext>
            </a:extLst>
          </p:cNvPr>
          <p:cNvSpPr/>
          <p:nvPr/>
        </p:nvSpPr>
        <p:spPr>
          <a:xfrm>
            <a:off x="1257432" y="9842380"/>
            <a:ext cx="3423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venir LT 85 Heavy" pitchFamily="50" charset="0"/>
              </a:rPr>
              <a:t>Lorem ipsum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63D2EF-D278-48B9-8258-FF99E3198C9B}"/>
              </a:ext>
            </a:extLst>
          </p:cNvPr>
          <p:cNvSpPr/>
          <p:nvPr/>
        </p:nvSpPr>
        <p:spPr>
          <a:xfrm>
            <a:off x="249233" y="4519424"/>
            <a:ext cx="424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Lorem ipsum</a:t>
            </a:r>
            <a:endParaRPr lang="en-US" sz="1400" dirty="0">
              <a:solidFill>
                <a:schemeClr val="bg1"/>
              </a:solidFill>
              <a:latin typeface="Avenir LT 35 Light" panose="02000503030000020003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12734A-5100-4874-B8D9-F9CF5FC971B1}"/>
              </a:ext>
            </a:extLst>
          </p:cNvPr>
          <p:cNvSpPr/>
          <p:nvPr/>
        </p:nvSpPr>
        <p:spPr>
          <a:xfrm>
            <a:off x="1177953" y="10721685"/>
            <a:ext cx="380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Lorem ipsum</a:t>
            </a:r>
            <a:endParaRPr lang="en-US" sz="1400" b="0" i="0" u="none" strike="noStrike" dirty="0">
              <a:solidFill>
                <a:schemeClr val="bg1"/>
              </a:solidFill>
              <a:effectLst/>
              <a:latin typeface="Avenir LT 35 Light" panose="02000503030000020003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8E3305-7AB4-423F-9EE7-C3EA1F6B7D6F}"/>
              </a:ext>
            </a:extLst>
          </p:cNvPr>
          <p:cNvSpPr/>
          <p:nvPr/>
        </p:nvSpPr>
        <p:spPr>
          <a:xfrm>
            <a:off x="5774104" y="7683762"/>
            <a:ext cx="3765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Lorem ipsum</a:t>
            </a:r>
            <a:endParaRPr lang="en-US" sz="1400" b="0" i="0" u="none" strike="noStrike" dirty="0">
              <a:solidFill>
                <a:schemeClr val="bg1"/>
              </a:solidFill>
              <a:effectLst/>
              <a:latin typeface="Avenir LT 35 Light" panose="02000503030000020003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2D26E3-CFD1-4C68-B145-576552C3AF95}"/>
              </a:ext>
            </a:extLst>
          </p:cNvPr>
          <p:cNvSpPr/>
          <p:nvPr/>
        </p:nvSpPr>
        <p:spPr>
          <a:xfrm>
            <a:off x="2833185" y="12613178"/>
            <a:ext cx="6799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Lorem ipsum</a:t>
            </a:r>
            <a:endParaRPr lang="en-US" sz="1200" dirty="0">
              <a:solidFill>
                <a:schemeClr val="bg1"/>
              </a:solidFill>
              <a:latin typeface="Avenir LT 45 Book" panose="02000503020000020003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2AB974-6F71-4868-A151-4EADCF8DD789}"/>
              </a:ext>
            </a:extLst>
          </p:cNvPr>
          <p:cNvSpPr/>
          <p:nvPr/>
        </p:nvSpPr>
        <p:spPr>
          <a:xfrm>
            <a:off x="47998" y="12584146"/>
            <a:ext cx="355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More information on OA tracing tools:</a:t>
            </a:r>
          </a:p>
        </p:txBody>
      </p:sp>
      <p:pic>
        <p:nvPicPr>
          <p:cNvPr id="5" name="Picture 4" descr="A picture containing toy, table&#10;&#10;Description automatically generated">
            <a:extLst>
              <a:ext uri="{FF2B5EF4-FFF2-40B4-BE49-F238E27FC236}">
                <a16:creationId xmlns:a16="http://schemas.microsoft.com/office/drawing/2014/main" id="{250D6DE8-3039-4766-9C25-1AEF66856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57" b="91304" l="25532" r="74894">
                        <a14:foregroundMark x1="48936" y1="7246" x2="48936" y2="7246"/>
                        <a14:foregroundMark x1="50213" y1="91594" x2="50213" y2="91594"/>
                        <a14:foregroundMark x1="25532" y1="22319" x2="25532" y2="22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04" r="18455"/>
          <a:stretch/>
        </p:blipFill>
        <p:spPr>
          <a:xfrm>
            <a:off x="6542390" y="5581642"/>
            <a:ext cx="825722" cy="99950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Graphic 7" descr="Recycle sign">
            <a:extLst>
              <a:ext uri="{FF2B5EF4-FFF2-40B4-BE49-F238E27FC236}">
                <a16:creationId xmlns:a16="http://schemas.microsoft.com/office/drawing/2014/main" id="{D1850A2C-B15D-4B70-8FCE-1A2898120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7708" y="6755809"/>
            <a:ext cx="914400" cy="914400"/>
          </a:xfrm>
          <a:prstGeom prst="rect">
            <a:avLst/>
          </a:prstGeom>
        </p:spPr>
      </p:pic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F9CAD35D-A4E6-4BB6-B0FD-727FF6E8E3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4063" y="9950882"/>
            <a:ext cx="1159874" cy="11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30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Rounded MT Bold</vt:lpstr>
      <vt:lpstr>Avenir LT 35 Light</vt:lpstr>
      <vt:lpstr>Avenir LT 45 Book</vt:lpstr>
      <vt:lpstr>Avenir LT 85 Heavy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18</cp:revision>
  <dcterms:created xsi:type="dcterms:W3CDTF">2020-02-04T06:38:55Z</dcterms:created>
  <dcterms:modified xsi:type="dcterms:W3CDTF">2020-05-31T12:39:32Z</dcterms:modified>
</cp:coreProperties>
</file>