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7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3D24-8775-4618-911B-26BB03BF8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58167-E566-4C48-BA5F-022F52B9E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CB27-46B2-4AFF-9E85-612793E0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9293-7202-481D-8BB2-C6330D5F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B488-4FD5-4D6B-85DC-FFFB9F16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38AA-6F8D-45A3-BBCA-A758B686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18A62-1D0A-4D61-9A39-42CF584D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B954-484D-41E8-A142-2A31D7B4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141A-2F3A-4DAC-AF03-B7AE6569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1A80-28CA-4743-AF68-71036BDE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ACB4C-058E-4540-848C-41CC7F530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8DDB2-8A51-4463-BF30-099E860F0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C70C-7470-4AB3-A204-90F941D3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E13AB-31EE-43F7-A3E1-FE74B64D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0D6C-FA17-40ED-AD85-EE28A0DD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BE24-7007-42C8-BC1F-EE954F3D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E206-BC66-4BEB-A088-A596402A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9FEC-6B9A-474F-BF49-A9C7B2DD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A359-C342-4129-8B1B-35C6E634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9698-1C44-4B5F-8F62-AFEB1F99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D409-2F12-4114-9C6D-7706DA0B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71EE-DCB2-4A65-B486-C1C7254E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B0D4-26AE-46F0-9C63-6E0565F5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3EC3-477F-4D61-BC86-52654C8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8573-376A-4E37-BD86-BDD310A3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1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788F-897B-43B6-B4D2-5156864B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0B5-989D-4987-8D80-9E84E07BE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8836-EFB7-446D-8861-2AABEAA4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FCBD-104E-4A3A-9F78-91E048B1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B02FF-B766-464E-B27B-49FC9DFA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F15C8-9D89-40D6-BC90-20FC82DA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578-4784-4D28-B29B-7DA01743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C1A80-98B2-4510-86B0-7A6251C97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CA432-BDB0-4F6F-8B8F-8AF74EC75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74920-D62F-47D3-AEAE-EB385BFF5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1A2DC-F70C-4203-B657-27CF735EB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70D46-07C0-4082-A480-2A8FCE8C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DE5C1-183A-48C1-AABE-266A0283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B8664-0A8E-4695-A277-053EBDDD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0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703-210F-4C8C-AF2A-A580521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9199F-E717-48EB-A2A7-ECC163C3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C2936-C79F-473F-B6B7-C538A397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0D45C-3B01-453B-AF62-6A97E304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305B8-F743-4263-BD98-FD83826C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29624-5331-492E-A560-19D5FF86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2048-C3B1-4EE3-AD0B-D2F351D1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C06F-DEE2-4884-8337-FD44F34F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79B1-DFD0-4418-848F-DA56B38F4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D5677-3802-403A-A120-B422A051D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E86F-8FDA-49B4-955A-AEB88F83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B7AFB-2303-40A2-8F3F-E1D8DFD1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D57D0-7F5E-42D7-8C25-C813F013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8630-7997-4019-A5BD-52FF9A2A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A983D-D80E-4462-8BDC-D776DDB10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5235-7309-4796-80F1-25271A56B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99081-9E93-4100-A43A-02B24E50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76E44-5CF8-41FD-AD7A-29EADA17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00C29-7D41-4CBF-846B-0298D9E9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25E74-4A18-428B-A723-BE806637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D8D0-A81A-4EB3-A5E3-22B18EB7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B29E-3FD8-4C10-9EC8-67C64F1BA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7550-438B-4840-BA20-EA82F3E92E3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7102-E565-4F02-AF2F-143E6FB24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C7CD-22FC-49DD-9251-FD290FFD6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E2EA-13B7-4128-A8DB-B47F5868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143E9A5-ABFA-4606-8BF9-AB06BEEC7C3E}"/>
              </a:ext>
            </a:extLst>
          </p:cNvPr>
          <p:cNvGrpSpPr/>
          <p:nvPr/>
        </p:nvGrpSpPr>
        <p:grpSpPr>
          <a:xfrm>
            <a:off x="-104076" y="3341478"/>
            <a:ext cx="2904658" cy="3770263"/>
            <a:chOff x="-104076" y="3341478"/>
            <a:chExt cx="2904658" cy="37702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6997873-2CAF-495D-821A-1E035324670D}"/>
                </a:ext>
              </a:extLst>
            </p:cNvPr>
            <p:cNvSpPr/>
            <p:nvPr/>
          </p:nvSpPr>
          <p:spPr>
            <a:xfrm>
              <a:off x="-104076" y="3341478"/>
              <a:ext cx="1737976" cy="3770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3900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25400" algn="l" rotWithShape="0">
                      <a:prstClr val="black">
                        <a:alpha val="35000"/>
                      </a:prstClr>
                    </a:outerShdw>
                  </a:effectLst>
                  <a:latin typeface="Calibri" panose="020F0502020204030204" pitchFamily="34" charset="0"/>
                </a:rPr>
                <a:t>3</a:t>
              </a:r>
              <a:endParaRPr lang="en-US" sz="239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25400" algn="l" rotWithShape="0">
                    <a:prstClr val="black">
                      <a:alpha val="35000"/>
                    </a:prstClr>
                  </a:outerShdw>
                </a:effectLst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4D89691-1EF9-44D6-B4CE-0320B433120A}"/>
                </a:ext>
              </a:extLst>
            </p:cNvPr>
            <p:cNvSpPr/>
            <p:nvPr/>
          </p:nvSpPr>
          <p:spPr>
            <a:xfrm>
              <a:off x="1425134" y="4990114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rankRuehl" panose="020B0604020202020204" pitchFamily="34" charset="-79"/>
                  <a:cs typeface="FrankRuehl" panose="020B0604020202020204" pitchFamily="34" charset="-79"/>
                </a:rPr>
                <a:t>Forms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A32552-94D7-423E-872B-B45BE49F91B5}"/>
                </a:ext>
              </a:extLst>
            </p:cNvPr>
            <p:cNvSpPr/>
            <p:nvPr/>
          </p:nvSpPr>
          <p:spPr>
            <a:xfrm>
              <a:off x="2039609" y="5283973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alibri" panose="020F0502020204030204" pitchFamily="34" charset="0"/>
                </a:rPr>
                <a:t>of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7B5112-5AB7-48FE-9001-0A2B3A528C18}"/>
                </a:ext>
              </a:extLst>
            </p:cNvPr>
            <p:cNvSpPr/>
            <p:nvPr/>
          </p:nvSpPr>
          <p:spPr>
            <a:xfrm>
              <a:off x="1396993" y="5660251"/>
              <a:ext cx="14035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</a:rPr>
                <a:t>Lorem ipsum</a:t>
              </a:r>
              <a:endParaRPr lang="en-US" dirty="0">
                <a:solidFill>
                  <a:srgbClr val="00B0F0"/>
                </a:solidFill>
                <a:latin typeface="Grotesque" panose="020B0604020202020204" pitchFamily="34" charset="0"/>
              </a:endParaRPr>
            </a:p>
          </p:txBody>
        </p:sp>
      </p:grpSp>
      <p:grpSp>
        <p:nvGrpSpPr>
          <p:cNvPr id="17" name="Circle 3">
            <a:extLst>
              <a:ext uri="{FF2B5EF4-FFF2-40B4-BE49-F238E27FC236}">
                <a16:creationId xmlns:a16="http://schemas.microsoft.com/office/drawing/2014/main" id="{BB48ED53-E215-4C96-A9BE-492C6172D9D5}"/>
              </a:ext>
            </a:extLst>
          </p:cNvPr>
          <p:cNvGrpSpPr/>
          <p:nvPr/>
        </p:nvGrpSpPr>
        <p:grpSpPr>
          <a:xfrm>
            <a:off x="5661332" y="2662059"/>
            <a:ext cx="927005" cy="1466153"/>
            <a:chOff x="5661332" y="2662059"/>
            <a:chExt cx="927005" cy="14661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2C05E74-6A67-4776-88F6-2F1A4B4A8294}"/>
                </a:ext>
              </a:extLst>
            </p:cNvPr>
            <p:cNvGrpSpPr/>
            <p:nvPr/>
          </p:nvGrpSpPr>
          <p:grpSpPr>
            <a:xfrm>
              <a:off x="5661332" y="2662059"/>
              <a:ext cx="927005" cy="1466153"/>
              <a:chOff x="5610241" y="4260010"/>
              <a:chExt cx="927005" cy="1466153"/>
            </a:xfrm>
          </p:grpSpPr>
          <p:sp>
            <p:nvSpPr>
              <p:cNvPr id="13" name="Freeform 39">
                <a:extLst>
                  <a:ext uri="{FF2B5EF4-FFF2-40B4-BE49-F238E27FC236}">
                    <a16:creationId xmlns:a16="http://schemas.microsoft.com/office/drawing/2014/main" id="{F4D3CC97-8FC3-4BAD-B519-8540547F9A60}"/>
                  </a:ext>
                </a:extLst>
              </p:cNvPr>
              <p:cNvSpPr/>
              <p:nvPr/>
            </p:nvSpPr>
            <p:spPr>
              <a:xfrm rot="13156977" flipH="1" flipV="1">
                <a:off x="5782842" y="4958963"/>
                <a:ext cx="754404" cy="767200"/>
              </a:xfrm>
              <a:custGeom>
                <a:avLst/>
                <a:gdLst>
                  <a:gd name="connsiteX0" fmla="*/ 666327 w 1310428"/>
                  <a:gd name="connsiteY0" fmla="*/ 0 h 1332654"/>
                  <a:gd name="connsiteX1" fmla="*/ 1280291 w 1310428"/>
                  <a:gd name="connsiteY1" fmla="*/ 406963 h 1332654"/>
                  <a:gd name="connsiteX2" fmla="*/ 1310428 w 1310428"/>
                  <a:gd name="connsiteY2" fmla="*/ 504046 h 1332654"/>
                  <a:gd name="connsiteX3" fmla="*/ 1213474 w 1310428"/>
                  <a:gd name="connsiteY3" fmla="*/ 457626 h 1332654"/>
                  <a:gd name="connsiteX4" fmla="*/ 877877 w 1310428"/>
                  <a:gd name="connsiteY4" fmla="*/ 380206 h 1332654"/>
                  <a:gd name="connsiteX5" fmla="*/ 1259608 w 1310428"/>
                  <a:gd name="connsiteY5" fmla="*/ 796787 h 1332654"/>
                  <a:gd name="connsiteX6" fmla="*/ 855948 w 1310428"/>
                  <a:gd name="connsiteY6" fmla="*/ 947275 h 1332654"/>
                  <a:gd name="connsiteX7" fmla="*/ 1038506 w 1310428"/>
                  <a:gd name="connsiteY7" fmla="*/ 1105765 h 1332654"/>
                  <a:gd name="connsiteX8" fmla="*/ 1110112 w 1310428"/>
                  <a:gd name="connsiteY8" fmla="*/ 1160081 h 1332654"/>
                  <a:gd name="connsiteX9" fmla="*/ 1038877 w 1310428"/>
                  <a:gd name="connsiteY9" fmla="*/ 1218856 h 1332654"/>
                  <a:gd name="connsiteX10" fmla="*/ 666327 w 1310428"/>
                  <a:gd name="connsiteY10" fmla="*/ 1332654 h 1332654"/>
                  <a:gd name="connsiteX11" fmla="*/ 0 w 1310428"/>
                  <a:gd name="connsiteY11" fmla="*/ 666327 h 1332654"/>
                  <a:gd name="connsiteX12" fmla="*/ 666327 w 1310428"/>
                  <a:gd name="connsiteY12" fmla="*/ 0 h 13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0428" h="1332654">
                    <a:moveTo>
                      <a:pt x="666327" y="0"/>
                    </a:moveTo>
                    <a:cubicBezTo>
                      <a:pt x="942329" y="0"/>
                      <a:pt x="1179137" y="167808"/>
                      <a:pt x="1280291" y="406963"/>
                    </a:cubicBezTo>
                    <a:lnTo>
                      <a:pt x="1310428" y="504046"/>
                    </a:lnTo>
                    <a:lnTo>
                      <a:pt x="1213474" y="457626"/>
                    </a:lnTo>
                    <a:cubicBezTo>
                      <a:pt x="1056678" y="396018"/>
                      <a:pt x="904116" y="382378"/>
                      <a:pt x="877877" y="380206"/>
                    </a:cubicBezTo>
                    <a:cubicBezTo>
                      <a:pt x="825401" y="375863"/>
                      <a:pt x="1285445" y="579913"/>
                      <a:pt x="1259608" y="796787"/>
                    </a:cubicBezTo>
                    <a:cubicBezTo>
                      <a:pt x="1233770" y="1013662"/>
                      <a:pt x="650268" y="724232"/>
                      <a:pt x="855948" y="947275"/>
                    </a:cubicBezTo>
                    <a:cubicBezTo>
                      <a:pt x="894513" y="989096"/>
                      <a:pt x="957749" y="1043064"/>
                      <a:pt x="1038506" y="1105765"/>
                    </a:cubicBezTo>
                    <a:lnTo>
                      <a:pt x="1110112" y="1160081"/>
                    </a:lnTo>
                    <a:lnTo>
                      <a:pt x="1038877" y="1218856"/>
                    </a:lnTo>
                    <a:cubicBezTo>
                      <a:pt x="932530" y="1290702"/>
                      <a:pt x="804328" y="1332654"/>
                      <a:pt x="666327" y="1332654"/>
                    </a:cubicBezTo>
                    <a:cubicBezTo>
                      <a:pt x="298325" y="1332654"/>
                      <a:pt x="0" y="1034329"/>
                      <a:pt x="0" y="666327"/>
                    </a:cubicBezTo>
                    <a:cubicBezTo>
                      <a:pt x="0" y="298325"/>
                      <a:pt x="298325" y="0"/>
                      <a:pt x="66632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Freeform 38">
                <a:extLst>
                  <a:ext uri="{FF2B5EF4-FFF2-40B4-BE49-F238E27FC236}">
                    <a16:creationId xmlns:a16="http://schemas.microsoft.com/office/drawing/2014/main" id="{91C7472F-1CA8-4A9D-A067-2B6192321214}"/>
                  </a:ext>
                </a:extLst>
              </p:cNvPr>
              <p:cNvSpPr/>
              <p:nvPr/>
            </p:nvSpPr>
            <p:spPr>
              <a:xfrm rot="3018045" flipH="1" flipV="1">
                <a:off x="5676178" y="4194073"/>
                <a:ext cx="737460" cy="869334"/>
              </a:xfrm>
              <a:custGeom>
                <a:avLst/>
                <a:gdLst>
                  <a:gd name="connsiteX0" fmla="*/ 200316 w 1383581"/>
                  <a:gd name="connsiteY0" fmla="*/ 0 h 1630996"/>
                  <a:gd name="connsiteX1" fmla="*/ 219844 w 1383581"/>
                  <a:gd name="connsiteY1" fmla="*/ 9350 h 1630996"/>
                  <a:gd name="connsiteX2" fmla="*/ 464355 w 1383581"/>
                  <a:gd name="connsiteY2" fmla="*/ 318805 h 1630996"/>
                  <a:gd name="connsiteX3" fmla="*/ 1383581 w 1383581"/>
                  <a:gd name="connsiteY3" fmla="*/ 1630996 h 1630996"/>
                  <a:gd name="connsiteX4" fmla="*/ 14726 w 1383581"/>
                  <a:gd name="connsiteY4" fmla="*/ 667205 h 1630996"/>
                  <a:gd name="connsiteX5" fmla="*/ 0 w 1383581"/>
                  <a:gd name="connsiteY5" fmla="*/ 656035 h 1630996"/>
                  <a:gd name="connsiteX6" fmla="*/ 27379 w 1383581"/>
                  <a:gd name="connsiteY6" fmla="*/ 633445 h 1630996"/>
                  <a:gd name="connsiteX7" fmla="*/ 222542 w 1383581"/>
                  <a:gd name="connsiteY7" fmla="*/ 162281 h 1630996"/>
                  <a:gd name="connsiteX8" fmla="*/ 209005 w 1383581"/>
                  <a:gd name="connsiteY8" fmla="*/ 27993 h 1630996"/>
                  <a:gd name="connsiteX9" fmla="*/ 200316 w 1383581"/>
                  <a:gd name="connsiteY9" fmla="*/ 0 h 163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3581" h="1630996">
                    <a:moveTo>
                      <a:pt x="200316" y="0"/>
                    </a:moveTo>
                    <a:lnTo>
                      <a:pt x="219844" y="9350"/>
                    </a:lnTo>
                    <a:cubicBezTo>
                      <a:pt x="333305" y="75255"/>
                      <a:pt x="431978" y="173274"/>
                      <a:pt x="464355" y="318805"/>
                    </a:cubicBezTo>
                    <a:cubicBezTo>
                      <a:pt x="536656" y="643788"/>
                      <a:pt x="869737" y="1220924"/>
                      <a:pt x="1383581" y="1630996"/>
                    </a:cubicBezTo>
                    <a:cubicBezTo>
                      <a:pt x="990094" y="1333881"/>
                      <a:pt x="381301" y="939782"/>
                      <a:pt x="14726" y="667205"/>
                    </a:cubicBezTo>
                    <a:lnTo>
                      <a:pt x="0" y="656035"/>
                    </a:lnTo>
                    <a:lnTo>
                      <a:pt x="27379" y="633445"/>
                    </a:lnTo>
                    <a:cubicBezTo>
                      <a:pt x="147961" y="512864"/>
                      <a:pt x="222542" y="346282"/>
                      <a:pt x="222542" y="162281"/>
                    </a:cubicBezTo>
                    <a:cubicBezTo>
                      <a:pt x="222542" y="116281"/>
                      <a:pt x="217881" y="71369"/>
                      <a:pt x="209005" y="27993"/>
                    </a:cubicBezTo>
                    <a:lnTo>
                      <a:pt x="2003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0000">
                      <a:alpha val="58000"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29677D-91F7-4F59-AFA5-FCD6385F1F40}"/>
                </a:ext>
              </a:extLst>
            </p:cNvPr>
            <p:cNvSpPr txBox="1"/>
            <p:nvPr/>
          </p:nvSpPr>
          <p:spPr>
            <a:xfrm>
              <a:off x="5957526" y="3447574"/>
              <a:ext cx="536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0" name="Circle 2">
            <a:extLst>
              <a:ext uri="{FF2B5EF4-FFF2-40B4-BE49-F238E27FC236}">
                <a16:creationId xmlns:a16="http://schemas.microsoft.com/office/drawing/2014/main" id="{8E438109-C448-4809-9C74-7EFCE41D5FD0}"/>
              </a:ext>
            </a:extLst>
          </p:cNvPr>
          <p:cNvGrpSpPr/>
          <p:nvPr/>
        </p:nvGrpSpPr>
        <p:grpSpPr>
          <a:xfrm>
            <a:off x="6637738" y="1158602"/>
            <a:ext cx="1389747" cy="1051831"/>
            <a:chOff x="6586647" y="2756553"/>
            <a:chExt cx="1389747" cy="1051831"/>
          </a:xfrm>
        </p:grpSpPr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F6FA7C7B-A8B1-4C94-B226-8A74765A123A}"/>
                </a:ext>
              </a:extLst>
            </p:cNvPr>
            <p:cNvSpPr/>
            <p:nvPr/>
          </p:nvSpPr>
          <p:spPr>
            <a:xfrm rot="600923" flipH="1">
              <a:off x="6586647" y="2939050"/>
              <a:ext cx="737460" cy="869334"/>
            </a:xfrm>
            <a:custGeom>
              <a:avLst/>
              <a:gdLst>
                <a:gd name="connsiteX0" fmla="*/ 200316 w 1383581"/>
                <a:gd name="connsiteY0" fmla="*/ 0 h 1630996"/>
                <a:gd name="connsiteX1" fmla="*/ 219844 w 1383581"/>
                <a:gd name="connsiteY1" fmla="*/ 9350 h 1630996"/>
                <a:gd name="connsiteX2" fmla="*/ 464355 w 1383581"/>
                <a:gd name="connsiteY2" fmla="*/ 318805 h 1630996"/>
                <a:gd name="connsiteX3" fmla="*/ 1383581 w 1383581"/>
                <a:gd name="connsiteY3" fmla="*/ 1630996 h 1630996"/>
                <a:gd name="connsiteX4" fmla="*/ 14726 w 1383581"/>
                <a:gd name="connsiteY4" fmla="*/ 667205 h 1630996"/>
                <a:gd name="connsiteX5" fmla="*/ 0 w 1383581"/>
                <a:gd name="connsiteY5" fmla="*/ 656035 h 1630996"/>
                <a:gd name="connsiteX6" fmla="*/ 27379 w 1383581"/>
                <a:gd name="connsiteY6" fmla="*/ 633445 h 1630996"/>
                <a:gd name="connsiteX7" fmla="*/ 222542 w 1383581"/>
                <a:gd name="connsiteY7" fmla="*/ 162281 h 1630996"/>
                <a:gd name="connsiteX8" fmla="*/ 209005 w 1383581"/>
                <a:gd name="connsiteY8" fmla="*/ 27993 h 1630996"/>
                <a:gd name="connsiteX9" fmla="*/ 200316 w 1383581"/>
                <a:gd name="connsiteY9" fmla="*/ 0 h 163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581" h="1630996">
                  <a:moveTo>
                    <a:pt x="200316" y="0"/>
                  </a:moveTo>
                  <a:lnTo>
                    <a:pt x="219844" y="9350"/>
                  </a:lnTo>
                  <a:cubicBezTo>
                    <a:pt x="333305" y="75255"/>
                    <a:pt x="431978" y="173274"/>
                    <a:pt x="464355" y="318805"/>
                  </a:cubicBezTo>
                  <a:cubicBezTo>
                    <a:pt x="536656" y="643788"/>
                    <a:pt x="869737" y="1220924"/>
                    <a:pt x="1383581" y="1630996"/>
                  </a:cubicBezTo>
                  <a:cubicBezTo>
                    <a:pt x="990094" y="1333881"/>
                    <a:pt x="381301" y="939782"/>
                    <a:pt x="14726" y="667205"/>
                  </a:cubicBezTo>
                  <a:lnTo>
                    <a:pt x="0" y="656035"/>
                  </a:lnTo>
                  <a:lnTo>
                    <a:pt x="27379" y="633445"/>
                  </a:lnTo>
                  <a:cubicBezTo>
                    <a:pt x="147961" y="512864"/>
                    <a:pt x="222542" y="346282"/>
                    <a:pt x="222542" y="162281"/>
                  </a:cubicBezTo>
                  <a:cubicBezTo>
                    <a:pt x="222542" y="116281"/>
                    <a:pt x="217881" y="71369"/>
                    <a:pt x="209005" y="27993"/>
                  </a:cubicBezTo>
                  <a:lnTo>
                    <a:pt x="200316" y="0"/>
                  </a:lnTo>
                  <a:close/>
                </a:path>
              </a:pathLst>
            </a:custGeom>
            <a:gradFill>
              <a:gsLst>
                <a:gs pos="0">
                  <a:srgbClr val="FF0000">
                    <a:alpha val="58000"/>
                  </a:srgbClr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11" name="Freeform 34">
              <a:extLst>
                <a:ext uri="{FF2B5EF4-FFF2-40B4-BE49-F238E27FC236}">
                  <a16:creationId xmlns:a16="http://schemas.microsoft.com/office/drawing/2014/main" id="{5B2FD8DB-D328-484F-9A48-93BC01D017B8}"/>
                </a:ext>
              </a:extLst>
            </p:cNvPr>
            <p:cNvSpPr/>
            <p:nvPr/>
          </p:nvSpPr>
          <p:spPr>
            <a:xfrm rot="12157205" flipH="1">
              <a:off x="7221990" y="2756553"/>
              <a:ext cx="754404" cy="767200"/>
            </a:xfrm>
            <a:custGeom>
              <a:avLst/>
              <a:gdLst>
                <a:gd name="connsiteX0" fmla="*/ 666327 w 1310428"/>
                <a:gd name="connsiteY0" fmla="*/ 0 h 1332654"/>
                <a:gd name="connsiteX1" fmla="*/ 1280291 w 1310428"/>
                <a:gd name="connsiteY1" fmla="*/ 406963 h 1332654"/>
                <a:gd name="connsiteX2" fmla="*/ 1310428 w 1310428"/>
                <a:gd name="connsiteY2" fmla="*/ 504046 h 1332654"/>
                <a:gd name="connsiteX3" fmla="*/ 1213474 w 1310428"/>
                <a:gd name="connsiteY3" fmla="*/ 457626 h 1332654"/>
                <a:gd name="connsiteX4" fmla="*/ 877877 w 1310428"/>
                <a:gd name="connsiteY4" fmla="*/ 380206 h 1332654"/>
                <a:gd name="connsiteX5" fmla="*/ 1259608 w 1310428"/>
                <a:gd name="connsiteY5" fmla="*/ 796787 h 1332654"/>
                <a:gd name="connsiteX6" fmla="*/ 855948 w 1310428"/>
                <a:gd name="connsiteY6" fmla="*/ 947275 h 1332654"/>
                <a:gd name="connsiteX7" fmla="*/ 1038506 w 1310428"/>
                <a:gd name="connsiteY7" fmla="*/ 1105765 h 1332654"/>
                <a:gd name="connsiteX8" fmla="*/ 1110112 w 1310428"/>
                <a:gd name="connsiteY8" fmla="*/ 1160081 h 1332654"/>
                <a:gd name="connsiteX9" fmla="*/ 1038877 w 1310428"/>
                <a:gd name="connsiteY9" fmla="*/ 1218856 h 1332654"/>
                <a:gd name="connsiteX10" fmla="*/ 666327 w 1310428"/>
                <a:gd name="connsiteY10" fmla="*/ 1332654 h 1332654"/>
                <a:gd name="connsiteX11" fmla="*/ 0 w 1310428"/>
                <a:gd name="connsiteY11" fmla="*/ 666327 h 1332654"/>
                <a:gd name="connsiteX12" fmla="*/ 666327 w 1310428"/>
                <a:gd name="connsiteY12" fmla="*/ 0 h 133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0428" h="1332654">
                  <a:moveTo>
                    <a:pt x="666327" y="0"/>
                  </a:moveTo>
                  <a:cubicBezTo>
                    <a:pt x="942329" y="0"/>
                    <a:pt x="1179137" y="167808"/>
                    <a:pt x="1280291" y="406963"/>
                  </a:cubicBezTo>
                  <a:lnTo>
                    <a:pt x="1310428" y="504046"/>
                  </a:lnTo>
                  <a:lnTo>
                    <a:pt x="1213474" y="457626"/>
                  </a:lnTo>
                  <a:cubicBezTo>
                    <a:pt x="1056678" y="396018"/>
                    <a:pt x="904116" y="382378"/>
                    <a:pt x="877877" y="380206"/>
                  </a:cubicBezTo>
                  <a:cubicBezTo>
                    <a:pt x="825401" y="375863"/>
                    <a:pt x="1285445" y="579913"/>
                    <a:pt x="1259608" y="796787"/>
                  </a:cubicBezTo>
                  <a:cubicBezTo>
                    <a:pt x="1233770" y="1013662"/>
                    <a:pt x="650268" y="724232"/>
                    <a:pt x="855948" y="947275"/>
                  </a:cubicBezTo>
                  <a:cubicBezTo>
                    <a:pt x="894513" y="989096"/>
                    <a:pt x="957749" y="1043064"/>
                    <a:pt x="1038506" y="1105765"/>
                  </a:cubicBezTo>
                  <a:lnTo>
                    <a:pt x="1110112" y="1160081"/>
                  </a:lnTo>
                  <a:lnTo>
                    <a:pt x="1038877" y="1218856"/>
                  </a:lnTo>
                  <a:cubicBezTo>
                    <a:pt x="932530" y="1290702"/>
                    <a:pt x="804328" y="1332654"/>
                    <a:pt x="666327" y="1332654"/>
                  </a:cubicBezTo>
                  <a:cubicBezTo>
                    <a:pt x="298325" y="1332654"/>
                    <a:pt x="0" y="1034329"/>
                    <a:pt x="0" y="666327"/>
                  </a:cubicBezTo>
                  <a:cubicBezTo>
                    <a:pt x="0" y="298325"/>
                    <a:pt x="298325" y="0"/>
                    <a:pt x="66632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1301F6-D7E5-4E6B-9D9F-92465E63ADD7}"/>
                </a:ext>
              </a:extLst>
            </p:cNvPr>
            <p:cNvSpPr txBox="1"/>
            <p:nvPr/>
          </p:nvSpPr>
          <p:spPr>
            <a:xfrm>
              <a:off x="7345760" y="2912051"/>
              <a:ext cx="536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9" name="Circle 1">
            <a:extLst>
              <a:ext uri="{FF2B5EF4-FFF2-40B4-BE49-F238E27FC236}">
                <a16:creationId xmlns:a16="http://schemas.microsoft.com/office/drawing/2014/main" id="{AD80AD5B-E65C-4BEE-B97E-FB7897E79B05}"/>
              </a:ext>
            </a:extLst>
          </p:cNvPr>
          <p:cNvGrpSpPr/>
          <p:nvPr/>
        </p:nvGrpSpPr>
        <p:grpSpPr>
          <a:xfrm>
            <a:off x="4083475" y="1158602"/>
            <a:ext cx="1424881" cy="1051830"/>
            <a:chOff x="4032384" y="2756553"/>
            <a:chExt cx="1424881" cy="1051830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C7518D5-97C9-4698-89F1-8CAD301D6886}"/>
                </a:ext>
              </a:extLst>
            </p:cNvPr>
            <p:cNvSpPr/>
            <p:nvPr/>
          </p:nvSpPr>
          <p:spPr>
            <a:xfrm rot="20999077">
              <a:off x="4719805" y="2939049"/>
              <a:ext cx="737460" cy="869334"/>
            </a:xfrm>
            <a:custGeom>
              <a:avLst/>
              <a:gdLst>
                <a:gd name="connsiteX0" fmla="*/ 200316 w 1383581"/>
                <a:gd name="connsiteY0" fmla="*/ 0 h 1630996"/>
                <a:gd name="connsiteX1" fmla="*/ 219844 w 1383581"/>
                <a:gd name="connsiteY1" fmla="*/ 9350 h 1630996"/>
                <a:gd name="connsiteX2" fmla="*/ 464355 w 1383581"/>
                <a:gd name="connsiteY2" fmla="*/ 318805 h 1630996"/>
                <a:gd name="connsiteX3" fmla="*/ 1383581 w 1383581"/>
                <a:gd name="connsiteY3" fmla="*/ 1630996 h 1630996"/>
                <a:gd name="connsiteX4" fmla="*/ 14726 w 1383581"/>
                <a:gd name="connsiteY4" fmla="*/ 667205 h 1630996"/>
                <a:gd name="connsiteX5" fmla="*/ 0 w 1383581"/>
                <a:gd name="connsiteY5" fmla="*/ 656035 h 1630996"/>
                <a:gd name="connsiteX6" fmla="*/ 27379 w 1383581"/>
                <a:gd name="connsiteY6" fmla="*/ 633445 h 1630996"/>
                <a:gd name="connsiteX7" fmla="*/ 222542 w 1383581"/>
                <a:gd name="connsiteY7" fmla="*/ 162281 h 1630996"/>
                <a:gd name="connsiteX8" fmla="*/ 209005 w 1383581"/>
                <a:gd name="connsiteY8" fmla="*/ 27993 h 1630996"/>
                <a:gd name="connsiteX9" fmla="*/ 200316 w 1383581"/>
                <a:gd name="connsiteY9" fmla="*/ 0 h 163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581" h="1630996">
                  <a:moveTo>
                    <a:pt x="200316" y="0"/>
                  </a:moveTo>
                  <a:lnTo>
                    <a:pt x="219844" y="9350"/>
                  </a:lnTo>
                  <a:cubicBezTo>
                    <a:pt x="333305" y="75255"/>
                    <a:pt x="431978" y="173274"/>
                    <a:pt x="464355" y="318805"/>
                  </a:cubicBezTo>
                  <a:cubicBezTo>
                    <a:pt x="536656" y="643788"/>
                    <a:pt x="869737" y="1220924"/>
                    <a:pt x="1383581" y="1630996"/>
                  </a:cubicBezTo>
                  <a:cubicBezTo>
                    <a:pt x="990094" y="1333881"/>
                    <a:pt x="381301" y="939782"/>
                    <a:pt x="14726" y="667205"/>
                  </a:cubicBezTo>
                  <a:lnTo>
                    <a:pt x="0" y="656035"/>
                  </a:lnTo>
                  <a:lnTo>
                    <a:pt x="27379" y="633445"/>
                  </a:lnTo>
                  <a:cubicBezTo>
                    <a:pt x="147961" y="512864"/>
                    <a:pt x="222542" y="346282"/>
                    <a:pt x="222542" y="162281"/>
                  </a:cubicBezTo>
                  <a:cubicBezTo>
                    <a:pt x="222542" y="116281"/>
                    <a:pt x="217881" y="71369"/>
                    <a:pt x="209005" y="27993"/>
                  </a:cubicBezTo>
                  <a:lnTo>
                    <a:pt x="200316" y="0"/>
                  </a:lnTo>
                  <a:close/>
                </a:path>
              </a:pathLst>
            </a:custGeom>
            <a:gradFill>
              <a:gsLst>
                <a:gs pos="0">
                  <a:srgbClr val="FF0000">
                    <a:alpha val="58000"/>
                  </a:srgbClr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115DEF1C-C0D5-4DEF-B322-A6806E537BDA}"/>
                </a:ext>
              </a:extLst>
            </p:cNvPr>
            <p:cNvSpPr/>
            <p:nvPr/>
          </p:nvSpPr>
          <p:spPr>
            <a:xfrm rot="9442795">
              <a:off x="4032384" y="2756553"/>
              <a:ext cx="754404" cy="767200"/>
            </a:xfrm>
            <a:custGeom>
              <a:avLst/>
              <a:gdLst>
                <a:gd name="connsiteX0" fmla="*/ 666327 w 1310428"/>
                <a:gd name="connsiteY0" fmla="*/ 0 h 1332654"/>
                <a:gd name="connsiteX1" fmla="*/ 1280291 w 1310428"/>
                <a:gd name="connsiteY1" fmla="*/ 406963 h 1332654"/>
                <a:gd name="connsiteX2" fmla="*/ 1310428 w 1310428"/>
                <a:gd name="connsiteY2" fmla="*/ 504046 h 1332654"/>
                <a:gd name="connsiteX3" fmla="*/ 1213474 w 1310428"/>
                <a:gd name="connsiteY3" fmla="*/ 457626 h 1332654"/>
                <a:gd name="connsiteX4" fmla="*/ 877877 w 1310428"/>
                <a:gd name="connsiteY4" fmla="*/ 380206 h 1332654"/>
                <a:gd name="connsiteX5" fmla="*/ 1259608 w 1310428"/>
                <a:gd name="connsiteY5" fmla="*/ 796787 h 1332654"/>
                <a:gd name="connsiteX6" fmla="*/ 855948 w 1310428"/>
                <a:gd name="connsiteY6" fmla="*/ 947275 h 1332654"/>
                <a:gd name="connsiteX7" fmla="*/ 1038506 w 1310428"/>
                <a:gd name="connsiteY7" fmla="*/ 1105765 h 1332654"/>
                <a:gd name="connsiteX8" fmla="*/ 1110112 w 1310428"/>
                <a:gd name="connsiteY8" fmla="*/ 1160081 h 1332654"/>
                <a:gd name="connsiteX9" fmla="*/ 1038877 w 1310428"/>
                <a:gd name="connsiteY9" fmla="*/ 1218856 h 1332654"/>
                <a:gd name="connsiteX10" fmla="*/ 666327 w 1310428"/>
                <a:gd name="connsiteY10" fmla="*/ 1332654 h 1332654"/>
                <a:gd name="connsiteX11" fmla="*/ 0 w 1310428"/>
                <a:gd name="connsiteY11" fmla="*/ 666327 h 1332654"/>
                <a:gd name="connsiteX12" fmla="*/ 666327 w 1310428"/>
                <a:gd name="connsiteY12" fmla="*/ 0 h 133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0428" h="1332654">
                  <a:moveTo>
                    <a:pt x="666327" y="0"/>
                  </a:moveTo>
                  <a:cubicBezTo>
                    <a:pt x="942329" y="0"/>
                    <a:pt x="1179137" y="167808"/>
                    <a:pt x="1280291" y="406963"/>
                  </a:cubicBezTo>
                  <a:lnTo>
                    <a:pt x="1310428" y="504046"/>
                  </a:lnTo>
                  <a:lnTo>
                    <a:pt x="1213474" y="457626"/>
                  </a:lnTo>
                  <a:cubicBezTo>
                    <a:pt x="1056678" y="396018"/>
                    <a:pt x="904116" y="382378"/>
                    <a:pt x="877877" y="380206"/>
                  </a:cubicBezTo>
                  <a:cubicBezTo>
                    <a:pt x="825401" y="375863"/>
                    <a:pt x="1285445" y="579913"/>
                    <a:pt x="1259608" y="796787"/>
                  </a:cubicBezTo>
                  <a:cubicBezTo>
                    <a:pt x="1233770" y="1013662"/>
                    <a:pt x="650268" y="724232"/>
                    <a:pt x="855948" y="947275"/>
                  </a:cubicBezTo>
                  <a:cubicBezTo>
                    <a:pt x="894513" y="989096"/>
                    <a:pt x="957749" y="1043064"/>
                    <a:pt x="1038506" y="1105765"/>
                  </a:cubicBezTo>
                  <a:lnTo>
                    <a:pt x="1110112" y="1160081"/>
                  </a:lnTo>
                  <a:lnTo>
                    <a:pt x="1038877" y="1218856"/>
                  </a:lnTo>
                  <a:cubicBezTo>
                    <a:pt x="932530" y="1290702"/>
                    <a:pt x="804328" y="1332654"/>
                    <a:pt x="666327" y="1332654"/>
                  </a:cubicBezTo>
                  <a:cubicBezTo>
                    <a:pt x="298325" y="1332654"/>
                    <a:pt x="0" y="1034329"/>
                    <a:pt x="0" y="666327"/>
                  </a:cubicBezTo>
                  <a:cubicBezTo>
                    <a:pt x="0" y="298325"/>
                    <a:pt x="298325" y="0"/>
                    <a:pt x="66632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5B899C-0C12-4F60-9D33-928BD91A9AC4}"/>
                </a:ext>
              </a:extLst>
            </p:cNvPr>
            <p:cNvSpPr txBox="1"/>
            <p:nvPr/>
          </p:nvSpPr>
          <p:spPr>
            <a:xfrm>
              <a:off x="4184103" y="2900582"/>
              <a:ext cx="536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54A310E-56DF-42B0-865A-9A990166E066}"/>
              </a:ext>
            </a:extLst>
          </p:cNvPr>
          <p:cNvSpPr/>
          <p:nvPr/>
        </p:nvSpPr>
        <p:spPr>
          <a:xfrm>
            <a:off x="0" y="0"/>
            <a:ext cx="12192000" cy="541867"/>
          </a:xfrm>
          <a:prstGeom prst="rect">
            <a:avLst/>
          </a:prstGeom>
          <a:solidFill>
            <a:srgbClr val="1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Avenir LT 65 Medium" panose="02000603020000020003" pitchFamily="2" charset="0"/>
              </a:rPr>
              <a:t>Lorem ipsum</a:t>
            </a:r>
            <a:endParaRPr lang="en-US" sz="3200" b="1" dirty="0">
              <a:latin typeface="Avenir LT 65 Medium" panose="02000603020000020003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0F527-4A98-41B8-A705-CBD07D0F8D80}"/>
              </a:ext>
            </a:extLst>
          </p:cNvPr>
          <p:cNvSpPr/>
          <p:nvPr/>
        </p:nvSpPr>
        <p:spPr>
          <a:xfrm>
            <a:off x="0" y="6316133"/>
            <a:ext cx="12192000" cy="541867"/>
          </a:xfrm>
          <a:prstGeom prst="rect">
            <a:avLst/>
          </a:prstGeom>
          <a:solidFill>
            <a:srgbClr val="1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C91F867-8483-4B0E-B8B6-3E0BA0655B90}"/>
              </a:ext>
            </a:extLst>
          </p:cNvPr>
          <p:cNvSpPr txBox="1"/>
          <p:nvPr/>
        </p:nvSpPr>
        <p:spPr>
          <a:xfrm>
            <a:off x="715795" y="6447556"/>
            <a:ext cx="9587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Lorem ipsum</a:t>
            </a:r>
            <a:endParaRPr lang="en-US" sz="1600" dirty="0">
              <a:solidFill>
                <a:schemeClr val="bg1"/>
              </a:solidFill>
              <a:latin typeface="Avenir LT Std 35 Light" panose="020B04020202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riangle 31">
            <a:extLst>
              <a:ext uri="{FF2B5EF4-FFF2-40B4-BE49-F238E27FC236}">
                <a16:creationId xmlns:a16="http://schemas.microsoft.com/office/drawing/2014/main" id="{2246F1A6-36F9-47AD-85CD-730D5E99C38C}"/>
              </a:ext>
            </a:extLst>
          </p:cNvPr>
          <p:cNvSpPr/>
          <p:nvPr/>
        </p:nvSpPr>
        <p:spPr>
          <a:xfrm rot="15964568">
            <a:off x="10959652" y="4244234"/>
            <a:ext cx="1168400" cy="1219200"/>
          </a:xfrm>
          <a:prstGeom prst="triangl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riangle 32">
            <a:extLst>
              <a:ext uri="{FF2B5EF4-FFF2-40B4-BE49-F238E27FC236}">
                <a16:creationId xmlns:a16="http://schemas.microsoft.com/office/drawing/2014/main" id="{30B47629-94E4-47B7-A869-06DF5916EE3F}"/>
              </a:ext>
            </a:extLst>
          </p:cNvPr>
          <p:cNvSpPr/>
          <p:nvPr/>
        </p:nvSpPr>
        <p:spPr>
          <a:xfrm rot="3230840">
            <a:off x="297672" y="320737"/>
            <a:ext cx="1168400" cy="1219200"/>
          </a:xfrm>
          <a:prstGeom prst="triangle">
            <a:avLst/>
          </a:prstGeom>
          <a:solidFill>
            <a:schemeClr val="bg1">
              <a:lumMod val="6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675543-ABD2-4E2F-9E71-AF4926065B24}"/>
              </a:ext>
            </a:extLst>
          </p:cNvPr>
          <p:cNvSpPr/>
          <p:nvPr/>
        </p:nvSpPr>
        <p:spPr>
          <a:xfrm>
            <a:off x="4904496" y="782984"/>
            <a:ext cx="2393550" cy="2393548"/>
          </a:xfrm>
          <a:prstGeom prst="ellipse">
            <a:avLst/>
          </a:prstGeom>
          <a:gradFill>
            <a:gsLst>
              <a:gs pos="2000">
                <a:srgbClr val="BCE0F6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FF442A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AFB42F-D898-4FD9-A977-B56DD7E77990}"/>
              </a:ext>
            </a:extLst>
          </p:cNvPr>
          <p:cNvSpPr/>
          <p:nvPr/>
        </p:nvSpPr>
        <p:spPr>
          <a:xfrm>
            <a:off x="5139626" y="1043032"/>
            <a:ext cx="1912747" cy="19127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Lorem ipsum</a:t>
            </a:r>
            <a:endParaRPr lang="en-US" sz="2000" dirty="0">
              <a:solidFill>
                <a:srgbClr val="FF442A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6B728C-C091-46CC-89F7-868006F70AAA}"/>
              </a:ext>
            </a:extLst>
          </p:cNvPr>
          <p:cNvSpPr/>
          <p:nvPr/>
        </p:nvSpPr>
        <p:spPr>
          <a:xfrm>
            <a:off x="5726421" y="1614114"/>
            <a:ext cx="267016" cy="284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B39965-55BB-4A54-A7F0-42E73885902D}"/>
              </a:ext>
            </a:extLst>
          </p:cNvPr>
          <p:cNvSpPr/>
          <p:nvPr/>
        </p:nvSpPr>
        <p:spPr>
          <a:xfrm>
            <a:off x="6092242" y="1622175"/>
            <a:ext cx="267016" cy="284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B6CEFF-BFB1-4F78-B500-F6AD5B62F5C9}"/>
              </a:ext>
            </a:extLst>
          </p:cNvPr>
          <p:cNvSpPr/>
          <p:nvPr/>
        </p:nvSpPr>
        <p:spPr>
          <a:xfrm>
            <a:off x="5720186" y="1984623"/>
            <a:ext cx="267016" cy="284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34" name="Graphic 20" descr="Lightbulb">
            <a:extLst>
              <a:ext uri="{FF2B5EF4-FFF2-40B4-BE49-F238E27FC236}">
                <a16:creationId xmlns:a16="http://schemas.microsoft.com/office/drawing/2014/main" id="{1AD2E071-1540-4B8C-81CA-22322CDF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16" y="6428556"/>
            <a:ext cx="351762" cy="35176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5D399B4-97B6-4BC1-8543-9BFECCBA4B4E}"/>
              </a:ext>
            </a:extLst>
          </p:cNvPr>
          <p:cNvSpPr/>
          <p:nvPr/>
        </p:nvSpPr>
        <p:spPr>
          <a:xfrm>
            <a:off x="8248646" y="1394163"/>
            <a:ext cx="2495107" cy="57184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Lorem ipsum</a:t>
            </a:r>
            <a:endParaRPr lang="en-US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D25259-6177-4E10-B3AC-7FE7A402E9A5}"/>
              </a:ext>
            </a:extLst>
          </p:cNvPr>
          <p:cNvSpPr/>
          <p:nvPr/>
        </p:nvSpPr>
        <p:spPr>
          <a:xfrm>
            <a:off x="8406825" y="2065560"/>
            <a:ext cx="3366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Used when one would like to see the content of the data source. The command would dump the last record of each metric into the specific data source. 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0B9CD5-CD65-4B5F-958A-C320F9078200}"/>
              </a:ext>
            </a:extLst>
          </p:cNvPr>
          <p:cNvSpPr/>
          <p:nvPr/>
        </p:nvSpPr>
        <p:spPr>
          <a:xfrm>
            <a:off x="1237756" y="1394163"/>
            <a:ext cx="2495107" cy="571844"/>
          </a:xfrm>
          <a:prstGeom prst="rect">
            <a:avLst/>
          </a:prstGeom>
          <a:solidFill>
            <a:schemeClr val="bg1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Lorem ipsum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CBA3B0-F750-49DA-9D91-D1ABC365411A}"/>
              </a:ext>
            </a:extLst>
          </p:cNvPr>
          <p:cNvSpPr/>
          <p:nvPr/>
        </p:nvSpPr>
        <p:spPr>
          <a:xfrm>
            <a:off x="4381544" y="4206342"/>
            <a:ext cx="3937027" cy="57184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Lorem ipsum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D3C1E8-D656-4C1A-A8B1-BC0E3F8E89D9}"/>
              </a:ext>
            </a:extLst>
          </p:cNvPr>
          <p:cNvSpPr/>
          <p:nvPr/>
        </p:nvSpPr>
        <p:spPr>
          <a:xfrm>
            <a:off x="1716013" y="2269192"/>
            <a:ext cx="2866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This command would display the configured Data Sources. 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pic>
        <p:nvPicPr>
          <p:cNvPr id="41" name="Graphic 20" descr="Lightbulb">
            <a:extLst>
              <a:ext uri="{FF2B5EF4-FFF2-40B4-BE49-F238E27FC236}">
                <a16:creationId xmlns:a16="http://schemas.microsoft.com/office/drawing/2014/main" id="{922E9644-ADAE-4090-878A-505E7388D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48" y="2305177"/>
            <a:ext cx="351762" cy="351762"/>
          </a:xfrm>
          <a:prstGeom prst="rect">
            <a:avLst/>
          </a:prstGeom>
        </p:spPr>
      </p:pic>
      <p:pic>
        <p:nvPicPr>
          <p:cNvPr id="42" name="Graphic 20" descr="Lightbulb">
            <a:extLst>
              <a:ext uri="{FF2B5EF4-FFF2-40B4-BE49-F238E27FC236}">
                <a16:creationId xmlns:a16="http://schemas.microsoft.com/office/drawing/2014/main" id="{072142E9-62DE-4531-80A9-362D1A1D8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1739" y="2305177"/>
            <a:ext cx="351762" cy="351762"/>
          </a:xfrm>
          <a:prstGeom prst="rect">
            <a:avLst/>
          </a:prstGeom>
        </p:spPr>
      </p:pic>
      <p:pic>
        <p:nvPicPr>
          <p:cNvPr id="43" name="Graphic 20" descr="Lightbulb">
            <a:extLst>
              <a:ext uri="{FF2B5EF4-FFF2-40B4-BE49-F238E27FC236}">
                <a16:creationId xmlns:a16="http://schemas.microsoft.com/office/drawing/2014/main" id="{6A6B0897-727E-454C-A048-B39126ED4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0522" y="4874848"/>
            <a:ext cx="351762" cy="35176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B8A13C5-4411-4138-A6AF-95FAFBB24AF5}"/>
              </a:ext>
            </a:extLst>
          </p:cNvPr>
          <p:cNvSpPr/>
          <p:nvPr/>
        </p:nvSpPr>
        <p:spPr>
          <a:xfrm>
            <a:off x="5169967" y="4939278"/>
            <a:ext cx="2495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“export CODAMAGIC=0x05201993” is an obsolete command used in OA 11.xx versions. </a:t>
            </a:r>
          </a:p>
        </p:txBody>
      </p:sp>
      <p:sp>
        <p:nvSpPr>
          <p:cNvPr id="68" name="Triangle 32">
            <a:extLst>
              <a:ext uri="{FF2B5EF4-FFF2-40B4-BE49-F238E27FC236}">
                <a16:creationId xmlns:a16="http://schemas.microsoft.com/office/drawing/2014/main" id="{76FCD830-1BAE-4EC1-A6DF-44232D843EFC}"/>
              </a:ext>
            </a:extLst>
          </p:cNvPr>
          <p:cNvSpPr/>
          <p:nvPr/>
        </p:nvSpPr>
        <p:spPr>
          <a:xfrm rot="5893130">
            <a:off x="4791069" y="3345880"/>
            <a:ext cx="1168400" cy="1219200"/>
          </a:xfrm>
          <a:prstGeom prst="triangle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Triangle 32">
            <a:extLst>
              <a:ext uri="{FF2B5EF4-FFF2-40B4-BE49-F238E27FC236}">
                <a16:creationId xmlns:a16="http://schemas.microsoft.com/office/drawing/2014/main" id="{C47161A0-19F1-45E2-8897-AE6A7B7651E5}"/>
              </a:ext>
            </a:extLst>
          </p:cNvPr>
          <p:cNvSpPr/>
          <p:nvPr/>
        </p:nvSpPr>
        <p:spPr>
          <a:xfrm rot="6320627">
            <a:off x="8459265" y="3546981"/>
            <a:ext cx="1168400" cy="1219200"/>
          </a:xfrm>
          <a:prstGeom prst="triangle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Triangle 32">
            <a:extLst>
              <a:ext uri="{FF2B5EF4-FFF2-40B4-BE49-F238E27FC236}">
                <a16:creationId xmlns:a16="http://schemas.microsoft.com/office/drawing/2014/main" id="{E21920B2-C208-4FBE-A9DE-9C2A1F180B4F}"/>
              </a:ext>
            </a:extLst>
          </p:cNvPr>
          <p:cNvSpPr/>
          <p:nvPr/>
        </p:nvSpPr>
        <p:spPr>
          <a:xfrm rot="5893130">
            <a:off x="818448" y="3750455"/>
            <a:ext cx="1168400" cy="1219200"/>
          </a:xfrm>
          <a:prstGeom prst="triangle">
            <a:avLst/>
          </a:prstGeom>
          <a:solidFill>
            <a:schemeClr val="bg1">
              <a:lumMod val="6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Triangle 32">
            <a:extLst>
              <a:ext uri="{FF2B5EF4-FFF2-40B4-BE49-F238E27FC236}">
                <a16:creationId xmlns:a16="http://schemas.microsoft.com/office/drawing/2014/main" id="{CCFAFD79-33C3-477D-B197-45CD6CEA6268}"/>
              </a:ext>
            </a:extLst>
          </p:cNvPr>
          <p:cNvSpPr/>
          <p:nvPr/>
        </p:nvSpPr>
        <p:spPr>
          <a:xfrm rot="6320627">
            <a:off x="6736776" y="1662747"/>
            <a:ext cx="1168400" cy="1219200"/>
          </a:xfrm>
          <a:prstGeom prst="triangle">
            <a:avLst/>
          </a:prstGeom>
          <a:solidFill>
            <a:schemeClr val="bg1">
              <a:lumMod val="65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Triangle 32">
            <a:extLst>
              <a:ext uri="{FF2B5EF4-FFF2-40B4-BE49-F238E27FC236}">
                <a16:creationId xmlns:a16="http://schemas.microsoft.com/office/drawing/2014/main" id="{3A280553-45CD-44FA-B8B3-802A839FFD2D}"/>
              </a:ext>
            </a:extLst>
          </p:cNvPr>
          <p:cNvSpPr/>
          <p:nvPr/>
        </p:nvSpPr>
        <p:spPr>
          <a:xfrm rot="6320627">
            <a:off x="6239904" y="5593464"/>
            <a:ext cx="1168400" cy="1219200"/>
          </a:xfrm>
          <a:prstGeom prst="triangle">
            <a:avLst/>
          </a:pr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hand 1" descr="Raised hand">
            <a:extLst>
              <a:ext uri="{FF2B5EF4-FFF2-40B4-BE49-F238E27FC236}">
                <a16:creationId xmlns:a16="http://schemas.microsoft.com/office/drawing/2014/main" id="{89642710-782A-435D-A7DE-729FFCBE16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5640" y="1555383"/>
            <a:ext cx="359782" cy="359782"/>
          </a:xfrm>
          <a:prstGeom prst="rect">
            <a:avLst/>
          </a:prstGeom>
        </p:spPr>
      </p:pic>
      <p:pic>
        <p:nvPicPr>
          <p:cNvPr id="73" name="hand 2" descr="Raised hand">
            <a:extLst>
              <a:ext uri="{FF2B5EF4-FFF2-40B4-BE49-F238E27FC236}">
                <a16:creationId xmlns:a16="http://schemas.microsoft.com/office/drawing/2014/main" id="{CE94F8F0-1D8D-4304-8D77-7B03DAF655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4163" y="1545031"/>
            <a:ext cx="359782" cy="359782"/>
          </a:xfrm>
          <a:prstGeom prst="rect">
            <a:avLst/>
          </a:prstGeom>
        </p:spPr>
      </p:pic>
      <p:pic>
        <p:nvPicPr>
          <p:cNvPr id="75" name="hand 3" descr="Raised hand">
            <a:extLst>
              <a:ext uri="{FF2B5EF4-FFF2-40B4-BE49-F238E27FC236}">
                <a16:creationId xmlns:a16="http://schemas.microsoft.com/office/drawing/2014/main" id="{54ADD0B7-A0CA-4DC6-BBE9-A2475E63AB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4629" y="4300016"/>
            <a:ext cx="359782" cy="359782"/>
          </a:xfrm>
          <a:prstGeom prst="rect">
            <a:avLst/>
          </a:prstGeom>
        </p:spPr>
      </p:pic>
      <p:grpSp>
        <p:nvGrpSpPr>
          <p:cNvPr id="21" name="Output 3">
            <a:extLst>
              <a:ext uri="{FF2B5EF4-FFF2-40B4-BE49-F238E27FC236}">
                <a16:creationId xmlns:a16="http://schemas.microsoft.com/office/drawing/2014/main" id="{598C734A-CDE9-4DA7-BE0D-A9F575492BDA}"/>
              </a:ext>
            </a:extLst>
          </p:cNvPr>
          <p:cNvGrpSpPr/>
          <p:nvPr/>
        </p:nvGrpSpPr>
        <p:grpSpPr>
          <a:xfrm>
            <a:off x="5526033" y="4713716"/>
            <a:ext cx="6586789" cy="1571320"/>
            <a:chOff x="5526033" y="4713716"/>
            <a:chExt cx="6586789" cy="157132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219C9E7-2E4E-4D49-A6AE-BE53C56AC1DD}"/>
                </a:ext>
              </a:extLst>
            </p:cNvPr>
            <p:cNvSpPr/>
            <p:nvPr/>
          </p:nvSpPr>
          <p:spPr>
            <a:xfrm>
              <a:off x="5560481" y="4716540"/>
              <a:ext cx="6552341" cy="156849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Lorem ipsum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EE09659D-3783-4D04-BADF-F0FE54D786BA}"/>
                </a:ext>
              </a:extLst>
            </p:cNvPr>
            <p:cNvSpPr/>
            <p:nvPr/>
          </p:nvSpPr>
          <p:spPr>
            <a:xfrm>
              <a:off x="5526033" y="4713716"/>
              <a:ext cx="322655" cy="32125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Output 2">
            <a:extLst>
              <a:ext uri="{FF2B5EF4-FFF2-40B4-BE49-F238E27FC236}">
                <a16:creationId xmlns:a16="http://schemas.microsoft.com/office/drawing/2014/main" id="{09C0BE7C-4B40-4DFF-8960-F1FC07DEA319}"/>
              </a:ext>
            </a:extLst>
          </p:cNvPr>
          <p:cNvGrpSpPr/>
          <p:nvPr/>
        </p:nvGrpSpPr>
        <p:grpSpPr>
          <a:xfrm>
            <a:off x="6630818" y="1989444"/>
            <a:ext cx="5538988" cy="2457121"/>
            <a:chOff x="6630818" y="1989444"/>
            <a:chExt cx="5538988" cy="245712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A0CEB10-FD3E-4BDC-8293-49967D48AE5C}"/>
                </a:ext>
              </a:extLst>
            </p:cNvPr>
            <p:cNvSpPr/>
            <p:nvPr/>
          </p:nvSpPr>
          <p:spPr>
            <a:xfrm>
              <a:off x="6630818" y="1996139"/>
              <a:ext cx="5538988" cy="24504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Multiplication Sign 79">
              <a:extLst>
                <a:ext uri="{FF2B5EF4-FFF2-40B4-BE49-F238E27FC236}">
                  <a16:creationId xmlns:a16="http://schemas.microsoft.com/office/drawing/2014/main" id="{A01338A4-EB35-4EF7-989C-95E44079D85B}"/>
                </a:ext>
              </a:extLst>
            </p:cNvPr>
            <p:cNvSpPr/>
            <p:nvPr/>
          </p:nvSpPr>
          <p:spPr>
            <a:xfrm>
              <a:off x="6667592" y="1989444"/>
              <a:ext cx="322655" cy="32125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9" name="Output 1">
            <a:extLst>
              <a:ext uri="{FF2B5EF4-FFF2-40B4-BE49-F238E27FC236}">
                <a16:creationId xmlns:a16="http://schemas.microsoft.com/office/drawing/2014/main" id="{1FB3F470-A3B4-4DF0-BFDF-D273753C9C6D}"/>
              </a:ext>
            </a:extLst>
          </p:cNvPr>
          <p:cNvGrpSpPr/>
          <p:nvPr/>
        </p:nvGrpSpPr>
        <p:grpSpPr>
          <a:xfrm>
            <a:off x="-32228" y="1989444"/>
            <a:ext cx="5577111" cy="2457121"/>
            <a:chOff x="155556" y="1989444"/>
            <a:chExt cx="5577111" cy="2457121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AC8483F-419C-431E-B6AB-A48AFF30F98A}"/>
                </a:ext>
              </a:extLst>
            </p:cNvPr>
            <p:cNvSpPr/>
            <p:nvPr/>
          </p:nvSpPr>
          <p:spPr>
            <a:xfrm>
              <a:off x="193679" y="1996139"/>
              <a:ext cx="5538988" cy="24504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Multiplication Sign 81">
              <a:extLst>
                <a:ext uri="{FF2B5EF4-FFF2-40B4-BE49-F238E27FC236}">
                  <a16:creationId xmlns:a16="http://schemas.microsoft.com/office/drawing/2014/main" id="{A095608C-3B8A-4E7D-8BC0-BFBF3B3C8D4E}"/>
                </a:ext>
              </a:extLst>
            </p:cNvPr>
            <p:cNvSpPr/>
            <p:nvPr/>
          </p:nvSpPr>
          <p:spPr>
            <a:xfrm>
              <a:off x="155556" y="1989444"/>
              <a:ext cx="322655" cy="32125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775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&amp;quot</vt:lpstr>
      <vt:lpstr>Arial</vt:lpstr>
      <vt:lpstr>Avenir LT 65 Medium</vt:lpstr>
      <vt:lpstr>Avenir LT Std 35 Light</vt:lpstr>
      <vt:lpstr>Calibri</vt:lpstr>
      <vt:lpstr>Calibri Light</vt:lpstr>
      <vt:lpstr>FrankRuehl</vt:lpstr>
      <vt:lpstr>Grotesque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Adisa</dc:creator>
  <cp:lastModifiedBy>Ibrahim Adisa</cp:lastModifiedBy>
  <cp:revision>12</cp:revision>
  <dcterms:created xsi:type="dcterms:W3CDTF">2020-02-04T07:21:50Z</dcterms:created>
  <dcterms:modified xsi:type="dcterms:W3CDTF">2020-03-11T07:13:17Z</dcterms:modified>
</cp:coreProperties>
</file>