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73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9B629"/>
    <a:srgbClr val="009ED6"/>
    <a:srgbClr val="F62273"/>
    <a:srgbClr val="C3B027"/>
    <a:srgbClr val="F85E99"/>
    <a:srgbClr val="3587B9"/>
    <a:srgbClr val="375FA7"/>
    <a:srgbClr val="2F528F"/>
    <a:srgbClr val="0099CC"/>
    <a:srgbClr val="6566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562" y="48"/>
      </p:cViewPr>
      <p:guideLst>
        <p:guide orient="horz" pos="2160"/>
        <p:guide pos="27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59D9C-9672-40FA-AF2E-B6C17D3413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2E46A5-4BF4-4E6E-9F1D-25D24BEF33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5ECD75-E842-48A7-BAB2-73B82C38C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20B4E-7FDF-422A-9C0C-040DFE1853E4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0BC7AC-DD84-4F37-B195-7493CC161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8E0A84-8A34-4C4E-AD99-86718914D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9A15F-26A5-4285-AFE0-FA67FD96A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401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0FD07-78EF-4EB2-A4F5-46D31AFCC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B4BA31-F6D1-4EC3-BE1F-27D4C114EA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69FABB-EAC8-4390-A13E-976A0C1E5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20B4E-7FDF-422A-9C0C-040DFE1853E4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F75513-5B45-4EED-9130-5AE3E62FD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FCD793-A153-40D6-98DE-DBC63AC3C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9A15F-26A5-4285-AFE0-FA67FD96A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101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172541-0EDA-4F62-9EB6-4D217426DE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BAAAB2-11C1-4FF9-B19A-555F0A10E9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41652D-D47D-4880-B6D8-45045DDCB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20B4E-7FDF-422A-9C0C-040DFE1853E4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5B04AE-4979-4C56-A964-FCFFF2B67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CAD0ED-BB3D-44A5-B62C-4983BE525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9A15F-26A5-4285-AFE0-FA67FD96A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293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7F0E1-5B6A-4C2F-88B0-1585C0773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5C0322-B8D7-4693-A8A3-76D025AB94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6FB294-1AE7-46C9-BAB8-7C6497CFE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20B4E-7FDF-422A-9C0C-040DFE1853E4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1FB475-B66D-459C-A308-8F9FF7CA1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CBC860-3457-4A4F-905C-F619F7211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9A15F-26A5-4285-AFE0-FA67FD96A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15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6BAA6-CACF-4AC1-A7BF-409C64AD2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53CDA3-8384-4152-8D04-5DB1A74759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A01808-A087-403A-8B2D-819337E79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20B4E-7FDF-422A-9C0C-040DFE1853E4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6AC76D-87C0-4078-93B9-370C17D11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075A1-5E2E-40EB-B99D-E69F0DB7A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9A15F-26A5-4285-AFE0-FA67FD96A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955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8A5FF-DEDC-4CB1-A496-986676B2E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F1C1AE-096C-4A24-9BE4-ED618A18A1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2A1673-4673-4A5F-96B2-5A57EAE256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5B3F5E-42A4-454F-B8CF-DE5A37154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20B4E-7FDF-422A-9C0C-040DFE1853E4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DAE0ED-E8A0-41F8-BB75-A162A6397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D989EA-D4F5-47A4-9C9C-F7E996180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9A15F-26A5-4285-AFE0-FA67FD96A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006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BC91E-471E-4DC8-88FB-68800EA53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385A5C-4A52-45AB-B502-A71F798825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361960-03C5-49C4-B500-67ACEFCC71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76ADBA-5344-4CE2-A30E-3C5F3F90F9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6B0A81-5CCD-45B5-B1FC-0A536438C3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BF4F40-D1B3-4E63-A965-B647FF6E3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20B4E-7FDF-422A-9C0C-040DFE1853E4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7815D1-CDC2-42BF-8AB4-B42625A00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B3AC8D-011F-4156-8A68-2CD8A68E2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9A15F-26A5-4285-AFE0-FA67FD96A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982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0D3A3-B5DE-4DEB-BCFE-998BBEF2E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83A638-2ECA-4FEE-A192-14EE74FAD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20B4E-7FDF-422A-9C0C-040DFE1853E4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D92E63-B6E4-432F-8005-0F07F7B0A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1F56ED-DCFA-480F-93D3-B8AD64E68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9A15F-26A5-4285-AFE0-FA67FD96A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339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5E961C-10BB-48BD-B763-F972E0779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20B4E-7FDF-422A-9C0C-040DFE1853E4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12D4DB-BBF6-4C83-95E5-4A9AB1A07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9B66B2-0C38-4164-91EF-DAC9F2D13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9A15F-26A5-4285-AFE0-FA67FD96A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729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18854-B1F6-483F-8DBD-61E6DD349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A3434-FE5F-4BD2-82D1-778C870E91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32FEB8-7E8A-4CD3-A924-D0A9E3E8BE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0D610B-38D3-4F41-AAA0-FD94FAB82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20B4E-7FDF-422A-9C0C-040DFE1853E4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BE665C-AC5F-421B-9F94-7D573A20B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49FB92-C39A-4AF6-83AF-F6648AD76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9A15F-26A5-4285-AFE0-FA67FD96A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917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106A0-B6FA-45DC-9790-FB885929C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3F341D-E52A-4431-A9A2-446B34943F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ECD803-4338-4568-8C83-50B7EFEE5D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C3C427-9FDD-471A-AAD0-62E8EE6D6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20B4E-7FDF-422A-9C0C-040DFE1853E4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3A9924-0AA9-4159-A3EB-A6FA4D41D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C55BF9-15AA-40F5-B6D2-4C8C8DC9E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9A15F-26A5-4285-AFE0-FA67FD96A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633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1C281F-FE9E-4386-8FAA-F47B8C378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1488EA-9B71-4E28-B4ED-D2DCA0C231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29587F-3450-4749-830A-58833B5513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920B4E-7FDF-422A-9C0C-040DFE1853E4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D8E111-E52D-4398-99E5-09876DE072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D14BB8-028D-4130-8DB1-456028FA45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A9A15F-26A5-4285-AFE0-FA67FD96A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330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6C4D48A9-9D09-4208-A95E-9F4659FF7E3B}"/>
              </a:ext>
            </a:extLst>
          </p:cNvPr>
          <p:cNvSpPr/>
          <p:nvPr/>
        </p:nvSpPr>
        <p:spPr>
          <a:xfrm>
            <a:off x="0" y="6394998"/>
            <a:ext cx="12192000" cy="48582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05FA3DC-706D-492E-9B9F-C97FC854B8E5}"/>
              </a:ext>
            </a:extLst>
          </p:cNvPr>
          <p:cNvSpPr/>
          <p:nvPr/>
        </p:nvSpPr>
        <p:spPr>
          <a:xfrm>
            <a:off x="0" y="0"/>
            <a:ext cx="12192000" cy="79666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7C83D5B-2E8D-4D8E-A287-03CB31EF6328}"/>
              </a:ext>
            </a:extLst>
          </p:cNvPr>
          <p:cNvSpPr/>
          <p:nvPr/>
        </p:nvSpPr>
        <p:spPr>
          <a:xfrm>
            <a:off x="218780" y="105013"/>
            <a:ext cx="978156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3200" dirty="0">
                <a:solidFill>
                  <a:schemeClr val="bg1"/>
                </a:solidFill>
                <a:latin typeface="Avenir LT 85 Heavy" pitchFamily="50" charset="0"/>
              </a:rPr>
              <a:t>Lorem Ipsum </a:t>
            </a:r>
            <a:r>
              <a:rPr lang="en-US" sz="3200" dirty="0" err="1">
                <a:solidFill>
                  <a:schemeClr val="bg1"/>
                </a:solidFill>
                <a:latin typeface="Avenir LT 85 Heavy" pitchFamily="50" charset="0"/>
              </a:rPr>
              <a:t>Pera</a:t>
            </a:r>
            <a:r>
              <a:rPr lang="en-US" sz="3200" dirty="0">
                <a:solidFill>
                  <a:schemeClr val="bg1"/>
                </a:solidFill>
                <a:latin typeface="Avenir LT 85 Heavy" pitchFamily="50" charset="0"/>
              </a:rPr>
              <a:t>? </a:t>
            </a:r>
            <a:endParaRPr lang="en-US" sz="3200" b="0" i="0" u="none" strike="noStrike" dirty="0">
              <a:solidFill>
                <a:schemeClr val="bg1"/>
              </a:solidFill>
              <a:effectLst/>
              <a:latin typeface="Avenir LT 85 Heavy" pitchFamily="50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E38D590-40BA-43BA-9D3E-269E6AFA2373}"/>
              </a:ext>
            </a:extLst>
          </p:cNvPr>
          <p:cNvGrpSpPr/>
          <p:nvPr/>
        </p:nvGrpSpPr>
        <p:grpSpPr>
          <a:xfrm>
            <a:off x="454075" y="904866"/>
            <a:ext cx="11283846" cy="5383258"/>
            <a:chOff x="167155" y="1084509"/>
            <a:chExt cx="11857690" cy="5657026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AADB296A-395D-4C48-B870-5C6266EBDE68}"/>
                </a:ext>
              </a:extLst>
            </p:cNvPr>
            <p:cNvGrpSpPr/>
            <p:nvPr/>
          </p:nvGrpSpPr>
          <p:grpSpPr>
            <a:xfrm>
              <a:off x="167155" y="1084509"/>
              <a:ext cx="3419578" cy="5657026"/>
              <a:chOff x="167155" y="1084509"/>
              <a:chExt cx="3419578" cy="5657026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BED31EEF-802C-401D-ACA6-F546A45B60ED}"/>
                  </a:ext>
                </a:extLst>
              </p:cNvPr>
              <p:cNvSpPr/>
              <p:nvPr/>
            </p:nvSpPr>
            <p:spPr>
              <a:xfrm>
                <a:off x="167155" y="4290619"/>
                <a:ext cx="3419578" cy="2450916"/>
              </a:xfrm>
              <a:custGeom>
                <a:avLst/>
                <a:gdLst>
                  <a:gd name="connsiteX0" fmla="*/ 0 w 2137774"/>
                  <a:gd name="connsiteY0" fmla="*/ 0 h 1532208"/>
                  <a:gd name="connsiteX1" fmla="*/ 2137774 w 2137774"/>
                  <a:gd name="connsiteY1" fmla="*/ 0 h 1532208"/>
                  <a:gd name="connsiteX2" fmla="*/ 2137774 w 2137774"/>
                  <a:gd name="connsiteY2" fmla="*/ 463321 h 1532208"/>
                  <a:gd name="connsiteX3" fmla="*/ 1068887 w 2137774"/>
                  <a:gd name="connsiteY3" fmla="*/ 1532208 h 1532208"/>
                  <a:gd name="connsiteX4" fmla="*/ 0 w 2137774"/>
                  <a:gd name="connsiteY4" fmla="*/ 463321 h 1532208"/>
                  <a:gd name="connsiteX5" fmla="*/ 0 w 2137774"/>
                  <a:gd name="connsiteY5" fmla="*/ 0 h 15322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137774" h="1532208">
                    <a:moveTo>
                      <a:pt x="0" y="0"/>
                    </a:moveTo>
                    <a:lnTo>
                      <a:pt x="2137774" y="0"/>
                    </a:lnTo>
                    <a:lnTo>
                      <a:pt x="2137774" y="463321"/>
                    </a:lnTo>
                    <a:cubicBezTo>
                      <a:pt x="2137774" y="1053651"/>
                      <a:pt x="1659217" y="1532208"/>
                      <a:pt x="1068887" y="1532208"/>
                    </a:cubicBezTo>
                    <a:cubicBezTo>
                      <a:pt x="478557" y="1532208"/>
                      <a:pt x="0" y="1053651"/>
                      <a:pt x="0" y="463321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127000">
                <a:solidFill>
                  <a:srgbClr val="3587B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" name="Rectangle: Rounded Corners 1">
                <a:extLst>
                  <a:ext uri="{FF2B5EF4-FFF2-40B4-BE49-F238E27FC236}">
                    <a16:creationId xmlns:a16="http://schemas.microsoft.com/office/drawing/2014/main" id="{07FBB3C2-39AF-4EBF-B571-E11AC02C16C1}"/>
                  </a:ext>
                </a:extLst>
              </p:cNvPr>
              <p:cNvSpPr/>
              <p:nvPr/>
            </p:nvSpPr>
            <p:spPr>
              <a:xfrm>
                <a:off x="218780" y="1596570"/>
                <a:ext cx="3329064" cy="509188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177800" dist="12700" dir="5400000" algn="t" rotWithShape="0">
                  <a:prstClr val="black">
                    <a:alpha val="28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  <a:latin typeface="Avenir LT 45 Book" panose="02000503020000020003" pitchFamily="2" charset="0"/>
                </a:endParaRPr>
              </a:p>
              <a:p>
                <a:pPr algn="ctr"/>
                <a:endParaRPr lang="en-US" dirty="0">
                  <a:solidFill>
                    <a:schemeClr val="tx1"/>
                  </a:solidFill>
                  <a:latin typeface="Avenir LT 45 Book" panose="02000503020000020003" pitchFamily="2" charset="0"/>
                </a:endParaRPr>
              </a:p>
              <a:p>
                <a:pPr algn="ctr"/>
                <a:endParaRPr lang="en-US" dirty="0">
                  <a:solidFill>
                    <a:schemeClr val="tx1"/>
                  </a:solidFill>
                  <a:latin typeface="Avenir LT 45 Book" panose="02000503020000020003" pitchFamily="2" charset="0"/>
                </a:endParaRPr>
              </a:p>
              <a:p>
                <a:pPr algn="ctr"/>
                <a:endParaRPr lang="en-US" dirty="0">
                  <a:solidFill>
                    <a:schemeClr val="tx1"/>
                  </a:solidFill>
                  <a:latin typeface="Avenir LT 45 Book" panose="02000503020000020003" pitchFamily="2" charset="0"/>
                </a:endParaRPr>
              </a:p>
              <a:p>
                <a:pPr algn="ctr"/>
                <a:endParaRPr lang="en-US" dirty="0">
                  <a:solidFill>
                    <a:schemeClr val="tx1"/>
                  </a:solidFill>
                  <a:latin typeface="Avenir LT 45 Book" panose="02000503020000020003" pitchFamily="2" charset="0"/>
                </a:endParaRPr>
              </a:p>
              <a:p>
                <a:pPr algn="ctr"/>
                <a:endParaRPr lang="en-US" dirty="0">
                  <a:solidFill>
                    <a:schemeClr val="tx1"/>
                  </a:solidFill>
                  <a:latin typeface="Avenir LT 45 Book" panose="02000503020000020003" pitchFamily="2" charset="0"/>
                </a:endParaRP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Avenir LT 45 Book" panose="02000503020000020003" pitchFamily="2" charset="0"/>
                  </a:rPr>
                  <a:t>The quick brown fox jumps over the lazy dog. The quick brown fox jumps over the lazy dog. </a:t>
                </a:r>
              </a:p>
              <a:p>
                <a:pPr algn="ctr"/>
                <a:endParaRPr lang="en-US" dirty="0">
                  <a:solidFill>
                    <a:schemeClr val="tx1"/>
                  </a:solidFill>
                  <a:latin typeface="Avenir LT 45 Book" panose="02000503020000020003" pitchFamily="2" charset="0"/>
                </a:endParaRPr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82805F5A-1648-4B51-9884-4810FF3E953F}"/>
                  </a:ext>
                </a:extLst>
              </p:cNvPr>
              <p:cNvSpPr/>
              <p:nvPr/>
            </p:nvSpPr>
            <p:spPr>
              <a:xfrm>
                <a:off x="1163617" y="1084509"/>
                <a:ext cx="1439390" cy="1438156"/>
              </a:xfrm>
              <a:custGeom>
                <a:avLst/>
                <a:gdLst>
                  <a:gd name="connsiteX0" fmla="*/ 1068887 w 2137774"/>
                  <a:gd name="connsiteY0" fmla="*/ 0 h 2762822"/>
                  <a:gd name="connsiteX1" fmla="*/ 2137774 w 2137774"/>
                  <a:gd name="connsiteY1" fmla="*/ 1068887 h 2762822"/>
                  <a:gd name="connsiteX2" fmla="*/ 2137774 w 2137774"/>
                  <a:gd name="connsiteY2" fmla="*/ 2762822 h 2762822"/>
                  <a:gd name="connsiteX3" fmla="*/ 0 w 2137774"/>
                  <a:gd name="connsiteY3" fmla="*/ 2762822 h 2762822"/>
                  <a:gd name="connsiteX4" fmla="*/ 0 w 2137774"/>
                  <a:gd name="connsiteY4" fmla="*/ 1068887 h 2762822"/>
                  <a:gd name="connsiteX5" fmla="*/ 1068887 w 2137774"/>
                  <a:gd name="connsiteY5" fmla="*/ 0 h 27628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137774" h="2762822">
                    <a:moveTo>
                      <a:pt x="1068887" y="0"/>
                    </a:moveTo>
                    <a:cubicBezTo>
                      <a:pt x="1659217" y="0"/>
                      <a:pt x="2137774" y="478557"/>
                      <a:pt x="2137774" y="1068887"/>
                    </a:cubicBezTo>
                    <a:lnTo>
                      <a:pt x="2137774" y="2762822"/>
                    </a:lnTo>
                    <a:lnTo>
                      <a:pt x="0" y="2762822"/>
                    </a:lnTo>
                    <a:lnTo>
                      <a:pt x="0" y="1068887"/>
                    </a:lnTo>
                    <a:cubicBezTo>
                      <a:pt x="0" y="478557"/>
                      <a:pt x="478557" y="0"/>
                      <a:pt x="1068887" y="0"/>
                    </a:cubicBezTo>
                    <a:close/>
                  </a:path>
                </a:pathLst>
              </a:custGeom>
              <a:solidFill>
                <a:srgbClr val="3587B9"/>
              </a:solidFill>
              <a:ln w="1270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>
                    <a:latin typeface="Avenir LT 65 Medium" panose="02000603020000020003" pitchFamily="2" charset="0"/>
                  </a:rPr>
                  <a:t>1</a:t>
                </a: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9512EC93-770B-4FE6-9921-E4F88226DFA5}"/>
                  </a:ext>
                </a:extLst>
              </p:cNvPr>
              <p:cNvSpPr/>
              <p:nvPr/>
            </p:nvSpPr>
            <p:spPr>
              <a:xfrm>
                <a:off x="502158" y="2649594"/>
                <a:ext cx="2815771" cy="3881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009ED6"/>
                    </a:solidFill>
                    <a:latin typeface="Avenir LT 65 Medium" panose="02000603020000020003" pitchFamily="2" charset="0"/>
                  </a:rPr>
                  <a:t>Lorem ipsum</a:t>
                </a:r>
              </a:p>
            </p:txBody>
          </p: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41CE063F-0BAF-429C-B238-854D5F6B12AC}"/>
                </a:ext>
              </a:extLst>
            </p:cNvPr>
            <p:cNvGrpSpPr/>
            <p:nvPr/>
          </p:nvGrpSpPr>
          <p:grpSpPr>
            <a:xfrm>
              <a:off x="4386211" y="1084509"/>
              <a:ext cx="3419578" cy="5657026"/>
              <a:chOff x="4386211" y="1084509"/>
              <a:chExt cx="3419578" cy="5657026"/>
            </a:xfrm>
          </p:grpSpPr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57F485D6-01E8-42D0-9720-B62D6514C430}"/>
                  </a:ext>
                </a:extLst>
              </p:cNvPr>
              <p:cNvSpPr/>
              <p:nvPr/>
            </p:nvSpPr>
            <p:spPr>
              <a:xfrm>
                <a:off x="4386211" y="4290619"/>
                <a:ext cx="3419578" cy="2450916"/>
              </a:xfrm>
              <a:custGeom>
                <a:avLst/>
                <a:gdLst>
                  <a:gd name="connsiteX0" fmla="*/ 0 w 2137774"/>
                  <a:gd name="connsiteY0" fmla="*/ 0 h 1532208"/>
                  <a:gd name="connsiteX1" fmla="*/ 2137774 w 2137774"/>
                  <a:gd name="connsiteY1" fmla="*/ 0 h 1532208"/>
                  <a:gd name="connsiteX2" fmla="*/ 2137774 w 2137774"/>
                  <a:gd name="connsiteY2" fmla="*/ 463321 h 1532208"/>
                  <a:gd name="connsiteX3" fmla="*/ 1068887 w 2137774"/>
                  <a:gd name="connsiteY3" fmla="*/ 1532208 h 1532208"/>
                  <a:gd name="connsiteX4" fmla="*/ 0 w 2137774"/>
                  <a:gd name="connsiteY4" fmla="*/ 463321 h 1532208"/>
                  <a:gd name="connsiteX5" fmla="*/ 0 w 2137774"/>
                  <a:gd name="connsiteY5" fmla="*/ 0 h 15322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137774" h="1532208">
                    <a:moveTo>
                      <a:pt x="0" y="0"/>
                    </a:moveTo>
                    <a:lnTo>
                      <a:pt x="2137774" y="0"/>
                    </a:lnTo>
                    <a:lnTo>
                      <a:pt x="2137774" y="463321"/>
                    </a:lnTo>
                    <a:cubicBezTo>
                      <a:pt x="2137774" y="1053651"/>
                      <a:pt x="1659217" y="1532208"/>
                      <a:pt x="1068887" y="1532208"/>
                    </a:cubicBezTo>
                    <a:cubicBezTo>
                      <a:pt x="478557" y="1532208"/>
                      <a:pt x="0" y="1053651"/>
                      <a:pt x="0" y="463321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127000">
                <a:solidFill>
                  <a:srgbClr val="F85E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" name="Rectangle: Rounded Corners 20">
                <a:extLst>
                  <a:ext uri="{FF2B5EF4-FFF2-40B4-BE49-F238E27FC236}">
                    <a16:creationId xmlns:a16="http://schemas.microsoft.com/office/drawing/2014/main" id="{5621F25E-0614-4575-9AAA-D59A2F9A5DE7}"/>
                  </a:ext>
                </a:extLst>
              </p:cNvPr>
              <p:cNvSpPr/>
              <p:nvPr/>
            </p:nvSpPr>
            <p:spPr>
              <a:xfrm>
                <a:off x="4437836" y="1799770"/>
                <a:ext cx="3329064" cy="488868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177800" dist="12700" dir="5400000" algn="t" rotWithShape="0">
                  <a:prstClr val="black">
                    <a:alpha val="28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>
                  <a:solidFill>
                    <a:schemeClr val="tx1"/>
                  </a:solidFill>
                  <a:latin typeface="Avenir LT 45 Book" panose="02000503020000020003" pitchFamily="2" charset="0"/>
                </a:endParaRPr>
              </a:p>
              <a:p>
                <a:pPr algn="ctr"/>
                <a:endParaRPr lang="en-US" dirty="0">
                  <a:solidFill>
                    <a:schemeClr val="tx1"/>
                  </a:solidFill>
                  <a:latin typeface="Avenir LT 45 Book" panose="02000503020000020003" pitchFamily="2" charset="0"/>
                </a:endParaRPr>
              </a:p>
              <a:p>
                <a:pPr algn="ctr"/>
                <a:endParaRPr lang="en-US" dirty="0">
                  <a:solidFill>
                    <a:schemeClr val="tx1"/>
                  </a:solidFill>
                  <a:latin typeface="Avenir LT 45 Book" panose="02000503020000020003" pitchFamily="2" charset="0"/>
                </a:endParaRPr>
              </a:p>
              <a:p>
                <a:pPr algn="ctr"/>
                <a:endParaRPr lang="en-US" dirty="0">
                  <a:solidFill>
                    <a:schemeClr val="tx1"/>
                  </a:solidFill>
                  <a:latin typeface="Avenir LT 45 Book" panose="02000503020000020003" pitchFamily="2" charset="0"/>
                </a:endParaRPr>
              </a:p>
              <a:p>
                <a:pPr algn="ctr"/>
                <a:endParaRPr lang="en-US" dirty="0">
                  <a:solidFill>
                    <a:schemeClr val="tx1"/>
                  </a:solidFill>
                  <a:latin typeface="Avenir LT 45 Book" panose="02000503020000020003" pitchFamily="2" charset="0"/>
                </a:endParaRPr>
              </a:p>
              <a:p>
                <a:pPr algn="ctr"/>
                <a:endParaRPr lang="en-US" dirty="0">
                  <a:solidFill>
                    <a:schemeClr val="tx1"/>
                  </a:solidFill>
                  <a:latin typeface="Avenir LT 45 Book" panose="02000503020000020003" pitchFamily="2" charset="0"/>
                </a:endParaRPr>
              </a:p>
              <a:p>
                <a:pPr algn="ctr"/>
                <a:endParaRPr lang="en-US" dirty="0">
                  <a:solidFill>
                    <a:schemeClr val="tx1"/>
                  </a:solidFill>
                  <a:latin typeface="Avenir LT 45 Book" panose="02000503020000020003" pitchFamily="2" charset="0"/>
                </a:endParaRP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Avenir LT 45 Book" panose="02000503020000020003" pitchFamily="2" charset="0"/>
                  </a:rPr>
                  <a:t>The quick brown fox jumps over the lazy dog. The quick brown fox jumps over the lazy dog. </a:t>
                </a:r>
              </a:p>
              <a:p>
                <a:pPr algn="ctr"/>
                <a:endParaRPr lang="en-US" dirty="0">
                  <a:solidFill>
                    <a:schemeClr val="tx1"/>
                  </a:solidFill>
                  <a:latin typeface="Avenir LT 45 Book" panose="02000503020000020003" pitchFamily="2" charset="0"/>
                </a:endParaRP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Avenir LT 45 Book" panose="02000503020000020003" pitchFamily="2" charset="0"/>
                  </a:rPr>
                  <a:t> </a:t>
                </a:r>
              </a:p>
            </p:txBody>
          </p:sp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F12FC246-B6D6-4DBB-8A60-4C69A74C0D7E}"/>
                  </a:ext>
                </a:extLst>
              </p:cNvPr>
              <p:cNvSpPr/>
              <p:nvPr/>
            </p:nvSpPr>
            <p:spPr>
              <a:xfrm>
                <a:off x="4852250" y="2567381"/>
                <a:ext cx="2914650" cy="3881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F62273"/>
                    </a:solidFill>
                    <a:latin typeface="Avenir LT 65 Medium" panose="02000603020000020003" pitchFamily="2" charset="0"/>
                  </a:rPr>
                  <a:t>Lorem ipsum</a:t>
                </a:r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1D672C3E-0FA6-4BDA-AA53-CB5BD857B87B}"/>
                  </a:ext>
                </a:extLst>
              </p:cNvPr>
              <p:cNvSpPr/>
              <p:nvPr/>
            </p:nvSpPr>
            <p:spPr>
              <a:xfrm>
                <a:off x="5382673" y="1084509"/>
                <a:ext cx="1439390" cy="1438156"/>
              </a:xfrm>
              <a:custGeom>
                <a:avLst/>
                <a:gdLst>
                  <a:gd name="connsiteX0" fmla="*/ 1068887 w 2137774"/>
                  <a:gd name="connsiteY0" fmla="*/ 0 h 2762822"/>
                  <a:gd name="connsiteX1" fmla="*/ 2137774 w 2137774"/>
                  <a:gd name="connsiteY1" fmla="*/ 1068887 h 2762822"/>
                  <a:gd name="connsiteX2" fmla="*/ 2137774 w 2137774"/>
                  <a:gd name="connsiteY2" fmla="*/ 2762822 h 2762822"/>
                  <a:gd name="connsiteX3" fmla="*/ 0 w 2137774"/>
                  <a:gd name="connsiteY3" fmla="*/ 2762822 h 2762822"/>
                  <a:gd name="connsiteX4" fmla="*/ 0 w 2137774"/>
                  <a:gd name="connsiteY4" fmla="*/ 1068887 h 2762822"/>
                  <a:gd name="connsiteX5" fmla="*/ 1068887 w 2137774"/>
                  <a:gd name="connsiteY5" fmla="*/ 0 h 27628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137774" h="2762822">
                    <a:moveTo>
                      <a:pt x="1068887" y="0"/>
                    </a:moveTo>
                    <a:cubicBezTo>
                      <a:pt x="1659217" y="0"/>
                      <a:pt x="2137774" y="478557"/>
                      <a:pt x="2137774" y="1068887"/>
                    </a:cubicBezTo>
                    <a:lnTo>
                      <a:pt x="2137774" y="2762822"/>
                    </a:lnTo>
                    <a:lnTo>
                      <a:pt x="0" y="2762822"/>
                    </a:lnTo>
                    <a:lnTo>
                      <a:pt x="0" y="1068887"/>
                    </a:lnTo>
                    <a:cubicBezTo>
                      <a:pt x="0" y="478557"/>
                      <a:pt x="478557" y="0"/>
                      <a:pt x="1068887" y="0"/>
                    </a:cubicBezTo>
                    <a:close/>
                  </a:path>
                </a:pathLst>
              </a:custGeom>
              <a:solidFill>
                <a:srgbClr val="F85E99"/>
              </a:solidFill>
              <a:ln w="1270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>
                    <a:latin typeface="Avenir LT 65 Medium" panose="02000603020000020003" pitchFamily="2" charset="0"/>
                  </a:rPr>
                  <a:t>2</a:t>
                </a:r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C2D8142D-8A8D-47D3-A953-E30D80680569}"/>
                </a:ext>
              </a:extLst>
            </p:cNvPr>
            <p:cNvGrpSpPr/>
            <p:nvPr/>
          </p:nvGrpSpPr>
          <p:grpSpPr>
            <a:xfrm>
              <a:off x="8605267" y="1084509"/>
              <a:ext cx="3419578" cy="5657026"/>
              <a:chOff x="8605267" y="1084509"/>
              <a:chExt cx="3419578" cy="5657026"/>
            </a:xfrm>
          </p:grpSpPr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22789D0D-F483-49AB-BCC3-8CE8ADB79EB0}"/>
                  </a:ext>
                </a:extLst>
              </p:cNvPr>
              <p:cNvSpPr/>
              <p:nvPr/>
            </p:nvSpPr>
            <p:spPr>
              <a:xfrm>
                <a:off x="8605267" y="4290619"/>
                <a:ext cx="3419578" cy="2450916"/>
              </a:xfrm>
              <a:custGeom>
                <a:avLst/>
                <a:gdLst>
                  <a:gd name="connsiteX0" fmla="*/ 0 w 2137774"/>
                  <a:gd name="connsiteY0" fmla="*/ 0 h 1532208"/>
                  <a:gd name="connsiteX1" fmla="*/ 2137774 w 2137774"/>
                  <a:gd name="connsiteY1" fmla="*/ 0 h 1532208"/>
                  <a:gd name="connsiteX2" fmla="*/ 2137774 w 2137774"/>
                  <a:gd name="connsiteY2" fmla="*/ 463321 h 1532208"/>
                  <a:gd name="connsiteX3" fmla="*/ 1068887 w 2137774"/>
                  <a:gd name="connsiteY3" fmla="*/ 1532208 h 1532208"/>
                  <a:gd name="connsiteX4" fmla="*/ 0 w 2137774"/>
                  <a:gd name="connsiteY4" fmla="*/ 463321 h 1532208"/>
                  <a:gd name="connsiteX5" fmla="*/ 0 w 2137774"/>
                  <a:gd name="connsiteY5" fmla="*/ 0 h 15322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137774" h="1532208">
                    <a:moveTo>
                      <a:pt x="0" y="0"/>
                    </a:moveTo>
                    <a:lnTo>
                      <a:pt x="2137774" y="0"/>
                    </a:lnTo>
                    <a:lnTo>
                      <a:pt x="2137774" y="463321"/>
                    </a:lnTo>
                    <a:cubicBezTo>
                      <a:pt x="2137774" y="1053651"/>
                      <a:pt x="1659217" y="1532208"/>
                      <a:pt x="1068887" y="1532208"/>
                    </a:cubicBezTo>
                    <a:cubicBezTo>
                      <a:pt x="478557" y="1532208"/>
                      <a:pt x="0" y="1053651"/>
                      <a:pt x="0" y="463321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127000">
                <a:solidFill>
                  <a:srgbClr val="C9B62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53EA022F-9075-4862-957D-E65879AE59DF}"/>
                  </a:ext>
                </a:extLst>
              </p:cNvPr>
              <p:cNvSpPr/>
              <p:nvPr/>
            </p:nvSpPr>
            <p:spPr>
              <a:xfrm>
                <a:off x="8656892" y="1799768"/>
                <a:ext cx="3329064" cy="4888691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177800" dist="12700" dir="5400000" algn="t" rotWithShape="0">
                  <a:prstClr val="black">
                    <a:alpha val="28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>
                  <a:solidFill>
                    <a:schemeClr val="tx1"/>
                  </a:solidFill>
                  <a:latin typeface="Avenir LT 45 Book" panose="02000503020000020003" pitchFamily="2" charset="0"/>
                </a:endParaRPr>
              </a:p>
              <a:p>
                <a:pPr algn="ctr"/>
                <a:endParaRPr lang="en-US" dirty="0">
                  <a:solidFill>
                    <a:schemeClr val="tx1"/>
                  </a:solidFill>
                  <a:latin typeface="Avenir LT 45 Book" panose="02000503020000020003" pitchFamily="2" charset="0"/>
                </a:endParaRPr>
              </a:p>
              <a:p>
                <a:pPr algn="ctr"/>
                <a:endParaRPr lang="en-US" dirty="0">
                  <a:solidFill>
                    <a:schemeClr val="tx1"/>
                  </a:solidFill>
                  <a:latin typeface="Avenir LT 45 Book" panose="02000503020000020003" pitchFamily="2" charset="0"/>
                </a:endParaRPr>
              </a:p>
              <a:p>
                <a:pPr algn="ctr"/>
                <a:endParaRPr lang="en-US" dirty="0">
                  <a:solidFill>
                    <a:schemeClr val="tx1"/>
                  </a:solidFill>
                  <a:latin typeface="Avenir LT 45 Book" panose="02000503020000020003" pitchFamily="2" charset="0"/>
                </a:endParaRPr>
              </a:p>
              <a:p>
                <a:pPr algn="ctr"/>
                <a:endParaRPr lang="en-US" dirty="0">
                  <a:solidFill>
                    <a:schemeClr val="tx1"/>
                  </a:solidFill>
                  <a:latin typeface="Avenir LT 45 Book" panose="02000503020000020003" pitchFamily="2" charset="0"/>
                </a:endParaRPr>
              </a:p>
              <a:p>
                <a:pPr algn="ctr"/>
                <a:endParaRPr lang="en-US" dirty="0">
                  <a:solidFill>
                    <a:schemeClr val="tx1"/>
                  </a:solidFill>
                  <a:latin typeface="Avenir LT 45 Book" panose="02000503020000020003" pitchFamily="2" charset="0"/>
                </a:endParaRP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Avenir LT 45 Book" panose="02000503020000020003" pitchFamily="2" charset="0"/>
                  </a:rPr>
                  <a:t>The quick brown fox jumps over the lazy dog. The quick brown fox jumps over the lazy dog. </a:t>
                </a:r>
              </a:p>
              <a:p>
                <a:pPr algn="ctr"/>
                <a:endParaRPr lang="en-US" dirty="0">
                  <a:solidFill>
                    <a:schemeClr val="tx1"/>
                  </a:solidFill>
                  <a:latin typeface="Avenir LT 45 Book" panose="02000503020000020003" pitchFamily="2" charset="0"/>
                </a:endParaRPr>
              </a:p>
              <a:p>
                <a:pPr algn="ctr"/>
                <a:endParaRPr lang="en-US" dirty="0">
                  <a:solidFill>
                    <a:schemeClr val="tx1"/>
                  </a:solidFill>
                  <a:latin typeface="Avenir LT 45 Book" panose="02000503020000020003" pitchFamily="2" charset="0"/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4B4057CB-A518-4C6B-865F-852071572F51}"/>
                  </a:ext>
                </a:extLst>
              </p:cNvPr>
              <p:cNvSpPr/>
              <p:nvPr/>
            </p:nvSpPr>
            <p:spPr>
              <a:xfrm>
                <a:off x="9090751" y="2567381"/>
                <a:ext cx="2914650" cy="3881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C3B027"/>
                    </a:solidFill>
                    <a:latin typeface="Avenir LT 65 Medium" panose="02000603020000020003" pitchFamily="2" charset="0"/>
                  </a:rPr>
                  <a:t>Lorem ipsum</a:t>
                </a:r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B6E27FF2-574A-47FE-8275-76A768940489}"/>
                  </a:ext>
                </a:extLst>
              </p:cNvPr>
              <p:cNvSpPr/>
              <p:nvPr/>
            </p:nvSpPr>
            <p:spPr>
              <a:xfrm>
                <a:off x="9603655" y="1084509"/>
                <a:ext cx="1439390" cy="1438156"/>
              </a:xfrm>
              <a:custGeom>
                <a:avLst/>
                <a:gdLst>
                  <a:gd name="connsiteX0" fmla="*/ 1068887 w 2137774"/>
                  <a:gd name="connsiteY0" fmla="*/ 0 h 2762822"/>
                  <a:gd name="connsiteX1" fmla="*/ 2137774 w 2137774"/>
                  <a:gd name="connsiteY1" fmla="*/ 1068887 h 2762822"/>
                  <a:gd name="connsiteX2" fmla="*/ 2137774 w 2137774"/>
                  <a:gd name="connsiteY2" fmla="*/ 2762822 h 2762822"/>
                  <a:gd name="connsiteX3" fmla="*/ 0 w 2137774"/>
                  <a:gd name="connsiteY3" fmla="*/ 2762822 h 2762822"/>
                  <a:gd name="connsiteX4" fmla="*/ 0 w 2137774"/>
                  <a:gd name="connsiteY4" fmla="*/ 1068887 h 2762822"/>
                  <a:gd name="connsiteX5" fmla="*/ 1068887 w 2137774"/>
                  <a:gd name="connsiteY5" fmla="*/ 0 h 27628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137774" h="2762822">
                    <a:moveTo>
                      <a:pt x="1068887" y="0"/>
                    </a:moveTo>
                    <a:cubicBezTo>
                      <a:pt x="1659217" y="0"/>
                      <a:pt x="2137774" y="478557"/>
                      <a:pt x="2137774" y="1068887"/>
                    </a:cubicBezTo>
                    <a:lnTo>
                      <a:pt x="2137774" y="2762822"/>
                    </a:lnTo>
                    <a:lnTo>
                      <a:pt x="0" y="2762822"/>
                    </a:lnTo>
                    <a:lnTo>
                      <a:pt x="0" y="1068887"/>
                    </a:lnTo>
                    <a:cubicBezTo>
                      <a:pt x="0" y="478557"/>
                      <a:pt x="478557" y="0"/>
                      <a:pt x="1068887" y="0"/>
                    </a:cubicBezTo>
                    <a:close/>
                  </a:path>
                </a:pathLst>
              </a:custGeom>
              <a:solidFill>
                <a:srgbClr val="C9B629"/>
              </a:solidFill>
              <a:ln w="1270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>
                    <a:latin typeface="Avenir LT 65 Medium" panose="02000603020000020003" pitchFamily="2" charset="0"/>
                  </a:rPr>
                  <a:t>3</a:t>
                </a:r>
              </a:p>
            </p:txBody>
          </p:sp>
        </p:grp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E6286A5E-5BB2-47C3-8BC6-7B4E587B2101}"/>
              </a:ext>
            </a:extLst>
          </p:cNvPr>
          <p:cNvSpPr/>
          <p:nvPr/>
        </p:nvSpPr>
        <p:spPr>
          <a:xfrm>
            <a:off x="-2" y="6394998"/>
            <a:ext cx="1219199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1400" dirty="0">
                <a:solidFill>
                  <a:schemeClr val="bg1"/>
                </a:solidFill>
                <a:latin typeface="Calibri" panose="020F0502020204030204" pitchFamily="34" charset="0"/>
              </a:rPr>
              <a:t>Additional information regarding OA processes could be found in: </a:t>
            </a:r>
            <a:endParaRPr lang="en-US" sz="1400" dirty="0">
              <a:solidFill>
                <a:schemeClr val="bg1"/>
              </a:solidFill>
              <a:latin typeface="&amp;quot"/>
            </a:endParaRPr>
          </a:p>
          <a:p>
            <a:pPr fontAlgn="base"/>
            <a:r>
              <a:rPr lang="en-US" sz="1400" dirty="0">
                <a:solidFill>
                  <a:schemeClr val="bg1"/>
                </a:solidFill>
                <a:latin typeface="Calibri" panose="020F0502020204030204" pitchFamily="34" charset="0"/>
              </a:rPr>
              <a:t>User Guide 									</a:t>
            </a:r>
            <a:r>
              <a:rPr lang="en-US" sz="1400" dirty="0">
                <a:solidFill>
                  <a:schemeClr val="bg1"/>
                </a:solidFill>
                <a:latin typeface="Avenir LT 45 Book" panose="02000503020000020003" pitchFamily="2" charset="0"/>
              </a:rPr>
              <a:t>The quick brown fox jumps over the lazy dog.</a:t>
            </a:r>
          </a:p>
        </p:txBody>
      </p:sp>
    </p:spTree>
    <p:extLst>
      <p:ext uri="{BB962C8B-B14F-4D97-AF65-F5344CB8AC3E}">
        <p14:creationId xmlns:p14="http://schemas.microsoft.com/office/powerpoint/2010/main" val="11406449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105</Words>
  <Application>Microsoft Office PowerPoint</Application>
  <PresentationFormat>Widescreen</PresentationFormat>
  <Paragraphs>33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&amp;quot</vt:lpstr>
      <vt:lpstr>Arial</vt:lpstr>
      <vt:lpstr>Avenir LT 45 Book</vt:lpstr>
      <vt:lpstr>Avenir LT 65 Medium</vt:lpstr>
      <vt:lpstr>Avenir LT 85 Heavy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Ibrahim Adisa</dc:creator>
  <cp:lastModifiedBy>Ibrahim Adisa</cp:lastModifiedBy>
  <cp:revision>18</cp:revision>
  <dcterms:created xsi:type="dcterms:W3CDTF">2020-02-11T08:42:35Z</dcterms:created>
  <dcterms:modified xsi:type="dcterms:W3CDTF">2020-03-11T07:21:50Z</dcterms:modified>
</cp:coreProperties>
</file>