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1F4E79"/>
    <a:srgbClr val="8CCAE1"/>
    <a:srgbClr val="44444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6CDE-76EB-4223-912A-C7360A2F652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01BC-9305-4A96-819F-8490235C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A8A3152-1BF3-46E2-823A-696689666B22}"/>
              </a:ext>
            </a:extLst>
          </p:cNvPr>
          <p:cNvSpPr/>
          <p:nvPr/>
        </p:nvSpPr>
        <p:spPr>
          <a:xfrm rot="17551983">
            <a:off x="1291523" y="-2482297"/>
            <a:ext cx="3071711" cy="5613290"/>
          </a:xfrm>
          <a:custGeom>
            <a:avLst/>
            <a:gdLst>
              <a:gd name="connsiteX0" fmla="*/ 3156421 w 3156421"/>
              <a:gd name="connsiteY0" fmla="*/ 5673051 h 5768090"/>
              <a:gd name="connsiteX1" fmla="*/ 3078816 w 3156421"/>
              <a:gd name="connsiteY1" fmla="*/ 5728425 h 5768090"/>
              <a:gd name="connsiteX2" fmla="*/ 2710028 w 3156421"/>
              <a:gd name="connsiteY2" fmla="*/ 5715185 h 5768090"/>
              <a:gd name="connsiteX3" fmla="*/ 2516159 w 3156421"/>
              <a:gd name="connsiteY3" fmla="*/ 5337435 h 5768090"/>
              <a:gd name="connsiteX4" fmla="*/ 2527237 w 3156421"/>
              <a:gd name="connsiteY4" fmla="*/ 5277098 h 5768090"/>
              <a:gd name="connsiteX5" fmla="*/ 2410823 w 3156421"/>
              <a:gd name="connsiteY5" fmla="*/ 5322540 h 5768090"/>
              <a:gd name="connsiteX6" fmla="*/ 1441335 w 3156421"/>
              <a:gd name="connsiteY6" fmla="*/ 5208646 h 5768090"/>
              <a:gd name="connsiteX7" fmla="*/ 848382 w 3156421"/>
              <a:gd name="connsiteY7" fmla="*/ 3924211 h 5768090"/>
              <a:gd name="connsiteX8" fmla="*/ 848437 w 3156421"/>
              <a:gd name="connsiteY8" fmla="*/ 3923970 h 5768090"/>
              <a:gd name="connsiteX9" fmla="*/ 795868 w 3156421"/>
              <a:gd name="connsiteY9" fmla="*/ 3858006 h 5768090"/>
              <a:gd name="connsiteX10" fmla="*/ 726789 w 3156421"/>
              <a:gd name="connsiteY10" fmla="*/ 3751771 h 5768090"/>
              <a:gd name="connsiteX11" fmla="*/ 716337 w 3156421"/>
              <a:gd name="connsiteY11" fmla="*/ 3730973 h 5768090"/>
              <a:gd name="connsiteX12" fmla="*/ 707038 w 3156421"/>
              <a:gd name="connsiteY12" fmla="*/ 3724564 h 5768090"/>
              <a:gd name="connsiteX13" fmla="*/ 273110 w 3156421"/>
              <a:gd name="connsiteY13" fmla="*/ 2549728 h 5768090"/>
              <a:gd name="connsiteX14" fmla="*/ 273164 w 3156421"/>
              <a:gd name="connsiteY14" fmla="*/ 2549487 h 5768090"/>
              <a:gd name="connsiteX15" fmla="*/ 220595 w 3156421"/>
              <a:gd name="connsiteY15" fmla="*/ 2483524 h 5768090"/>
              <a:gd name="connsiteX16" fmla="*/ 39899 w 3156421"/>
              <a:gd name="connsiteY16" fmla="*/ 1510916 h 5768090"/>
              <a:gd name="connsiteX17" fmla="*/ 604400 w 3156421"/>
              <a:gd name="connsiteY17" fmla="*/ 803135 h 5768090"/>
              <a:gd name="connsiteX18" fmla="*/ 708251 w 3156421"/>
              <a:gd name="connsiteY18" fmla="*/ 758191 h 5768090"/>
              <a:gd name="connsiteX19" fmla="*/ 694553 w 3156421"/>
              <a:gd name="connsiteY19" fmla="*/ 754318 h 5768090"/>
              <a:gd name="connsiteX20" fmla="*/ 635145 w 3156421"/>
              <a:gd name="connsiteY20" fmla="*/ 726220 h 5768090"/>
              <a:gd name="connsiteX21" fmla="*/ 453144 w 3156421"/>
              <a:gd name="connsiteY21" fmla="*/ 283832 h 5768090"/>
              <a:gd name="connsiteX22" fmla="*/ 705847 w 3156421"/>
              <a:gd name="connsiteY22" fmla="*/ 14906 h 5768090"/>
              <a:gd name="connsiteX23" fmla="*/ 797718 w 3156421"/>
              <a:gd name="connsiteY23" fmla="*/ 0 h 5768090"/>
              <a:gd name="connsiteX24" fmla="*/ 1368293 w 3156421"/>
              <a:gd name="connsiteY24" fmla="*/ 1375245 h 5768090"/>
              <a:gd name="connsiteX25" fmla="*/ 1372990 w 3156421"/>
              <a:gd name="connsiteY25" fmla="*/ 1374483 h 576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56421" h="5768090">
                <a:moveTo>
                  <a:pt x="3156421" y="5673051"/>
                </a:moveTo>
                <a:lnTo>
                  <a:pt x="3078816" y="5728425"/>
                </a:lnTo>
                <a:cubicBezTo>
                  <a:pt x="2963797" y="5784468"/>
                  <a:pt x="2825455" y="5782072"/>
                  <a:pt x="2710028" y="5715185"/>
                </a:cubicBezTo>
                <a:cubicBezTo>
                  <a:pt x="2575363" y="5637147"/>
                  <a:pt x="2501349" y="5488405"/>
                  <a:pt x="2516159" y="5337435"/>
                </a:cubicBezTo>
                <a:lnTo>
                  <a:pt x="2527237" y="5277098"/>
                </a:lnTo>
                <a:lnTo>
                  <a:pt x="2410823" y="5322540"/>
                </a:lnTo>
                <a:cubicBezTo>
                  <a:pt x="2093691" y="5417532"/>
                  <a:pt x="1742595" y="5383222"/>
                  <a:pt x="1441335" y="5208646"/>
                </a:cubicBezTo>
                <a:cubicBezTo>
                  <a:pt x="989447" y="4946784"/>
                  <a:pt x="755621" y="4430708"/>
                  <a:pt x="848382" y="3924211"/>
                </a:cubicBezTo>
                <a:lnTo>
                  <a:pt x="848437" y="3923970"/>
                </a:lnTo>
                <a:lnTo>
                  <a:pt x="795868" y="3858006"/>
                </a:lnTo>
                <a:cubicBezTo>
                  <a:pt x="770834" y="3823828"/>
                  <a:pt x="747782" y="3788353"/>
                  <a:pt x="726789" y="3751771"/>
                </a:cubicBezTo>
                <a:lnTo>
                  <a:pt x="716337" y="3730973"/>
                </a:lnTo>
                <a:lnTo>
                  <a:pt x="707038" y="3724564"/>
                </a:lnTo>
                <a:cubicBezTo>
                  <a:pt x="360821" y="3443432"/>
                  <a:pt x="191944" y="2992913"/>
                  <a:pt x="273110" y="2549728"/>
                </a:cubicBezTo>
                <a:lnTo>
                  <a:pt x="273164" y="2549487"/>
                </a:lnTo>
                <a:lnTo>
                  <a:pt x="220595" y="2483524"/>
                </a:lnTo>
                <a:cubicBezTo>
                  <a:pt x="20329" y="2210094"/>
                  <a:pt x="-53133" y="1853732"/>
                  <a:pt x="39899" y="1510916"/>
                </a:cubicBezTo>
                <a:cubicBezTo>
                  <a:pt x="124475" y="1199267"/>
                  <a:pt x="333434" y="947517"/>
                  <a:pt x="604400" y="803135"/>
                </a:cubicBezTo>
                <a:lnTo>
                  <a:pt x="708251" y="758191"/>
                </a:lnTo>
                <a:lnTo>
                  <a:pt x="694553" y="754318"/>
                </a:lnTo>
                <a:cubicBezTo>
                  <a:pt x="674257" y="746724"/>
                  <a:pt x="654383" y="737367"/>
                  <a:pt x="635145" y="726220"/>
                </a:cubicBezTo>
                <a:cubicBezTo>
                  <a:pt x="481242" y="637035"/>
                  <a:pt x="406557" y="455500"/>
                  <a:pt x="453144" y="283832"/>
                </a:cubicBezTo>
                <a:cubicBezTo>
                  <a:pt x="488085" y="155082"/>
                  <a:pt x="584688" y="56027"/>
                  <a:pt x="705847" y="14906"/>
                </a:cubicBezTo>
                <a:lnTo>
                  <a:pt x="797718" y="0"/>
                </a:lnTo>
                <a:lnTo>
                  <a:pt x="1368293" y="1375245"/>
                </a:lnTo>
                <a:lnTo>
                  <a:pt x="1372990" y="137448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27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1FFD9C-1748-41CE-B755-2B2DCB8F2CF5}"/>
              </a:ext>
            </a:extLst>
          </p:cNvPr>
          <p:cNvGrpSpPr/>
          <p:nvPr/>
        </p:nvGrpSpPr>
        <p:grpSpPr>
          <a:xfrm rot="2769772">
            <a:off x="3517827" y="5781044"/>
            <a:ext cx="5765944" cy="3021842"/>
            <a:chOff x="3818017" y="238553"/>
            <a:chExt cx="5765944" cy="3021842"/>
          </a:xfrm>
        </p:grpSpPr>
        <p:sp>
          <p:nvSpPr>
            <p:cNvPr id="44" name="Flowchart: Punched Tape 3">
              <a:extLst>
                <a:ext uri="{FF2B5EF4-FFF2-40B4-BE49-F238E27FC236}">
                  <a16:creationId xmlns:a16="http://schemas.microsoft.com/office/drawing/2014/main" id="{D438F1C5-C0B2-42CA-BE0C-FFFF85E0095C}"/>
                </a:ext>
              </a:extLst>
            </p:cNvPr>
            <p:cNvSpPr/>
            <p:nvPr/>
          </p:nvSpPr>
          <p:spPr>
            <a:xfrm rot="20293508">
              <a:off x="3818017" y="1474460"/>
              <a:ext cx="4736661" cy="1785935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632 h 9632"/>
                <a:gd name="connsiteX1" fmla="*/ 2500 w 10000"/>
                <a:gd name="connsiteY1" fmla="*/ 1632 h 9632"/>
                <a:gd name="connsiteX2" fmla="*/ 5000 w 10000"/>
                <a:gd name="connsiteY2" fmla="*/ 632 h 9632"/>
                <a:gd name="connsiteX3" fmla="*/ 10000 w 10000"/>
                <a:gd name="connsiteY3" fmla="*/ 632 h 9632"/>
                <a:gd name="connsiteX4" fmla="*/ 10000 w 10000"/>
                <a:gd name="connsiteY4" fmla="*/ 8632 h 9632"/>
                <a:gd name="connsiteX5" fmla="*/ 7500 w 10000"/>
                <a:gd name="connsiteY5" fmla="*/ 7632 h 9632"/>
                <a:gd name="connsiteX6" fmla="*/ 5000 w 10000"/>
                <a:gd name="connsiteY6" fmla="*/ 8632 h 9632"/>
                <a:gd name="connsiteX7" fmla="*/ 2500 w 10000"/>
                <a:gd name="connsiteY7" fmla="*/ 9632 h 9632"/>
                <a:gd name="connsiteX8" fmla="*/ 0 w 10000"/>
                <a:gd name="connsiteY8" fmla="*/ 8632 h 9632"/>
                <a:gd name="connsiteX9" fmla="*/ 0 w 10000"/>
                <a:gd name="connsiteY9" fmla="*/ 632 h 9632"/>
                <a:gd name="connsiteX0" fmla="*/ 0 w 10000"/>
                <a:gd name="connsiteY0" fmla="*/ 359 h 9703"/>
                <a:gd name="connsiteX1" fmla="*/ 2500 w 10000"/>
                <a:gd name="connsiteY1" fmla="*/ 1397 h 9703"/>
                <a:gd name="connsiteX2" fmla="*/ 10000 w 10000"/>
                <a:gd name="connsiteY2" fmla="*/ 359 h 9703"/>
                <a:gd name="connsiteX3" fmla="*/ 10000 w 10000"/>
                <a:gd name="connsiteY3" fmla="*/ 8665 h 9703"/>
                <a:gd name="connsiteX4" fmla="*/ 7500 w 10000"/>
                <a:gd name="connsiteY4" fmla="*/ 7627 h 9703"/>
                <a:gd name="connsiteX5" fmla="*/ 5000 w 10000"/>
                <a:gd name="connsiteY5" fmla="*/ 8665 h 9703"/>
                <a:gd name="connsiteX6" fmla="*/ 2500 w 10000"/>
                <a:gd name="connsiteY6" fmla="*/ 9703 h 9703"/>
                <a:gd name="connsiteX7" fmla="*/ 0 w 10000"/>
                <a:gd name="connsiteY7" fmla="*/ 8665 h 9703"/>
                <a:gd name="connsiteX8" fmla="*/ 0 w 10000"/>
                <a:gd name="connsiteY8" fmla="*/ 359 h 9703"/>
                <a:gd name="connsiteX0" fmla="*/ 0 w 10000"/>
                <a:gd name="connsiteY0" fmla="*/ 369 h 9999"/>
                <a:gd name="connsiteX1" fmla="*/ 2500 w 10000"/>
                <a:gd name="connsiteY1" fmla="*/ 1439 h 9999"/>
                <a:gd name="connsiteX2" fmla="*/ 10000 w 10000"/>
                <a:gd name="connsiteY2" fmla="*/ 369 h 9999"/>
                <a:gd name="connsiteX3" fmla="*/ 10000 w 10000"/>
                <a:gd name="connsiteY3" fmla="*/ 8929 h 9999"/>
                <a:gd name="connsiteX4" fmla="*/ 7500 w 10000"/>
                <a:gd name="connsiteY4" fmla="*/ 7859 h 9999"/>
                <a:gd name="connsiteX5" fmla="*/ 2500 w 10000"/>
                <a:gd name="connsiteY5" fmla="*/ 9999 h 9999"/>
                <a:gd name="connsiteX6" fmla="*/ 0 w 10000"/>
                <a:gd name="connsiteY6" fmla="*/ 8929 h 9999"/>
                <a:gd name="connsiteX7" fmla="*/ 0 w 10000"/>
                <a:gd name="connsiteY7" fmla="*/ 369 h 9999"/>
                <a:gd name="connsiteX0" fmla="*/ 0 w 10000"/>
                <a:gd name="connsiteY0" fmla="*/ 298 h 9929"/>
                <a:gd name="connsiteX1" fmla="*/ 5200 w 10000"/>
                <a:gd name="connsiteY1" fmla="*/ 2129 h 9929"/>
                <a:gd name="connsiteX2" fmla="*/ 10000 w 10000"/>
                <a:gd name="connsiteY2" fmla="*/ 298 h 9929"/>
                <a:gd name="connsiteX3" fmla="*/ 10000 w 10000"/>
                <a:gd name="connsiteY3" fmla="*/ 8859 h 9929"/>
                <a:gd name="connsiteX4" fmla="*/ 7500 w 10000"/>
                <a:gd name="connsiteY4" fmla="*/ 7789 h 9929"/>
                <a:gd name="connsiteX5" fmla="*/ 2500 w 10000"/>
                <a:gd name="connsiteY5" fmla="*/ 9929 h 9929"/>
                <a:gd name="connsiteX6" fmla="*/ 0 w 10000"/>
                <a:gd name="connsiteY6" fmla="*/ 8859 h 9929"/>
                <a:gd name="connsiteX7" fmla="*/ 0 w 10000"/>
                <a:gd name="connsiteY7" fmla="*/ 298 h 9929"/>
                <a:gd name="connsiteX0" fmla="*/ 0 w 10000"/>
                <a:gd name="connsiteY0" fmla="*/ 300 h 9048"/>
                <a:gd name="connsiteX1" fmla="*/ 5200 w 10000"/>
                <a:gd name="connsiteY1" fmla="*/ 2144 h 9048"/>
                <a:gd name="connsiteX2" fmla="*/ 10000 w 10000"/>
                <a:gd name="connsiteY2" fmla="*/ 300 h 9048"/>
                <a:gd name="connsiteX3" fmla="*/ 10000 w 10000"/>
                <a:gd name="connsiteY3" fmla="*/ 8922 h 9048"/>
                <a:gd name="connsiteX4" fmla="*/ 7500 w 10000"/>
                <a:gd name="connsiteY4" fmla="*/ 7845 h 9048"/>
                <a:gd name="connsiteX5" fmla="*/ 5330 w 10000"/>
                <a:gd name="connsiteY5" fmla="*/ 7819 h 9048"/>
                <a:gd name="connsiteX6" fmla="*/ 0 w 10000"/>
                <a:gd name="connsiteY6" fmla="*/ 8922 h 9048"/>
                <a:gd name="connsiteX7" fmla="*/ 0 w 10000"/>
                <a:gd name="connsiteY7" fmla="*/ 300 h 9048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2218">
                  <a:moveTo>
                    <a:pt x="1" y="1275"/>
                  </a:moveTo>
                  <a:cubicBezTo>
                    <a:pt x="50" y="-967"/>
                    <a:pt x="3534" y="3313"/>
                    <a:pt x="5201" y="3313"/>
                  </a:cubicBezTo>
                  <a:cubicBezTo>
                    <a:pt x="6868" y="3313"/>
                    <a:pt x="9283" y="-2502"/>
                    <a:pt x="10001" y="1275"/>
                  </a:cubicBezTo>
                  <a:lnTo>
                    <a:pt x="10001" y="10804"/>
                  </a:lnTo>
                  <a:cubicBezTo>
                    <a:pt x="9016" y="14196"/>
                    <a:pt x="6998" y="9585"/>
                    <a:pt x="5331" y="9585"/>
                  </a:cubicBezTo>
                  <a:cubicBezTo>
                    <a:pt x="3950" y="9585"/>
                    <a:pt x="-96" y="14587"/>
                    <a:pt x="1" y="10804"/>
                  </a:cubicBezTo>
                  <a:lnTo>
                    <a:pt x="1" y="127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8100000">
                <a:prstClr val="black">
                  <a:alpha val="6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C382D8-369A-4203-A3C1-B9F22EC686BD}"/>
                </a:ext>
              </a:extLst>
            </p:cNvPr>
            <p:cNvGrpSpPr/>
            <p:nvPr/>
          </p:nvGrpSpPr>
          <p:grpSpPr>
            <a:xfrm>
              <a:off x="7070851" y="238553"/>
              <a:ext cx="2513110" cy="2513110"/>
              <a:chOff x="5101276" y="3001485"/>
              <a:chExt cx="1952490" cy="195249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A79AE31-42ED-411B-B8B5-BBC2262D3981}"/>
                  </a:ext>
                </a:extLst>
              </p:cNvPr>
              <p:cNvSpPr/>
              <p:nvPr/>
            </p:nvSpPr>
            <p:spPr>
              <a:xfrm>
                <a:off x="5101276" y="3001485"/>
                <a:ext cx="1952490" cy="1952490"/>
              </a:xfrm>
              <a:prstGeom prst="ellipse">
                <a:avLst/>
              </a:prstGeom>
              <a:gradFill>
                <a:gsLst>
                  <a:gs pos="58000">
                    <a:schemeClr val="accent4">
                      <a:lumMod val="40000"/>
                      <a:lumOff val="60000"/>
                    </a:schemeClr>
                  </a:gs>
                  <a:gs pos="52000">
                    <a:srgbClr val="8CCAE1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AAADB9B-EBE1-46B0-AA3A-5E14CF98E75E}"/>
                  </a:ext>
                </a:extLst>
              </p:cNvPr>
              <p:cNvSpPr/>
              <p:nvPr/>
            </p:nvSpPr>
            <p:spPr>
              <a:xfrm>
                <a:off x="5325555" y="3225763"/>
                <a:ext cx="1503932" cy="150393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866BF4F-2676-4613-827D-48DD758BDF25}"/>
              </a:ext>
            </a:extLst>
          </p:cNvPr>
          <p:cNvSpPr/>
          <p:nvPr/>
        </p:nvSpPr>
        <p:spPr>
          <a:xfrm>
            <a:off x="9917608" y="4967326"/>
            <a:ext cx="2533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bg1"/>
                </a:solidFill>
                <a:latin typeface="Avenir LT 35 Light" panose="02000503030000020003" pitchFamily="2" charset="0"/>
              </a:rPr>
              <a:t>Lorem Ipsum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E8A0E-BCD9-44CE-B4CC-BD3550A2B2C9}"/>
              </a:ext>
            </a:extLst>
          </p:cNvPr>
          <p:cNvSpPr/>
          <p:nvPr/>
        </p:nvSpPr>
        <p:spPr>
          <a:xfrm>
            <a:off x="9474113" y="8442576"/>
            <a:ext cx="2332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dirty="0">
                <a:solidFill>
                  <a:schemeClr val="bg1"/>
                </a:solidFill>
                <a:latin typeface="Avenir LT 35 Light" panose="02000503030000020003" pitchFamily="2" charset="0"/>
              </a:rPr>
              <a:t>Lorem Ipsum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DDF02D-94EC-4755-9F4D-B3B282E82EED}"/>
              </a:ext>
            </a:extLst>
          </p:cNvPr>
          <p:cNvSpPr/>
          <p:nvPr/>
        </p:nvSpPr>
        <p:spPr>
          <a:xfrm>
            <a:off x="10585132" y="4372695"/>
            <a:ext cx="128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venir LT 65 Medium" panose="02000603020000020003" pitchFamily="2" charset="0"/>
              </a:rPr>
              <a:t>Action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9233D-C276-4BB3-97B6-32CFF48A3EDB}"/>
              </a:ext>
            </a:extLst>
          </p:cNvPr>
          <p:cNvSpPr/>
          <p:nvPr/>
        </p:nvSpPr>
        <p:spPr>
          <a:xfrm>
            <a:off x="9674181" y="7723639"/>
            <a:ext cx="1928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Avenir LT 65 Medium" panose="02000603020000020003" pitchFamily="2" charset="0"/>
              </a:rPr>
              <a:t>Procedure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47898-7429-4D6F-A54E-F91E40F45FFA}"/>
              </a:ext>
            </a:extLst>
          </p:cNvPr>
          <p:cNvGrpSpPr/>
          <p:nvPr/>
        </p:nvGrpSpPr>
        <p:grpSpPr>
          <a:xfrm rot="21166899">
            <a:off x="2660228" y="468438"/>
            <a:ext cx="5765944" cy="3021842"/>
            <a:chOff x="3818017" y="238553"/>
            <a:chExt cx="5765944" cy="3021842"/>
          </a:xfrm>
        </p:grpSpPr>
        <p:sp>
          <p:nvSpPr>
            <p:cNvPr id="22" name="Flowchart: Punched Tape 3">
              <a:extLst>
                <a:ext uri="{FF2B5EF4-FFF2-40B4-BE49-F238E27FC236}">
                  <a16:creationId xmlns:a16="http://schemas.microsoft.com/office/drawing/2014/main" id="{F7464A0B-18D1-481E-ABE5-5FA349167B3C}"/>
                </a:ext>
              </a:extLst>
            </p:cNvPr>
            <p:cNvSpPr/>
            <p:nvPr/>
          </p:nvSpPr>
          <p:spPr>
            <a:xfrm rot="20293508">
              <a:off x="3818017" y="1474460"/>
              <a:ext cx="4736661" cy="1785935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632 h 9632"/>
                <a:gd name="connsiteX1" fmla="*/ 2500 w 10000"/>
                <a:gd name="connsiteY1" fmla="*/ 1632 h 9632"/>
                <a:gd name="connsiteX2" fmla="*/ 5000 w 10000"/>
                <a:gd name="connsiteY2" fmla="*/ 632 h 9632"/>
                <a:gd name="connsiteX3" fmla="*/ 10000 w 10000"/>
                <a:gd name="connsiteY3" fmla="*/ 632 h 9632"/>
                <a:gd name="connsiteX4" fmla="*/ 10000 w 10000"/>
                <a:gd name="connsiteY4" fmla="*/ 8632 h 9632"/>
                <a:gd name="connsiteX5" fmla="*/ 7500 w 10000"/>
                <a:gd name="connsiteY5" fmla="*/ 7632 h 9632"/>
                <a:gd name="connsiteX6" fmla="*/ 5000 w 10000"/>
                <a:gd name="connsiteY6" fmla="*/ 8632 h 9632"/>
                <a:gd name="connsiteX7" fmla="*/ 2500 w 10000"/>
                <a:gd name="connsiteY7" fmla="*/ 9632 h 9632"/>
                <a:gd name="connsiteX8" fmla="*/ 0 w 10000"/>
                <a:gd name="connsiteY8" fmla="*/ 8632 h 9632"/>
                <a:gd name="connsiteX9" fmla="*/ 0 w 10000"/>
                <a:gd name="connsiteY9" fmla="*/ 632 h 9632"/>
                <a:gd name="connsiteX0" fmla="*/ 0 w 10000"/>
                <a:gd name="connsiteY0" fmla="*/ 359 h 9703"/>
                <a:gd name="connsiteX1" fmla="*/ 2500 w 10000"/>
                <a:gd name="connsiteY1" fmla="*/ 1397 h 9703"/>
                <a:gd name="connsiteX2" fmla="*/ 10000 w 10000"/>
                <a:gd name="connsiteY2" fmla="*/ 359 h 9703"/>
                <a:gd name="connsiteX3" fmla="*/ 10000 w 10000"/>
                <a:gd name="connsiteY3" fmla="*/ 8665 h 9703"/>
                <a:gd name="connsiteX4" fmla="*/ 7500 w 10000"/>
                <a:gd name="connsiteY4" fmla="*/ 7627 h 9703"/>
                <a:gd name="connsiteX5" fmla="*/ 5000 w 10000"/>
                <a:gd name="connsiteY5" fmla="*/ 8665 h 9703"/>
                <a:gd name="connsiteX6" fmla="*/ 2500 w 10000"/>
                <a:gd name="connsiteY6" fmla="*/ 9703 h 9703"/>
                <a:gd name="connsiteX7" fmla="*/ 0 w 10000"/>
                <a:gd name="connsiteY7" fmla="*/ 8665 h 9703"/>
                <a:gd name="connsiteX8" fmla="*/ 0 w 10000"/>
                <a:gd name="connsiteY8" fmla="*/ 359 h 9703"/>
                <a:gd name="connsiteX0" fmla="*/ 0 w 10000"/>
                <a:gd name="connsiteY0" fmla="*/ 369 h 9999"/>
                <a:gd name="connsiteX1" fmla="*/ 2500 w 10000"/>
                <a:gd name="connsiteY1" fmla="*/ 1439 h 9999"/>
                <a:gd name="connsiteX2" fmla="*/ 10000 w 10000"/>
                <a:gd name="connsiteY2" fmla="*/ 369 h 9999"/>
                <a:gd name="connsiteX3" fmla="*/ 10000 w 10000"/>
                <a:gd name="connsiteY3" fmla="*/ 8929 h 9999"/>
                <a:gd name="connsiteX4" fmla="*/ 7500 w 10000"/>
                <a:gd name="connsiteY4" fmla="*/ 7859 h 9999"/>
                <a:gd name="connsiteX5" fmla="*/ 2500 w 10000"/>
                <a:gd name="connsiteY5" fmla="*/ 9999 h 9999"/>
                <a:gd name="connsiteX6" fmla="*/ 0 w 10000"/>
                <a:gd name="connsiteY6" fmla="*/ 8929 h 9999"/>
                <a:gd name="connsiteX7" fmla="*/ 0 w 10000"/>
                <a:gd name="connsiteY7" fmla="*/ 369 h 9999"/>
                <a:gd name="connsiteX0" fmla="*/ 0 w 10000"/>
                <a:gd name="connsiteY0" fmla="*/ 298 h 9929"/>
                <a:gd name="connsiteX1" fmla="*/ 5200 w 10000"/>
                <a:gd name="connsiteY1" fmla="*/ 2129 h 9929"/>
                <a:gd name="connsiteX2" fmla="*/ 10000 w 10000"/>
                <a:gd name="connsiteY2" fmla="*/ 298 h 9929"/>
                <a:gd name="connsiteX3" fmla="*/ 10000 w 10000"/>
                <a:gd name="connsiteY3" fmla="*/ 8859 h 9929"/>
                <a:gd name="connsiteX4" fmla="*/ 7500 w 10000"/>
                <a:gd name="connsiteY4" fmla="*/ 7789 h 9929"/>
                <a:gd name="connsiteX5" fmla="*/ 2500 w 10000"/>
                <a:gd name="connsiteY5" fmla="*/ 9929 h 9929"/>
                <a:gd name="connsiteX6" fmla="*/ 0 w 10000"/>
                <a:gd name="connsiteY6" fmla="*/ 8859 h 9929"/>
                <a:gd name="connsiteX7" fmla="*/ 0 w 10000"/>
                <a:gd name="connsiteY7" fmla="*/ 298 h 9929"/>
                <a:gd name="connsiteX0" fmla="*/ 0 w 10000"/>
                <a:gd name="connsiteY0" fmla="*/ 300 h 9048"/>
                <a:gd name="connsiteX1" fmla="*/ 5200 w 10000"/>
                <a:gd name="connsiteY1" fmla="*/ 2144 h 9048"/>
                <a:gd name="connsiteX2" fmla="*/ 10000 w 10000"/>
                <a:gd name="connsiteY2" fmla="*/ 300 h 9048"/>
                <a:gd name="connsiteX3" fmla="*/ 10000 w 10000"/>
                <a:gd name="connsiteY3" fmla="*/ 8922 h 9048"/>
                <a:gd name="connsiteX4" fmla="*/ 7500 w 10000"/>
                <a:gd name="connsiteY4" fmla="*/ 7845 h 9048"/>
                <a:gd name="connsiteX5" fmla="*/ 5330 w 10000"/>
                <a:gd name="connsiteY5" fmla="*/ 7819 h 9048"/>
                <a:gd name="connsiteX6" fmla="*/ 0 w 10000"/>
                <a:gd name="connsiteY6" fmla="*/ 8922 h 9048"/>
                <a:gd name="connsiteX7" fmla="*/ 0 w 10000"/>
                <a:gd name="connsiteY7" fmla="*/ 300 h 9048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2218">
                  <a:moveTo>
                    <a:pt x="1" y="1275"/>
                  </a:moveTo>
                  <a:cubicBezTo>
                    <a:pt x="50" y="-967"/>
                    <a:pt x="3534" y="3313"/>
                    <a:pt x="5201" y="3313"/>
                  </a:cubicBezTo>
                  <a:cubicBezTo>
                    <a:pt x="6868" y="3313"/>
                    <a:pt x="9283" y="-2502"/>
                    <a:pt x="10001" y="1275"/>
                  </a:cubicBezTo>
                  <a:lnTo>
                    <a:pt x="10001" y="10804"/>
                  </a:lnTo>
                  <a:cubicBezTo>
                    <a:pt x="9016" y="14196"/>
                    <a:pt x="6998" y="9585"/>
                    <a:pt x="5331" y="9585"/>
                  </a:cubicBezTo>
                  <a:cubicBezTo>
                    <a:pt x="3950" y="9585"/>
                    <a:pt x="-96" y="14587"/>
                    <a:pt x="1" y="10804"/>
                  </a:cubicBezTo>
                  <a:lnTo>
                    <a:pt x="1" y="127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8100000">
                <a:prstClr val="black">
                  <a:alpha val="6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46F4A7-28F8-4932-ACC6-5820132FD0C9}"/>
                </a:ext>
              </a:extLst>
            </p:cNvPr>
            <p:cNvGrpSpPr/>
            <p:nvPr/>
          </p:nvGrpSpPr>
          <p:grpSpPr>
            <a:xfrm>
              <a:off x="7070851" y="238553"/>
              <a:ext cx="2513110" cy="2513110"/>
              <a:chOff x="5101276" y="3001485"/>
              <a:chExt cx="1952490" cy="195249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903F4CA-E9D2-41FF-B8E3-826FD06120A7}"/>
                  </a:ext>
                </a:extLst>
              </p:cNvPr>
              <p:cNvSpPr/>
              <p:nvPr/>
            </p:nvSpPr>
            <p:spPr>
              <a:xfrm>
                <a:off x="5101276" y="3001485"/>
                <a:ext cx="1952490" cy="1952490"/>
              </a:xfrm>
              <a:prstGeom prst="ellipse">
                <a:avLst/>
              </a:prstGeom>
              <a:gradFill>
                <a:gsLst>
                  <a:gs pos="62000">
                    <a:schemeClr val="accent5">
                      <a:lumMod val="40000"/>
                      <a:lumOff val="60000"/>
                    </a:schemeClr>
                  </a:gs>
                  <a:gs pos="52000">
                    <a:srgbClr val="8CCAE1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FA0D36-3A7E-4E29-AD50-08ACD848B8A9}"/>
                  </a:ext>
                </a:extLst>
              </p:cNvPr>
              <p:cNvSpPr/>
              <p:nvPr/>
            </p:nvSpPr>
            <p:spPr>
              <a:xfrm>
                <a:off x="5325555" y="3225763"/>
                <a:ext cx="1503932" cy="150393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97B4B58-6EB1-41D9-A8F9-CEBE24F3AF73}"/>
              </a:ext>
            </a:extLst>
          </p:cNvPr>
          <p:cNvSpPr/>
          <p:nvPr/>
        </p:nvSpPr>
        <p:spPr>
          <a:xfrm>
            <a:off x="10815329" y="4908296"/>
            <a:ext cx="738207" cy="75512"/>
          </a:xfrm>
          <a:custGeom>
            <a:avLst/>
            <a:gdLst>
              <a:gd name="connsiteX0" fmla="*/ 0 w 1226994"/>
              <a:gd name="connsiteY0" fmla="*/ 0 h 125510"/>
              <a:gd name="connsiteX1" fmla="*/ 1226994 w 1226994"/>
              <a:gd name="connsiteY1" fmla="*/ 0 h 125510"/>
              <a:gd name="connsiteX2" fmla="*/ 1154969 w 1226994"/>
              <a:gd name="connsiteY2" fmla="*/ 33176 h 125510"/>
              <a:gd name="connsiteX3" fmla="*/ 613497 w 1226994"/>
              <a:gd name="connsiteY3" fmla="*/ 125510 h 125510"/>
              <a:gd name="connsiteX4" fmla="*/ 72026 w 1226994"/>
              <a:gd name="connsiteY4" fmla="*/ 33176 h 1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994" h="125510">
                <a:moveTo>
                  <a:pt x="0" y="0"/>
                </a:moveTo>
                <a:lnTo>
                  <a:pt x="1226994" y="0"/>
                </a:lnTo>
                <a:lnTo>
                  <a:pt x="1154969" y="33176"/>
                </a:lnTo>
                <a:cubicBezTo>
                  <a:pt x="1000403" y="91471"/>
                  <a:pt x="814071" y="125510"/>
                  <a:pt x="613497" y="125510"/>
                </a:cubicBezTo>
                <a:cubicBezTo>
                  <a:pt x="412924" y="125510"/>
                  <a:pt x="226592" y="91471"/>
                  <a:pt x="72026" y="3317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8FDA035-B50D-4174-A2D5-79AA1B89EC3C}"/>
              </a:ext>
            </a:extLst>
          </p:cNvPr>
          <p:cNvSpPr/>
          <p:nvPr/>
        </p:nvSpPr>
        <p:spPr>
          <a:xfrm>
            <a:off x="10161851" y="8286927"/>
            <a:ext cx="738207" cy="75512"/>
          </a:xfrm>
          <a:custGeom>
            <a:avLst/>
            <a:gdLst>
              <a:gd name="connsiteX0" fmla="*/ 0 w 1226994"/>
              <a:gd name="connsiteY0" fmla="*/ 0 h 125510"/>
              <a:gd name="connsiteX1" fmla="*/ 1226994 w 1226994"/>
              <a:gd name="connsiteY1" fmla="*/ 0 h 125510"/>
              <a:gd name="connsiteX2" fmla="*/ 1154969 w 1226994"/>
              <a:gd name="connsiteY2" fmla="*/ 33176 h 125510"/>
              <a:gd name="connsiteX3" fmla="*/ 613497 w 1226994"/>
              <a:gd name="connsiteY3" fmla="*/ 125510 h 125510"/>
              <a:gd name="connsiteX4" fmla="*/ 72026 w 1226994"/>
              <a:gd name="connsiteY4" fmla="*/ 33176 h 1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994" h="125510">
                <a:moveTo>
                  <a:pt x="0" y="0"/>
                </a:moveTo>
                <a:lnTo>
                  <a:pt x="1226994" y="0"/>
                </a:lnTo>
                <a:lnTo>
                  <a:pt x="1154969" y="33176"/>
                </a:lnTo>
                <a:cubicBezTo>
                  <a:pt x="1000403" y="91471"/>
                  <a:pt x="814071" y="125510"/>
                  <a:pt x="613497" y="125510"/>
                </a:cubicBezTo>
                <a:cubicBezTo>
                  <a:pt x="412924" y="125510"/>
                  <a:pt x="226592" y="91471"/>
                  <a:pt x="72026" y="3317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6531B2-B444-4713-9279-732E41E3B606}"/>
              </a:ext>
            </a:extLst>
          </p:cNvPr>
          <p:cNvGrpSpPr/>
          <p:nvPr/>
        </p:nvGrpSpPr>
        <p:grpSpPr>
          <a:xfrm rot="1217701">
            <a:off x="4103211" y="2957219"/>
            <a:ext cx="5765944" cy="3021842"/>
            <a:chOff x="3818017" y="238553"/>
            <a:chExt cx="5765944" cy="3021842"/>
          </a:xfrm>
        </p:grpSpPr>
        <p:sp>
          <p:nvSpPr>
            <p:cNvPr id="37" name="Flowchart: Punched Tape 3">
              <a:extLst>
                <a:ext uri="{FF2B5EF4-FFF2-40B4-BE49-F238E27FC236}">
                  <a16:creationId xmlns:a16="http://schemas.microsoft.com/office/drawing/2014/main" id="{5EDA2C8C-1605-4375-81BE-656A7A3F6443}"/>
                </a:ext>
              </a:extLst>
            </p:cNvPr>
            <p:cNvSpPr/>
            <p:nvPr/>
          </p:nvSpPr>
          <p:spPr>
            <a:xfrm rot="20293508">
              <a:off x="3818017" y="1474460"/>
              <a:ext cx="4736661" cy="1785935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0 w 10000"/>
                <a:gd name="connsiteY0" fmla="*/ 632 h 9632"/>
                <a:gd name="connsiteX1" fmla="*/ 2500 w 10000"/>
                <a:gd name="connsiteY1" fmla="*/ 1632 h 9632"/>
                <a:gd name="connsiteX2" fmla="*/ 5000 w 10000"/>
                <a:gd name="connsiteY2" fmla="*/ 632 h 9632"/>
                <a:gd name="connsiteX3" fmla="*/ 10000 w 10000"/>
                <a:gd name="connsiteY3" fmla="*/ 632 h 9632"/>
                <a:gd name="connsiteX4" fmla="*/ 10000 w 10000"/>
                <a:gd name="connsiteY4" fmla="*/ 8632 h 9632"/>
                <a:gd name="connsiteX5" fmla="*/ 7500 w 10000"/>
                <a:gd name="connsiteY5" fmla="*/ 7632 h 9632"/>
                <a:gd name="connsiteX6" fmla="*/ 5000 w 10000"/>
                <a:gd name="connsiteY6" fmla="*/ 8632 h 9632"/>
                <a:gd name="connsiteX7" fmla="*/ 2500 w 10000"/>
                <a:gd name="connsiteY7" fmla="*/ 9632 h 9632"/>
                <a:gd name="connsiteX8" fmla="*/ 0 w 10000"/>
                <a:gd name="connsiteY8" fmla="*/ 8632 h 9632"/>
                <a:gd name="connsiteX9" fmla="*/ 0 w 10000"/>
                <a:gd name="connsiteY9" fmla="*/ 632 h 9632"/>
                <a:gd name="connsiteX0" fmla="*/ 0 w 10000"/>
                <a:gd name="connsiteY0" fmla="*/ 359 h 9703"/>
                <a:gd name="connsiteX1" fmla="*/ 2500 w 10000"/>
                <a:gd name="connsiteY1" fmla="*/ 1397 h 9703"/>
                <a:gd name="connsiteX2" fmla="*/ 10000 w 10000"/>
                <a:gd name="connsiteY2" fmla="*/ 359 h 9703"/>
                <a:gd name="connsiteX3" fmla="*/ 10000 w 10000"/>
                <a:gd name="connsiteY3" fmla="*/ 8665 h 9703"/>
                <a:gd name="connsiteX4" fmla="*/ 7500 w 10000"/>
                <a:gd name="connsiteY4" fmla="*/ 7627 h 9703"/>
                <a:gd name="connsiteX5" fmla="*/ 5000 w 10000"/>
                <a:gd name="connsiteY5" fmla="*/ 8665 h 9703"/>
                <a:gd name="connsiteX6" fmla="*/ 2500 w 10000"/>
                <a:gd name="connsiteY6" fmla="*/ 9703 h 9703"/>
                <a:gd name="connsiteX7" fmla="*/ 0 w 10000"/>
                <a:gd name="connsiteY7" fmla="*/ 8665 h 9703"/>
                <a:gd name="connsiteX8" fmla="*/ 0 w 10000"/>
                <a:gd name="connsiteY8" fmla="*/ 359 h 9703"/>
                <a:gd name="connsiteX0" fmla="*/ 0 w 10000"/>
                <a:gd name="connsiteY0" fmla="*/ 369 h 9999"/>
                <a:gd name="connsiteX1" fmla="*/ 2500 w 10000"/>
                <a:gd name="connsiteY1" fmla="*/ 1439 h 9999"/>
                <a:gd name="connsiteX2" fmla="*/ 10000 w 10000"/>
                <a:gd name="connsiteY2" fmla="*/ 369 h 9999"/>
                <a:gd name="connsiteX3" fmla="*/ 10000 w 10000"/>
                <a:gd name="connsiteY3" fmla="*/ 8929 h 9999"/>
                <a:gd name="connsiteX4" fmla="*/ 7500 w 10000"/>
                <a:gd name="connsiteY4" fmla="*/ 7859 h 9999"/>
                <a:gd name="connsiteX5" fmla="*/ 2500 w 10000"/>
                <a:gd name="connsiteY5" fmla="*/ 9999 h 9999"/>
                <a:gd name="connsiteX6" fmla="*/ 0 w 10000"/>
                <a:gd name="connsiteY6" fmla="*/ 8929 h 9999"/>
                <a:gd name="connsiteX7" fmla="*/ 0 w 10000"/>
                <a:gd name="connsiteY7" fmla="*/ 369 h 9999"/>
                <a:gd name="connsiteX0" fmla="*/ 0 w 10000"/>
                <a:gd name="connsiteY0" fmla="*/ 298 h 9929"/>
                <a:gd name="connsiteX1" fmla="*/ 5200 w 10000"/>
                <a:gd name="connsiteY1" fmla="*/ 2129 h 9929"/>
                <a:gd name="connsiteX2" fmla="*/ 10000 w 10000"/>
                <a:gd name="connsiteY2" fmla="*/ 298 h 9929"/>
                <a:gd name="connsiteX3" fmla="*/ 10000 w 10000"/>
                <a:gd name="connsiteY3" fmla="*/ 8859 h 9929"/>
                <a:gd name="connsiteX4" fmla="*/ 7500 w 10000"/>
                <a:gd name="connsiteY4" fmla="*/ 7789 h 9929"/>
                <a:gd name="connsiteX5" fmla="*/ 2500 w 10000"/>
                <a:gd name="connsiteY5" fmla="*/ 9929 h 9929"/>
                <a:gd name="connsiteX6" fmla="*/ 0 w 10000"/>
                <a:gd name="connsiteY6" fmla="*/ 8859 h 9929"/>
                <a:gd name="connsiteX7" fmla="*/ 0 w 10000"/>
                <a:gd name="connsiteY7" fmla="*/ 298 h 9929"/>
                <a:gd name="connsiteX0" fmla="*/ 0 w 10000"/>
                <a:gd name="connsiteY0" fmla="*/ 300 h 9048"/>
                <a:gd name="connsiteX1" fmla="*/ 5200 w 10000"/>
                <a:gd name="connsiteY1" fmla="*/ 2144 h 9048"/>
                <a:gd name="connsiteX2" fmla="*/ 10000 w 10000"/>
                <a:gd name="connsiteY2" fmla="*/ 300 h 9048"/>
                <a:gd name="connsiteX3" fmla="*/ 10000 w 10000"/>
                <a:gd name="connsiteY3" fmla="*/ 8922 h 9048"/>
                <a:gd name="connsiteX4" fmla="*/ 7500 w 10000"/>
                <a:gd name="connsiteY4" fmla="*/ 7845 h 9048"/>
                <a:gd name="connsiteX5" fmla="*/ 5330 w 10000"/>
                <a:gd name="connsiteY5" fmla="*/ 7819 h 9048"/>
                <a:gd name="connsiteX6" fmla="*/ 0 w 10000"/>
                <a:gd name="connsiteY6" fmla="*/ 8922 h 9048"/>
                <a:gd name="connsiteX7" fmla="*/ 0 w 10000"/>
                <a:gd name="connsiteY7" fmla="*/ 300 h 9048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332 h 10266"/>
                <a:gd name="connsiteX1" fmla="*/ 5200 w 10000"/>
                <a:gd name="connsiteY1" fmla="*/ 2370 h 10266"/>
                <a:gd name="connsiteX2" fmla="*/ 10000 w 10000"/>
                <a:gd name="connsiteY2" fmla="*/ 332 h 10266"/>
                <a:gd name="connsiteX3" fmla="*/ 10000 w 10000"/>
                <a:gd name="connsiteY3" fmla="*/ 9861 h 10266"/>
                <a:gd name="connsiteX4" fmla="*/ 5330 w 10000"/>
                <a:gd name="connsiteY4" fmla="*/ 8642 h 10266"/>
                <a:gd name="connsiteX5" fmla="*/ 0 w 10000"/>
                <a:gd name="connsiteY5" fmla="*/ 9861 h 10266"/>
                <a:gd name="connsiteX6" fmla="*/ 0 w 10000"/>
                <a:gd name="connsiteY6" fmla="*/ 332 h 10266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1209"/>
                <a:gd name="connsiteX1" fmla="*/ 5200 w 10000"/>
                <a:gd name="connsiteY1" fmla="*/ 3313 h 11209"/>
                <a:gd name="connsiteX2" fmla="*/ 10000 w 10000"/>
                <a:gd name="connsiteY2" fmla="*/ 1275 h 11209"/>
                <a:gd name="connsiteX3" fmla="*/ 10000 w 10000"/>
                <a:gd name="connsiteY3" fmla="*/ 10804 h 11209"/>
                <a:gd name="connsiteX4" fmla="*/ 5330 w 10000"/>
                <a:gd name="connsiteY4" fmla="*/ 9585 h 11209"/>
                <a:gd name="connsiteX5" fmla="*/ 0 w 10000"/>
                <a:gd name="connsiteY5" fmla="*/ 10804 h 11209"/>
                <a:gd name="connsiteX6" fmla="*/ 0 w 10000"/>
                <a:gd name="connsiteY6" fmla="*/ 1275 h 1120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0 w 10000"/>
                <a:gd name="connsiteY0" fmla="*/ 1275 h 12049"/>
                <a:gd name="connsiteX1" fmla="*/ 5200 w 10000"/>
                <a:gd name="connsiteY1" fmla="*/ 3313 h 12049"/>
                <a:gd name="connsiteX2" fmla="*/ 10000 w 10000"/>
                <a:gd name="connsiteY2" fmla="*/ 1275 h 12049"/>
                <a:gd name="connsiteX3" fmla="*/ 10000 w 10000"/>
                <a:gd name="connsiteY3" fmla="*/ 10804 h 12049"/>
                <a:gd name="connsiteX4" fmla="*/ 5330 w 10000"/>
                <a:gd name="connsiteY4" fmla="*/ 9585 h 12049"/>
                <a:gd name="connsiteX5" fmla="*/ 0 w 10000"/>
                <a:gd name="connsiteY5" fmla="*/ 10804 h 12049"/>
                <a:gd name="connsiteX6" fmla="*/ 0 w 10000"/>
                <a:gd name="connsiteY6" fmla="*/ 1275 h 12049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  <a:gd name="connsiteX0" fmla="*/ 1 w 10001"/>
                <a:gd name="connsiteY0" fmla="*/ 1275 h 12218"/>
                <a:gd name="connsiteX1" fmla="*/ 5201 w 10001"/>
                <a:gd name="connsiteY1" fmla="*/ 3313 h 12218"/>
                <a:gd name="connsiteX2" fmla="*/ 10001 w 10001"/>
                <a:gd name="connsiteY2" fmla="*/ 1275 h 12218"/>
                <a:gd name="connsiteX3" fmla="*/ 10001 w 10001"/>
                <a:gd name="connsiteY3" fmla="*/ 10804 h 12218"/>
                <a:gd name="connsiteX4" fmla="*/ 5331 w 10001"/>
                <a:gd name="connsiteY4" fmla="*/ 9585 h 12218"/>
                <a:gd name="connsiteX5" fmla="*/ 1 w 10001"/>
                <a:gd name="connsiteY5" fmla="*/ 10804 h 12218"/>
                <a:gd name="connsiteX6" fmla="*/ 1 w 10001"/>
                <a:gd name="connsiteY6" fmla="*/ 1275 h 1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2218">
                  <a:moveTo>
                    <a:pt x="1" y="1275"/>
                  </a:moveTo>
                  <a:cubicBezTo>
                    <a:pt x="50" y="-967"/>
                    <a:pt x="3534" y="3313"/>
                    <a:pt x="5201" y="3313"/>
                  </a:cubicBezTo>
                  <a:cubicBezTo>
                    <a:pt x="6868" y="3313"/>
                    <a:pt x="9283" y="-2502"/>
                    <a:pt x="10001" y="1275"/>
                  </a:cubicBezTo>
                  <a:lnTo>
                    <a:pt x="10001" y="10804"/>
                  </a:lnTo>
                  <a:cubicBezTo>
                    <a:pt x="9016" y="14196"/>
                    <a:pt x="6998" y="9585"/>
                    <a:pt x="5331" y="9585"/>
                  </a:cubicBezTo>
                  <a:cubicBezTo>
                    <a:pt x="3950" y="9585"/>
                    <a:pt x="-96" y="14587"/>
                    <a:pt x="1" y="10804"/>
                  </a:cubicBezTo>
                  <a:lnTo>
                    <a:pt x="1" y="127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8100000">
                <a:prstClr val="black">
                  <a:alpha val="6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ABD96E-0D5E-43FE-9013-96A039C25611}"/>
                </a:ext>
              </a:extLst>
            </p:cNvPr>
            <p:cNvGrpSpPr/>
            <p:nvPr/>
          </p:nvGrpSpPr>
          <p:grpSpPr>
            <a:xfrm>
              <a:off x="7070851" y="238553"/>
              <a:ext cx="2513110" cy="2513110"/>
              <a:chOff x="5101276" y="3001485"/>
              <a:chExt cx="1952490" cy="195249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182F479-7258-47B0-AA1B-DA0059CAB565}"/>
                  </a:ext>
                </a:extLst>
              </p:cNvPr>
              <p:cNvSpPr/>
              <p:nvPr/>
            </p:nvSpPr>
            <p:spPr>
              <a:xfrm>
                <a:off x="5101276" y="3001485"/>
                <a:ext cx="1952490" cy="1952490"/>
              </a:xfrm>
              <a:prstGeom prst="ellipse">
                <a:avLst/>
              </a:prstGeom>
              <a:gradFill>
                <a:gsLst>
                  <a:gs pos="63000">
                    <a:schemeClr val="accent6">
                      <a:lumMod val="40000"/>
                      <a:lumOff val="60000"/>
                    </a:schemeClr>
                  </a:gs>
                  <a:gs pos="55000">
                    <a:srgbClr val="8CCAE1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8E4B659-E02B-47D8-B3E4-7AF6EE995D21}"/>
                  </a:ext>
                </a:extLst>
              </p:cNvPr>
              <p:cNvSpPr/>
              <p:nvPr/>
            </p:nvSpPr>
            <p:spPr>
              <a:xfrm>
                <a:off x="5325555" y="3225763"/>
                <a:ext cx="1503932" cy="150393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2ADC13-2009-4DF5-8A34-7A99F6DDCDD8}"/>
              </a:ext>
            </a:extLst>
          </p:cNvPr>
          <p:cNvGrpSpPr/>
          <p:nvPr/>
        </p:nvGrpSpPr>
        <p:grpSpPr>
          <a:xfrm>
            <a:off x="72373" y="2693097"/>
            <a:ext cx="4709006" cy="4709006"/>
            <a:chOff x="747730" y="3001485"/>
            <a:chExt cx="1952490" cy="19524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6574CA-51DE-4779-861C-F439BB6732B9}"/>
                </a:ext>
              </a:extLst>
            </p:cNvPr>
            <p:cNvSpPr/>
            <p:nvPr/>
          </p:nvSpPr>
          <p:spPr>
            <a:xfrm>
              <a:off x="747730" y="3001485"/>
              <a:ext cx="1952490" cy="195249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7DC26-9224-4CFC-A595-A3B03CC86EA2}"/>
                </a:ext>
              </a:extLst>
            </p:cNvPr>
            <p:cNvSpPr/>
            <p:nvPr/>
          </p:nvSpPr>
          <p:spPr>
            <a:xfrm>
              <a:off x="972009" y="3225763"/>
              <a:ext cx="1503932" cy="150393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5927AE-358E-4DD9-9C0E-3D37E38DDF0E}"/>
              </a:ext>
            </a:extLst>
          </p:cNvPr>
          <p:cNvSpPr txBox="1"/>
          <p:nvPr/>
        </p:nvSpPr>
        <p:spPr>
          <a:xfrm>
            <a:off x="365797" y="-128894"/>
            <a:ext cx="503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venir LT 85 Heavy" pitchFamily="50" charset="0"/>
              </a:rPr>
              <a:t>Lorem Ipsum  ?</a:t>
            </a:r>
            <a:endParaRPr lang="en-US" sz="1600" dirty="0">
              <a:solidFill>
                <a:srgbClr val="002060"/>
              </a:solidFill>
              <a:latin typeface="Avenir LT 85 Heavy" pitchFamily="50" charset="0"/>
            </a:endParaRPr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8A078DB8-7C8D-4E88-98DF-B844A6E7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180" y="4033790"/>
            <a:ext cx="1405356" cy="1405356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9542446E-A0E6-43CE-8B83-B88548AB1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9285" y="7763297"/>
            <a:ext cx="1122772" cy="1122772"/>
          </a:xfrm>
          <a:prstGeom prst="rect">
            <a:avLst/>
          </a:prstGeom>
        </p:spPr>
      </p:pic>
      <p:pic>
        <p:nvPicPr>
          <p:cNvPr id="9" name="Graphic 8" descr="Target Audience">
            <a:extLst>
              <a:ext uri="{FF2B5EF4-FFF2-40B4-BE49-F238E27FC236}">
                <a16:creationId xmlns:a16="http://schemas.microsoft.com/office/drawing/2014/main" id="{414E57A0-666A-4ACC-AF68-AC4B8B30B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2924" y="882269"/>
            <a:ext cx="1271762" cy="1271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AF4A3F-8B96-459B-AF03-30DDA299B344}"/>
              </a:ext>
            </a:extLst>
          </p:cNvPr>
          <p:cNvSpPr/>
          <p:nvPr/>
        </p:nvSpPr>
        <p:spPr>
          <a:xfrm>
            <a:off x="8452809" y="894163"/>
            <a:ext cx="3829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bg1"/>
                </a:solidFill>
                <a:latin typeface="Avenir LT 35 Light" panose="02000503030000020003" pitchFamily="2" charset="0"/>
              </a:rPr>
              <a:t>Lorem Ipsum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82244F-2EEF-4313-AAA3-06531E6BA8AB}"/>
              </a:ext>
            </a:extLst>
          </p:cNvPr>
          <p:cNvSpPr/>
          <p:nvPr/>
        </p:nvSpPr>
        <p:spPr>
          <a:xfrm>
            <a:off x="9398876" y="175226"/>
            <a:ext cx="103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8CCAE1"/>
                </a:solidFill>
                <a:latin typeface="Avenir LT 65 Medium" panose="02000603020000020003" pitchFamily="2" charset="0"/>
              </a:rPr>
              <a:t>Issue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E18C5A8-DF78-41EB-B9D2-E2BB59D9E11A}"/>
              </a:ext>
            </a:extLst>
          </p:cNvPr>
          <p:cNvSpPr/>
          <p:nvPr/>
        </p:nvSpPr>
        <p:spPr>
          <a:xfrm>
            <a:off x="9520030" y="672757"/>
            <a:ext cx="738207" cy="75512"/>
          </a:xfrm>
          <a:custGeom>
            <a:avLst/>
            <a:gdLst>
              <a:gd name="connsiteX0" fmla="*/ 0 w 1226994"/>
              <a:gd name="connsiteY0" fmla="*/ 0 h 125510"/>
              <a:gd name="connsiteX1" fmla="*/ 1226994 w 1226994"/>
              <a:gd name="connsiteY1" fmla="*/ 0 h 125510"/>
              <a:gd name="connsiteX2" fmla="*/ 1154969 w 1226994"/>
              <a:gd name="connsiteY2" fmla="*/ 33176 h 125510"/>
              <a:gd name="connsiteX3" fmla="*/ 613497 w 1226994"/>
              <a:gd name="connsiteY3" fmla="*/ 125510 h 125510"/>
              <a:gd name="connsiteX4" fmla="*/ 72026 w 1226994"/>
              <a:gd name="connsiteY4" fmla="*/ 33176 h 1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994" h="125510">
                <a:moveTo>
                  <a:pt x="0" y="0"/>
                </a:moveTo>
                <a:lnTo>
                  <a:pt x="1226994" y="0"/>
                </a:lnTo>
                <a:lnTo>
                  <a:pt x="1154969" y="33176"/>
                </a:lnTo>
                <a:cubicBezTo>
                  <a:pt x="1000403" y="91471"/>
                  <a:pt x="814071" y="125510"/>
                  <a:pt x="613497" y="125510"/>
                </a:cubicBezTo>
                <a:cubicBezTo>
                  <a:pt x="412924" y="125510"/>
                  <a:pt x="226592" y="91471"/>
                  <a:pt x="72026" y="3317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light, drawing, shirt&#10;&#10;Description automatically generated">
            <a:extLst>
              <a:ext uri="{FF2B5EF4-FFF2-40B4-BE49-F238E27FC236}">
                <a16:creationId xmlns:a16="http://schemas.microsoft.com/office/drawing/2014/main" id="{DA3D739A-F676-4A3C-AFC8-0AA5CD88A8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71" y="697289"/>
            <a:ext cx="7305768" cy="86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D32D7BD6AF4439C2B12E618456E2E" ma:contentTypeVersion="12" ma:contentTypeDescription="Create a new document." ma:contentTypeScope="" ma:versionID="1ecb48b38ebc7b176fc1dd441ddd4895">
  <xsd:schema xmlns:xsd="http://www.w3.org/2001/XMLSchema" xmlns:xs="http://www.w3.org/2001/XMLSchema" xmlns:p="http://schemas.microsoft.com/office/2006/metadata/properties" xmlns:ns3="dcd96bf0-6fe1-4ffc-9082-df657586f876" xmlns:ns4="d3fdc702-fed5-47f0-9e87-3ce0b01dd173" targetNamespace="http://schemas.microsoft.com/office/2006/metadata/properties" ma:root="true" ma:fieldsID="7bcaca4dd1fcc1745ab65957f62d6593" ns3:_="" ns4:_="">
    <xsd:import namespace="dcd96bf0-6fe1-4ffc-9082-df657586f876"/>
    <xsd:import namespace="d3fdc702-fed5-47f0-9e87-3ce0b01dd1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96bf0-6fe1-4ffc-9082-df657586f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dc702-fed5-47f0-9e87-3ce0b01dd1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84330-6FF8-4C8F-81B1-01748B220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96bf0-6fe1-4ffc-9082-df657586f876"/>
    <ds:schemaRef ds:uri="d3fdc702-fed5-47f0-9e87-3ce0b01dd1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433CF9-51B9-4037-B9A5-460033AC8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98EFF0-309E-446B-A778-47D7293EBB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12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LT 35 Light</vt:lpstr>
      <vt:lpstr>Avenir LT 65 Medium</vt:lpstr>
      <vt:lpstr>Avenir LT 85 Heavy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34</cp:revision>
  <dcterms:created xsi:type="dcterms:W3CDTF">2020-02-05T07:05:20Z</dcterms:created>
  <dcterms:modified xsi:type="dcterms:W3CDTF">2020-05-31T12:40:10Z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0x01010038FD32D7BD6AF4439C2B12E618456E2E</vt:lpwstr>
  </property>
</Properties>
</file>