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64654F-3624-4CAC-8C32-1FA17987E05E}" v="30" dt="2020-02-06T06:33:42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41FD-BDD5-4F0A-B196-0F4E5418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7B6F5-2228-442F-8E9D-9E74CF069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D48A-8177-467C-BDF8-2875812B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913-A9E0-48C4-BFB4-339082D0DD0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B03B-7FBA-4B56-8A5D-E09179B5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29BE-FA04-46AE-BDD1-0DC4DDDB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B4F-AFC0-4420-931F-86C38648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21C4-73AD-4E26-AD8C-68C4860B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F5E77-791E-4FC7-8323-F7386878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DABF-3F2D-40CB-93E4-72377DDB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913-A9E0-48C4-BFB4-339082D0DD0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4A2F-82A6-46FA-A1B7-4BD5E44D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90755-3EE1-4B7A-A472-292DE455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B4F-AFC0-4420-931F-86C38648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6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263B6-1D73-42CB-9B24-E953355C9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3577E-D40B-46A4-9EAF-F32394A7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DD95-E534-4DA7-8749-BA314949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913-A9E0-48C4-BFB4-339082D0DD0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9AA5-9966-4EB2-A54C-6FDD161B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4606-4BDF-473A-A58E-48F606AC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B4F-AFC0-4420-931F-86C38648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A91F-71D5-49AF-ADBC-D151DC65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0A8B-62A3-444A-93AB-251489F7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69CF-EC8D-4AD4-A28A-E83EF0F7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913-A9E0-48C4-BFB4-339082D0DD0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F296-4B23-47A7-B028-FA586C94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F30F-A9B4-4148-A9D4-DD448018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B4F-AFC0-4420-931F-86C38648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0227-1C49-48A1-89B3-7A750F1D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3FE8F-7620-4F51-9F51-D28327AA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8FB37-31CF-4CBA-BBDC-12D2B570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913-A9E0-48C4-BFB4-339082D0DD0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F91C-1A70-4513-9C29-5249FEB5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8459E-10D2-4045-AFA2-D29183AD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B4F-AFC0-4420-931F-86C38648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7D73-FCA4-43E0-9B4B-665418AC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EAB1-7714-48F0-9821-38ECC5556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57D3E-F4B4-40E4-8488-28E8132F9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F7548-1854-46BA-9CB8-2766A73F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913-A9E0-48C4-BFB4-339082D0DD0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07954-486F-480A-A2A1-50AA2B46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8418-6E6C-4346-81E7-F26B9764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B4F-AFC0-4420-931F-86C38648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5C15-9BC0-4FF0-8397-AED0D787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93C3-8F84-44C3-97D2-826C11761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F75B1-C9F5-4392-86D8-D19D07D5C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402E1-4D13-443B-99DA-2019F255D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67D2E-5008-460F-8F29-548CF2D14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E9833-BE57-429D-9852-57493367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913-A9E0-48C4-BFB4-339082D0DD0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F5839-4740-4F2D-B389-98DAA533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80055-9F71-427C-97EE-226E6EA6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B4F-AFC0-4420-931F-86C38648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BB98-9C30-4A5D-BEB7-28EE4671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C55AE-BA47-4185-8358-39113EBA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913-A9E0-48C4-BFB4-339082D0DD0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A023A-D52E-49BB-A37D-8A93C150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6EE98-D9FF-4671-9C61-D1E43377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B4F-AFC0-4420-931F-86C38648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07FDA-F07C-4422-80A7-31406DD3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913-A9E0-48C4-BFB4-339082D0DD0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00F93-C55D-40D3-B259-A412CB57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C0F96-369B-4381-A3E2-EE48F726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B4F-AFC0-4420-931F-86C38648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6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C05C-1737-4641-87A8-2ACD73C6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2410-5FF4-49CC-A121-F030AAFA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C2682-F7A2-4915-95F4-17772DD98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1BD0-1614-4D82-8886-B7039B7C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913-A9E0-48C4-BFB4-339082D0DD0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BFB9B-3C0B-48E7-942B-B776767D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5A196-F212-4107-A0E8-316DECF8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B4F-AFC0-4420-931F-86C38648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3667-AE1F-497C-AE48-F15AE1B8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A4D83-6F35-4C45-B040-04CAE8633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51F17-DA45-45D1-9B7E-9C2309DA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28874-7D35-4379-802B-FC830636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913-A9E0-48C4-BFB4-339082D0DD0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71D3-4409-4C6C-ABC2-18824242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AAA09-2228-445B-91D3-85084665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B4F-AFC0-4420-931F-86C38648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7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79BF1-6312-4A44-938F-851E1294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9DFBA-8904-4FCF-B70C-9C385180E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CE508-7E53-4AD7-834B-A46667F3F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3913-A9E0-48C4-BFB4-339082D0DD0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8B14-5A69-4657-91AE-D305FC74E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2521-B6DE-451F-A88A-5236D85D3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09B4F-AFC0-4420-931F-86C38648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3DA27F-0930-48C1-9EF3-FE0E403FB6B0}"/>
              </a:ext>
            </a:extLst>
          </p:cNvPr>
          <p:cNvSpPr/>
          <p:nvPr/>
        </p:nvSpPr>
        <p:spPr>
          <a:xfrm>
            <a:off x="0" y="0"/>
            <a:ext cx="12192000" cy="541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bg1"/>
                </a:solidFill>
                <a:latin typeface="Avenir LT Std 65 Medium" panose="020B0603020203020204" pitchFamily="34" charset="0"/>
              </a:rPr>
              <a:t>Lorem Ipsum</a:t>
            </a:r>
            <a:endParaRPr lang="en-US" sz="2800" dirty="0">
              <a:solidFill>
                <a:schemeClr val="bg1"/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4251D9-4A32-4BAC-BBE5-32ECABBDEDEF}"/>
              </a:ext>
            </a:extLst>
          </p:cNvPr>
          <p:cNvSpPr/>
          <p:nvPr/>
        </p:nvSpPr>
        <p:spPr>
          <a:xfrm>
            <a:off x="0" y="6565420"/>
            <a:ext cx="12192000" cy="2982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79B12A-719D-4CE7-8481-8DA5AD951470}"/>
              </a:ext>
            </a:extLst>
          </p:cNvPr>
          <p:cNvSpPr/>
          <p:nvPr/>
        </p:nvSpPr>
        <p:spPr>
          <a:xfrm>
            <a:off x="3933825" y="6565420"/>
            <a:ext cx="87723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dirty="0">
                <a:solidFill>
                  <a:schemeClr val="bg1"/>
                </a:solidFill>
                <a:latin typeface="Avenir LT 45 Book" panose="02000503020000020003" pitchFamily="2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Avenir LT 45 Book" panose="02000503020000020003" pitchFamily="2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Avenir LT 45 Book" panose="02000503020000020003" pitchFamily="2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venir LT 45 Book" panose="02000503020000020003" pitchFamily="2" charset="0"/>
              </a:rPr>
              <a:t>consectetuer</a:t>
            </a:r>
            <a:r>
              <a:rPr lang="en-US" sz="1200" dirty="0">
                <a:solidFill>
                  <a:schemeClr val="bg1"/>
                </a:solidFill>
                <a:latin typeface="Avenir LT 45 Book" panose="020005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venir LT 45 Book" panose="02000503020000020003" pitchFamily="2" charset="0"/>
              </a:rPr>
              <a:t>adipiscing</a:t>
            </a:r>
            <a:endParaRPr lang="en-US" sz="1200" dirty="0">
              <a:solidFill>
                <a:schemeClr val="bg1"/>
              </a:solidFill>
              <a:latin typeface="Avenir LT 45 Book" panose="02000503020000020003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785B5A-06A7-4571-A0A2-32CF85C92D86}"/>
              </a:ext>
            </a:extLst>
          </p:cNvPr>
          <p:cNvSpPr/>
          <p:nvPr/>
        </p:nvSpPr>
        <p:spPr>
          <a:xfrm>
            <a:off x="543542" y="6571386"/>
            <a:ext cx="2884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venir LT 45 Book" panose="02000503020000020003" pitchFamily="2" charset="0"/>
              </a:rPr>
              <a:t>Additional Resources Description </a:t>
            </a:r>
            <a:endParaRPr lang="en-US" sz="1400" b="0" i="0" u="none" strike="noStrike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venir LT 45 Book" panose="02000503020000020003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4F6883-0857-424C-B499-78BEF02D1A30}"/>
              </a:ext>
            </a:extLst>
          </p:cNvPr>
          <p:cNvGrpSpPr/>
          <p:nvPr/>
        </p:nvGrpSpPr>
        <p:grpSpPr>
          <a:xfrm>
            <a:off x="107478" y="838497"/>
            <a:ext cx="2314575" cy="5393381"/>
            <a:chOff x="152400" y="838497"/>
            <a:chExt cx="2314575" cy="539338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48E3B4D-0304-40F4-B135-77F0764EED96}"/>
                </a:ext>
              </a:extLst>
            </p:cNvPr>
            <p:cNvSpPr/>
            <p:nvPr/>
          </p:nvSpPr>
          <p:spPr>
            <a:xfrm>
              <a:off x="365762" y="5585547"/>
              <a:ext cx="19068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consectetuer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adipiscing</a:t>
              </a:r>
              <a:endParaRPr lang="en-US" sz="1200" dirty="0">
                <a:solidFill>
                  <a:srgbClr val="000000"/>
                </a:solidFill>
                <a:latin typeface="Avenir LT 45 Book" panose="02000503020000020003" pitchFamily="2" charset="0"/>
              </a:endParaRPr>
            </a:p>
          </p:txBody>
        </p:sp>
        <p:pic>
          <p:nvPicPr>
            <p:cNvPr id="30" name="Graphic 29" descr="Lightbulb">
              <a:extLst>
                <a:ext uri="{FF2B5EF4-FFF2-40B4-BE49-F238E27FC236}">
                  <a16:creationId xmlns:a16="http://schemas.microsoft.com/office/drawing/2014/main" id="{0D2C22F5-98DC-46BE-99DE-29CD6C3DE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473" y="4948154"/>
              <a:ext cx="635478" cy="635478"/>
            </a:xfrm>
            <a:prstGeom prst="rect">
              <a:avLst/>
            </a:prstGeom>
            <a:effectLst>
              <a:innerShdw blurRad="63500" dir="9600000">
                <a:prstClr val="black">
                  <a:alpha val="24000"/>
                </a:prstClr>
              </a:innerShdw>
            </a:effec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27EB49-C7CE-4FC8-A5C1-20750FDD43D2}"/>
                </a:ext>
              </a:extLst>
            </p:cNvPr>
            <p:cNvGrpSpPr/>
            <p:nvPr/>
          </p:nvGrpSpPr>
          <p:grpSpPr>
            <a:xfrm>
              <a:off x="152400" y="838497"/>
              <a:ext cx="2314575" cy="3971925"/>
              <a:chOff x="152400" y="838497"/>
              <a:chExt cx="2314575" cy="397192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F3A7AA9-49E1-4127-8E30-09BD4998D17A}"/>
                  </a:ext>
                </a:extLst>
              </p:cNvPr>
              <p:cNvSpPr/>
              <p:nvPr/>
            </p:nvSpPr>
            <p:spPr>
              <a:xfrm>
                <a:off x="152400" y="1924347"/>
                <a:ext cx="2295525" cy="28860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B681DFA-54D0-4BEC-99C8-D70BC3A8209B}"/>
                  </a:ext>
                </a:extLst>
              </p:cNvPr>
              <p:cNvSpPr/>
              <p:nvPr/>
            </p:nvSpPr>
            <p:spPr>
              <a:xfrm>
                <a:off x="171450" y="838497"/>
                <a:ext cx="2295525" cy="1085850"/>
              </a:xfrm>
              <a:custGeom>
                <a:avLst/>
                <a:gdLst>
                  <a:gd name="connsiteX0" fmla="*/ 365126 w 2295525"/>
                  <a:gd name="connsiteY0" fmla="*/ 0 h 742950"/>
                  <a:gd name="connsiteX1" fmla="*/ 1930399 w 2295525"/>
                  <a:gd name="connsiteY1" fmla="*/ 0 h 742950"/>
                  <a:gd name="connsiteX2" fmla="*/ 2295525 w 2295525"/>
                  <a:gd name="connsiteY2" fmla="*/ 365126 h 742950"/>
                  <a:gd name="connsiteX3" fmla="*/ 2295525 w 2295525"/>
                  <a:gd name="connsiteY3" fmla="*/ 742950 h 742950"/>
                  <a:gd name="connsiteX4" fmla="*/ 0 w 2295525"/>
                  <a:gd name="connsiteY4" fmla="*/ 742950 h 742950"/>
                  <a:gd name="connsiteX5" fmla="*/ 0 w 2295525"/>
                  <a:gd name="connsiteY5" fmla="*/ 365126 h 742950"/>
                  <a:gd name="connsiteX6" fmla="*/ 365126 w 2295525"/>
                  <a:gd name="connsiteY6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95525" h="742950">
                    <a:moveTo>
                      <a:pt x="365126" y="0"/>
                    </a:moveTo>
                    <a:lnTo>
                      <a:pt x="1930399" y="0"/>
                    </a:lnTo>
                    <a:cubicBezTo>
                      <a:pt x="2132053" y="0"/>
                      <a:pt x="2295525" y="163472"/>
                      <a:pt x="2295525" y="365126"/>
                    </a:cubicBezTo>
                    <a:lnTo>
                      <a:pt x="2295525" y="742950"/>
                    </a:lnTo>
                    <a:lnTo>
                      <a:pt x="0" y="742950"/>
                    </a:lnTo>
                    <a:lnTo>
                      <a:pt x="0" y="365126"/>
                    </a:lnTo>
                    <a:cubicBezTo>
                      <a:pt x="0" y="163472"/>
                      <a:pt x="163472" y="0"/>
                      <a:pt x="365126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innerShdw blurRad="63500" dir="9600000">
                  <a:prstClr val="black">
                    <a:alpha val="2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E32F44A-C04C-4240-B55D-2307DBD0EA1F}"/>
                  </a:ext>
                </a:extLst>
              </p:cNvPr>
              <p:cNvSpPr/>
              <p:nvPr/>
            </p:nvSpPr>
            <p:spPr>
              <a:xfrm>
                <a:off x="230980" y="2810260"/>
                <a:ext cx="213836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sz="1200" dirty="0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Lorem ipsum dolor sit </a:t>
                </a:r>
                <a:r>
                  <a:rPr lang="en-US" sz="1200" dirty="0" err="1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amet</a:t>
                </a:r>
                <a:r>
                  <a:rPr lang="en-US" sz="1200" dirty="0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consectetuer</a:t>
                </a:r>
                <a:r>
                  <a:rPr lang="en-US" sz="1200" dirty="0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adipiscing</a:t>
                </a:r>
                <a:r>
                  <a:rPr lang="en-US" sz="1200" dirty="0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elit</a:t>
                </a:r>
                <a:r>
                  <a:rPr lang="en-US" sz="1200" dirty="0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. Maecenas </a:t>
                </a:r>
                <a:r>
                  <a:rPr lang="en-US" sz="1200" dirty="0" err="1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porttitor</a:t>
                </a:r>
                <a:r>
                  <a:rPr lang="en-US" sz="1200" dirty="0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congue</a:t>
                </a:r>
                <a:r>
                  <a:rPr lang="en-US" sz="1200" dirty="0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massa</a:t>
                </a:r>
                <a:r>
                  <a:rPr lang="en-US" sz="1200" dirty="0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. </a:t>
                </a:r>
                <a:r>
                  <a:rPr lang="en-US" sz="1200" dirty="0" err="1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Fusce</a:t>
                </a:r>
                <a:r>
                  <a:rPr lang="en-US" sz="1200" dirty="0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posuere</a:t>
                </a:r>
                <a:r>
                  <a:rPr lang="en-US" sz="1200" dirty="0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, magna sed pulvinar </a:t>
                </a:r>
                <a:r>
                  <a:rPr lang="en-US" sz="1200" dirty="0" err="1">
                    <a:solidFill>
                      <a:srgbClr val="000000"/>
                    </a:solidFill>
                    <a:latin typeface="Avenir LT 45 Book" panose="02000503020000020003" pitchFamily="2" charset="0"/>
                  </a:rPr>
                  <a:t>ultricies</a:t>
                </a:r>
                <a:endPara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endParaRPr>
              </a:p>
            </p:txBody>
          </p:sp>
          <p:pic>
            <p:nvPicPr>
              <p:cNvPr id="36" name="Graphic 35" descr="Lightning">
                <a:extLst>
                  <a:ext uri="{FF2B5EF4-FFF2-40B4-BE49-F238E27FC236}">
                    <a16:creationId xmlns:a16="http://schemas.microsoft.com/office/drawing/2014/main" id="{5CBE905A-863E-465B-B64E-1157B7202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0420" y="2063318"/>
                <a:ext cx="850426" cy="850426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14963A1-1161-46F5-B4DF-EA565C69DABA}"/>
                  </a:ext>
                </a:extLst>
              </p:cNvPr>
              <p:cNvSpPr txBox="1"/>
              <p:nvPr/>
            </p:nvSpPr>
            <p:spPr>
              <a:xfrm>
                <a:off x="701197" y="1157412"/>
                <a:ext cx="1188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venir LT 65 Medium" panose="02000603020000020003" pitchFamily="2" charset="0"/>
                  </a:rPr>
                  <a:t>Lorem Ipsum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4B8DA44-BF6D-4751-88C3-CE693243D573}"/>
              </a:ext>
            </a:extLst>
          </p:cNvPr>
          <p:cNvGrpSpPr/>
          <p:nvPr/>
        </p:nvGrpSpPr>
        <p:grpSpPr>
          <a:xfrm>
            <a:off x="3314340" y="838497"/>
            <a:ext cx="2295525" cy="5357592"/>
            <a:chOff x="3385501" y="838497"/>
            <a:chExt cx="2295525" cy="53575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429EA1-8DDD-4FDF-84B6-41F36CA10122}"/>
                </a:ext>
              </a:extLst>
            </p:cNvPr>
            <p:cNvSpPr/>
            <p:nvPr/>
          </p:nvSpPr>
          <p:spPr>
            <a:xfrm>
              <a:off x="3385501" y="1924347"/>
              <a:ext cx="2295525" cy="288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F36CD0-109B-47D0-9BD8-B2BB8C8B6C7C}"/>
                </a:ext>
              </a:extLst>
            </p:cNvPr>
            <p:cNvSpPr/>
            <p:nvPr/>
          </p:nvSpPr>
          <p:spPr>
            <a:xfrm>
              <a:off x="3385501" y="838497"/>
              <a:ext cx="2295525" cy="1085850"/>
            </a:xfrm>
            <a:custGeom>
              <a:avLst/>
              <a:gdLst>
                <a:gd name="connsiteX0" fmla="*/ 365126 w 2295525"/>
                <a:gd name="connsiteY0" fmla="*/ 0 h 742950"/>
                <a:gd name="connsiteX1" fmla="*/ 1930399 w 2295525"/>
                <a:gd name="connsiteY1" fmla="*/ 0 h 742950"/>
                <a:gd name="connsiteX2" fmla="*/ 2295525 w 2295525"/>
                <a:gd name="connsiteY2" fmla="*/ 365126 h 742950"/>
                <a:gd name="connsiteX3" fmla="*/ 2295525 w 2295525"/>
                <a:gd name="connsiteY3" fmla="*/ 742950 h 742950"/>
                <a:gd name="connsiteX4" fmla="*/ 0 w 2295525"/>
                <a:gd name="connsiteY4" fmla="*/ 742950 h 742950"/>
                <a:gd name="connsiteX5" fmla="*/ 0 w 2295525"/>
                <a:gd name="connsiteY5" fmla="*/ 365126 h 742950"/>
                <a:gd name="connsiteX6" fmla="*/ 365126 w 2295525"/>
                <a:gd name="connsiteY6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5525" h="742950">
                  <a:moveTo>
                    <a:pt x="365126" y="0"/>
                  </a:moveTo>
                  <a:lnTo>
                    <a:pt x="1930399" y="0"/>
                  </a:lnTo>
                  <a:cubicBezTo>
                    <a:pt x="2132053" y="0"/>
                    <a:pt x="2295525" y="163472"/>
                    <a:pt x="2295525" y="365126"/>
                  </a:cubicBezTo>
                  <a:lnTo>
                    <a:pt x="2295525" y="742950"/>
                  </a:lnTo>
                  <a:lnTo>
                    <a:pt x="0" y="742950"/>
                  </a:lnTo>
                  <a:lnTo>
                    <a:pt x="0" y="365126"/>
                  </a:lnTo>
                  <a:cubicBezTo>
                    <a:pt x="0" y="163472"/>
                    <a:pt x="163472" y="0"/>
                    <a:pt x="36512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innerShdw blurRad="63500" dir="96000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72C097-3D55-401F-9AE8-EEF0271E65F8}"/>
                </a:ext>
              </a:extLst>
            </p:cNvPr>
            <p:cNvSpPr/>
            <p:nvPr/>
          </p:nvSpPr>
          <p:spPr>
            <a:xfrm>
              <a:off x="3385502" y="2839580"/>
              <a:ext cx="220694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consectetuer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. Maecenas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porttitor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congue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massa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Fusce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posuere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, magna sed pulvinar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ultricies</a:t>
              </a:r>
              <a:endParaRPr lang="en-US" sz="1200" dirty="0">
                <a:solidFill>
                  <a:srgbClr val="000000"/>
                </a:solidFill>
                <a:latin typeface="Avenir LT 45 Book" panose="02000503020000020003" pitchFamily="2" charset="0"/>
              </a:endParaRPr>
            </a:p>
            <a:p>
              <a:pPr algn="ctr" fontAlgn="base"/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. </a:t>
              </a:r>
              <a:endParaRPr lang="en-US" sz="1200" b="0" i="0" u="none" strike="noStrike" dirty="0">
                <a:solidFill>
                  <a:srgbClr val="000000"/>
                </a:solidFill>
                <a:effectLst/>
                <a:latin typeface="Avenir LT 45 Book" panose="02000503020000020003" pitchFamily="2" charset="0"/>
              </a:endParaRPr>
            </a:p>
          </p:txBody>
        </p:sp>
        <p:pic>
          <p:nvPicPr>
            <p:cNvPr id="28" name="Graphic 27" descr="Lightbulb">
              <a:extLst>
                <a:ext uri="{FF2B5EF4-FFF2-40B4-BE49-F238E27FC236}">
                  <a16:creationId xmlns:a16="http://schemas.microsoft.com/office/drawing/2014/main" id="{FB8081D1-18AF-4CE0-A9D5-A5E6D7593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15524" y="4950070"/>
              <a:ext cx="635478" cy="635478"/>
            </a:xfrm>
            <a:prstGeom prst="rect">
              <a:avLst/>
            </a:prstGeom>
            <a:effectLst>
              <a:innerShdw blurRad="63500" dir="9600000">
                <a:prstClr val="black">
                  <a:alpha val="24000"/>
                </a:prstClr>
              </a:innerShdw>
            </a:effec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BC57164-7D59-4151-B348-CE25B0EDCFD9}"/>
                </a:ext>
              </a:extLst>
            </p:cNvPr>
            <p:cNvSpPr/>
            <p:nvPr/>
          </p:nvSpPr>
          <p:spPr>
            <a:xfrm>
              <a:off x="3385501" y="5734424"/>
              <a:ext cx="22955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consectetuer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adipiscing</a:t>
              </a:r>
              <a:endParaRPr lang="en-US" sz="1200" dirty="0">
                <a:solidFill>
                  <a:srgbClr val="000000"/>
                </a:solidFill>
                <a:latin typeface="Avenir LT 45 Book" panose="02000503020000020003" pitchFamily="2" charset="0"/>
              </a:endParaRPr>
            </a:p>
          </p:txBody>
        </p:sp>
        <p:pic>
          <p:nvPicPr>
            <p:cNvPr id="38" name="Graphic 37" descr="Closed book">
              <a:extLst>
                <a:ext uri="{FF2B5EF4-FFF2-40B4-BE49-F238E27FC236}">
                  <a16:creationId xmlns:a16="http://schemas.microsoft.com/office/drawing/2014/main" id="{BFF126D4-38CA-42B3-ABFC-C018C2F7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524" y="2009595"/>
              <a:ext cx="765991" cy="765991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E22EA7-8C90-4322-A2B8-490DF048DA2F}"/>
                </a:ext>
              </a:extLst>
            </p:cNvPr>
            <p:cNvSpPr txBox="1"/>
            <p:nvPr/>
          </p:nvSpPr>
          <p:spPr>
            <a:xfrm>
              <a:off x="3894540" y="1157412"/>
              <a:ext cx="1188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LT 65 Medium" panose="02000603020000020003" pitchFamily="2" charset="0"/>
                </a:rPr>
                <a:t>Lorem Ipsum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DAA8075-88F4-4927-BC01-251EEEA302E6}"/>
              </a:ext>
            </a:extLst>
          </p:cNvPr>
          <p:cNvGrpSpPr/>
          <p:nvPr/>
        </p:nvGrpSpPr>
        <p:grpSpPr>
          <a:xfrm>
            <a:off x="6502152" y="891746"/>
            <a:ext cx="2384101" cy="4693802"/>
            <a:chOff x="6510976" y="891746"/>
            <a:chExt cx="2384101" cy="46938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F5662A-DE59-4E7A-B574-65283610B6A6}"/>
                </a:ext>
              </a:extLst>
            </p:cNvPr>
            <p:cNvSpPr/>
            <p:nvPr/>
          </p:nvSpPr>
          <p:spPr>
            <a:xfrm>
              <a:off x="6599552" y="1977596"/>
              <a:ext cx="2295525" cy="288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3E2192-9656-4799-B085-DC752E15E5F9}"/>
                </a:ext>
              </a:extLst>
            </p:cNvPr>
            <p:cNvSpPr/>
            <p:nvPr/>
          </p:nvSpPr>
          <p:spPr>
            <a:xfrm>
              <a:off x="6599552" y="891746"/>
              <a:ext cx="2295525" cy="1085850"/>
            </a:xfrm>
            <a:custGeom>
              <a:avLst/>
              <a:gdLst>
                <a:gd name="connsiteX0" fmla="*/ 365126 w 2295525"/>
                <a:gd name="connsiteY0" fmla="*/ 0 h 742950"/>
                <a:gd name="connsiteX1" fmla="*/ 1930399 w 2295525"/>
                <a:gd name="connsiteY1" fmla="*/ 0 h 742950"/>
                <a:gd name="connsiteX2" fmla="*/ 2295525 w 2295525"/>
                <a:gd name="connsiteY2" fmla="*/ 365126 h 742950"/>
                <a:gd name="connsiteX3" fmla="*/ 2295525 w 2295525"/>
                <a:gd name="connsiteY3" fmla="*/ 742950 h 742950"/>
                <a:gd name="connsiteX4" fmla="*/ 0 w 2295525"/>
                <a:gd name="connsiteY4" fmla="*/ 742950 h 742950"/>
                <a:gd name="connsiteX5" fmla="*/ 0 w 2295525"/>
                <a:gd name="connsiteY5" fmla="*/ 365126 h 742950"/>
                <a:gd name="connsiteX6" fmla="*/ 365126 w 2295525"/>
                <a:gd name="connsiteY6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5525" h="742950">
                  <a:moveTo>
                    <a:pt x="365126" y="0"/>
                  </a:moveTo>
                  <a:lnTo>
                    <a:pt x="1930399" y="0"/>
                  </a:lnTo>
                  <a:cubicBezTo>
                    <a:pt x="2132053" y="0"/>
                    <a:pt x="2295525" y="163472"/>
                    <a:pt x="2295525" y="365126"/>
                  </a:cubicBezTo>
                  <a:lnTo>
                    <a:pt x="2295525" y="742950"/>
                  </a:lnTo>
                  <a:lnTo>
                    <a:pt x="0" y="742950"/>
                  </a:lnTo>
                  <a:lnTo>
                    <a:pt x="0" y="365126"/>
                  </a:lnTo>
                  <a:cubicBezTo>
                    <a:pt x="0" y="163472"/>
                    <a:pt x="163472" y="0"/>
                    <a:pt x="365126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>
              <a:innerShdw blurRad="63500" dir="96000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E672B1-4A77-4A3D-A711-FD3EAF8B4540}"/>
                </a:ext>
              </a:extLst>
            </p:cNvPr>
            <p:cNvSpPr/>
            <p:nvPr/>
          </p:nvSpPr>
          <p:spPr>
            <a:xfrm>
              <a:off x="6510976" y="2828835"/>
              <a:ext cx="238410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Lorem ipsum dolor sit amet, consectetuer adipiscing elit. Maecenas porttitor congue massa. Fusce posuere, magna sed pulvinar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ultricies</a:t>
              </a:r>
              <a:endParaRPr lang="en-US" sz="1200" dirty="0">
                <a:solidFill>
                  <a:srgbClr val="000000"/>
                </a:solidFill>
                <a:latin typeface="Avenir LT 45 Book" panose="02000503020000020003" pitchFamily="2" charset="0"/>
              </a:endParaRPr>
            </a:p>
          </p:txBody>
        </p:sp>
        <p:pic>
          <p:nvPicPr>
            <p:cNvPr id="44" name="Graphic 43" descr="Garbage">
              <a:extLst>
                <a:ext uri="{FF2B5EF4-FFF2-40B4-BE49-F238E27FC236}">
                  <a16:creationId xmlns:a16="http://schemas.microsoft.com/office/drawing/2014/main" id="{FC48D231-C1A1-4AEA-BBFA-D7EF0DEA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58371" y="1975450"/>
              <a:ext cx="777886" cy="777886"/>
            </a:xfrm>
            <a:prstGeom prst="rect">
              <a:avLst/>
            </a:prstGeom>
          </p:spPr>
        </p:pic>
        <p:pic>
          <p:nvPicPr>
            <p:cNvPr id="45" name="Graphic 44" descr="Lightbulb">
              <a:extLst>
                <a:ext uri="{FF2B5EF4-FFF2-40B4-BE49-F238E27FC236}">
                  <a16:creationId xmlns:a16="http://schemas.microsoft.com/office/drawing/2014/main" id="{F10B781B-F2E4-47AE-ACDB-184621F86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85287" y="4950070"/>
              <a:ext cx="635478" cy="635478"/>
            </a:xfrm>
            <a:prstGeom prst="rect">
              <a:avLst/>
            </a:prstGeom>
            <a:effectLst>
              <a:innerShdw blurRad="63500" dir="9600000">
                <a:prstClr val="black">
                  <a:alpha val="24000"/>
                </a:prstClr>
              </a:innerShdw>
            </a:effec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5B19FB-3FDE-4C46-9DA4-5302821A35A2}"/>
                </a:ext>
              </a:extLst>
            </p:cNvPr>
            <p:cNvSpPr txBox="1"/>
            <p:nvPr/>
          </p:nvSpPr>
          <p:spPr>
            <a:xfrm>
              <a:off x="6712426" y="1186183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LT 65 Medium" panose="02000603020000020003" pitchFamily="2" charset="0"/>
                </a:rPr>
                <a:t>Lorem Ipsum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B47DC7-E407-49D5-A137-42186067FB79}"/>
              </a:ext>
            </a:extLst>
          </p:cNvPr>
          <p:cNvGrpSpPr/>
          <p:nvPr/>
        </p:nvGrpSpPr>
        <p:grpSpPr>
          <a:xfrm>
            <a:off x="9778540" y="838497"/>
            <a:ext cx="2378397" cy="5393382"/>
            <a:chOff x="9778540" y="838497"/>
            <a:chExt cx="2378397" cy="53933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88C761-FBCA-4FE5-A431-16E3150D8925}"/>
                </a:ext>
              </a:extLst>
            </p:cNvPr>
            <p:cNvSpPr/>
            <p:nvPr/>
          </p:nvSpPr>
          <p:spPr>
            <a:xfrm>
              <a:off x="9813604" y="1924347"/>
              <a:ext cx="2295525" cy="288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20465A-7906-4F4B-8D36-E25C627EED9F}"/>
                </a:ext>
              </a:extLst>
            </p:cNvPr>
            <p:cNvSpPr/>
            <p:nvPr/>
          </p:nvSpPr>
          <p:spPr>
            <a:xfrm>
              <a:off x="9813604" y="838497"/>
              <a:ext cx="2295525" cy="1085850"/>
            </a:xfrm>
            <a:custGeom>
              <a:avLst/>
              <a:gdLst>
                <a:gd name="connsiteX0" fmla="*/ 365126 w 2295525"/>
                <a:gd name="connsiteY0" fmla="*/ 0 h 742950"/>
                <a:gd name="connsiteX1" fmla="*/ 1930399 w 2295525"/>
                <a:gd name="connsiteY1" fmla="*/ 0 h 742950"/>
                <a:gd name="connsiteX2" fmla="*/ 2295525 w 2295525"/>
                <a:gd name="connsiteY2" fmla="*/ 365126 h 742950"/>
                <a:gd name="connsiteX3" fmla="*/ 2295525 w 2295525"/>
                <a:gd name="connsiteY3" fmla="*/ 742950 h 742950"/>
                <a:gd name="connsiteX4" fmla="*/ 0 w 2295525"/>
                <a:gd name="connsiteY4" fmla="*/ 742950 h 742950"/>
                <a:gd name="connsiteX5" fmla="*/ 0 w 2295525"/>
                <a:gd name="connsiteY5" fmla="*/ 365126 h 742950"/>
                <a:gd name="connsiteX6" fmla="*/ 365126 w 2295525"/>
                <a:gd name="connsiteY6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5525" h="742950">
                  <a:moveTo>
                    <a:pt x="365126" y="0"/>
                  </a:moveTo>
                  <a:lnTo>
                    <a:pt x="1930399" y="0"/>
                  </a:lnTo>
                  <a:cubicBezTo>
                    <a:pt x="2132053" y="0"/>
                    <a:pt x="2295525" y="163472"/>
                    <a:pt x="2295525" y="365126"/>
                  </a:cubicBezTo>
                  <a:lnTo>
                    <a:pt x="2295525" y="742950"/>
                  </a:lnTo>
                  <a:lnTo>
                    <a:pt x="0" y="742950"/>
                  </a:lnTo>
                  <a:lnTo>
                    <a:pt x="0" y="365126"/>
                  </a:lnTo>
                  <a:cubicBezTo>
                    <a:pt x="0" y="163472"/>
                    <a:pt x="163472" y="0"/>
                    <a:pt x="36512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innerShdw blurRad="63500" dir="96000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812708-3661-4EA5-93F0-EC6465B3B125}"/>
                </a:ext>
              </a:extLst>
            </p:cNvPr>
            <p:cNvSpPr/>
            <p:nvPr/>
          </p:nvSpPr>
          <p:spPr>
            <a:xfrm>
              <a:off x="9813602" y="2756536"/>
              <a:ext cx="222599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consectetuer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. Maecenas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porttitor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congue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massa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Fusce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posuere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, magna sed pulvinar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ultricies</a:t>
              </a:r>
              <a:endParaRPr lang="en-US" sz="1200" dirty="0">
                <a:solidFill>
                  <a:srgbClr val="000000"/>
                </a:solidFill>
                <a:latin typeface="Avenir LT 45 Book" panose="02000503020000020003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7FF7BD6-15E1-49E1-AC7D-B341D0DF9755}"/>
                </a:ext>
              </a:extLst>
            </p:cNvPr>
            <p:cNvSpPr/>
            <p:nvPr/>
          </p:nvSpPr>
          <p:spPr>
            <a:xfrm>
              <a:off x="10062208" y="5585548"/>
              <a:ext cx="1798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consectetuer</a:t>
              </a:r>
              <a:r>
                <a:rPr lang="en-US" sz="1200" dirty="0">
                  <a:solidFill>
                    <a:srgbClr val="000000"/>
                  </a:solidFill>
                  <a:latin typeface="Avenir LT 45 Book" panose="02000503020000020003" pitchFamily="2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Avenir LT 45 Book" panose="02000503020000020003" pitchFamily="2" charset="0"/>
                </a:rPr>
                <a:t>adipiscing</a:t>
              </a:r>
              <a:endParaRPr lang="en-US" sz="1200" dirty="0">
                <a:solidFill>
                  <a:srgbClr val="000000"/>
                </a:solidFill>
                <a:latin typeface="Avenir LT 45 Book" panose="02000503020000020003" pitchFamily="2" charset="0"/>
              </a:endParaRPr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1E9227E4-B19C-4832-BA23-004231C12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643627" y="4950070"/>
              <a:ext cx="635478" cy="635478"/>
            </a:xfrm>
            <a:prstGeom prst="rect">
              <a:avLst/>
            </a:prstGeom>
            <a:effectLst>
              <a:innerShdw blurRad="63500" dir="9600000">
                <a:prstClr val="black">
                  <a:alpha val="24000"/>
                </a:prstClr>
              </a:innerShdw>
            </a:effectLst>
          </p:spPr>
        </p:pic>
        <p:pic>
          <p:nvPicPr>
            <p:cNvPr id="42" name="Graphic 41" descr="Gears">
              <a:extLst>
                <a:ext uri="{FF2B5EF4-FFF2-40B4-BE49-F238E27FC236}">
                  <a16:creationId xmlns:a16="http://schemas.microsoft.com/office/drawing/2014/main" id="{4413CD4A-210C-424D-9492-4AB942691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613899" y="2063318"/>
              <a:ext cx="707681" cy="70768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1A5C10-D20F-4EA6-A5E2-A87F041ADB19}"/>
                </a:ext>
              </a:extLst>
            </p:cNvPr>
            <p:cNvSpPr txBox="1"/>
            <p:nvPr/>
          </p:nvSpPr>
          <p:spPr>
            <a:xfrm>
              <a:off x="9778540" y="1207301"/>
              <a:ext cx="2378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LT 65 Medium" panose="02000603020000020003" pitchFamily="2" charset="0"/>
                </a:rPr>
                <a:t>Lorem Ipsum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DF6FEB5-AB61-4B45-81D6-6F8ADB0DDAF1}"/>
              </a:ext>
            </a:extLst>
          </p:cNvPr>
          <p:cNvSpPr/>
          <p:nvPr/>
        </p:nvSpPr>
        <p:spPr>
          <a:xfrm>
            <a:off x="6590729" y="5641629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dirty="0">
                <a:solidFill>
                  <a:srgbClr val="000000"/>
                </a:solidFill>
                <a:latin typeface="Avenir LT 45 Book" panose="02000503020000020003" pitchFamily="2" charset="0"/>
              </a:rPr>
              <a:t>Lorem ipsum dolor sit </a:t>
            </a:r>
            <a:r>
              <a:rPr lang="en-US" sz="1200" dirty="0" err="1">
                <a:solidFill>
                  <a:srgbClr val="000000"/>
                </a:solidFill>
                <a:latin typeface="Avenir LT 45 Book" panose="02000503020000020003" pitchFamily="2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Avenir LT 45 Book" panose="02000503020000020003" pitchFamily="2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Avenir LT 45 Book" panose="02000503020000020003" pitchFamily="2" charset="0"/>
              </a:rPr>
              <a:t>consectetuer</a:t>
            </a:r>
            <a:r>
              <a:rPr lang="en-US" sz="1200" dirty="0">
                <a:solidFill>
                  <a:srgbClr val="000000"/>
                </a:solidFill>
                <a:latin typeface="Avenir LT 45 Book" panose="02000503020000020003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venir LT 45 Book" panose="02000503020000020003" pitchFamily="2" charset="0"/>
              </a:rPr>
              <a:t>adipiscing</a:t>
            </a:r>
            <a:endParaRPr lang="en-US" sz="1200" dirty="0">
              <a:solidFill>
                <a:srgbClr val="000000"/>
              </a:solidFill>
              <a:latin typeface="Avenir LT 45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9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FD32D7BD6AF4439C2B12E618456E2E" ma:contentTypeVersion="12" ma:contentTypeDescription="Create a new document." ma:contentTypeScope="" ma:versionID="1ecb48b38ebc7b176fc1dd441ddd4895">
  <xsd:schema xmlns:xsd="http://www.w3.org/2001/XMLSchema" xmlns:xs="http://www.w3.org/2001/XMLSchema" xmlns:p="http://schemas.microsoft.com/office/2006/metadata/properties" xmlns:ns3="dcd96bf0-6fe1-4ffc-9082-df657586f876" xmlns:ns4="d3fdc702-fed5-47f0-9e87-3ce0b01dd173" targetNamespace="http://schemas.microsoft.com/office/2006/metadata/properties" ma:root="true" ma:fieldsID="7bcaca4dd1fcc1745ab65957f62d6593" ns3:_="" ns4:_="">
    <xsd:import namespace="dcd96bf0-6fe1-4ffc-9082-df657586f876"/>
    <xsd:import namespace="d3fdc702-fed5-47f0-9e87-3ce0b01dd1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96bf0-6fe1-4ffc-9082-df657586f8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dc702-fed5-47f0-9e87-3ce0b01dd1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2DEFB0-65D3-483A-8742-BBBFDA657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d96bf0-6fe1-4ffc-9082-df657586f876"/>
    <ds:schemaRef ds:uri="d3fdc702-fed5-47f0-9e87-3ce0b01dd1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EA6295-A1E1-4652-90F2-572F047E9A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982777-BA44-4910-825A-2AC620BA19F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142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LT 45 Book</vt:lpstr>
      <vt:lpstr>Avenir LT 65 Medium</vt:lpstr>
      <vt:lpstr>Avenir LT Std 65 Medium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Adisa</dc:creator>
  <cp:lastModifiedBy>Ibrahim Adisa</cp:lastModifiedBy>
  <cp:revision>11</cp:revision>
  <dcterms:created xsi:type="dcterms:W3CDTF">2020-02-05T10:46:37Z</dcterms:created>
  <dcterms:modified xsi:type="dcterms:W3CDTF">2020-03-11T07:32:23Z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0x01010038FD32D7BD6AF4439C2B12E618456E2E</vt:lpwstr>
  </property>
</Properties>
</file>