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0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7377-6B5B-4165-B9F8-B11564CEF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8D3C-B673-4334-8B08-BCF652DD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E17D-80B6-4681-90C7-C879539D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AE2F-3BE6-4452-AE1B-B064526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98F1-BB5F-4D93-8A12-66912EA6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1C7-5F8D-437A-B614-838BEFBD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9B9A6-A674-4EA7-80D5-6FBAF24E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E54B-793D-4681-BF86-2566D09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1903-02A4-4030-9F62-D8AAA14D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BDB8-0F50-4A84-98CF-671EE4F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ADA5D-206C-4FBD-8616-01C678C5F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4C583-D10B-4EC4-AEB5-DA6E8B0CE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1B01-BE70-4C07-B17D-4013FEF8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14AC-E367-467A-B0A7-59B77B95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C27B-7887-44F6-B7BB-813D5AF4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EB86-2B65-4E08-BFCC-E47FB2F2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DBE4-0E90-488D-B518-50CB2A56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3F74-C56D-4781-81E8-7E418DB2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DE08-DD5D-446C-BB30-6307B4E9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46C4-4D1E-4891-8944-169228F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70DD-04AF-48B2-8978-680E3C39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58DF-AB16-4A24-8925-94AAD2D6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43F1-D381-4719-83CB-D240851F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A83E-2F7A-4A9B-8C01-54775A7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AE6-A947-4983-9471-82C45DAF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B9B8-D944-41E2-B541-408B5469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C5DD-F844-408C-8D1C-521C3A714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7CC5C-1E20-46F4-8C0B-2BA7C2DD9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BD5D9-A64E-4B03-A73B-D7DEDC0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BC23C-E66B-4C53-8286-1E9BEDA7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4A9E-0210-41BB-A9F7-ADC076B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E8B2-0012-464E-84CC-A03E660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7B4B-D64B-42F9-81DA-0B8E7600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A5E78-330A-49E6-96EE-2A31986C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D9DAE-4EE3-4D3D-AA45-E069CCA47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130C4-D11B-468C-87DF-8B0200C76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45605-89B0-44C4-A79E-F3F956A8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2DF90-F3EA-41FD-B4F3-3914A3A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0BAF-F910-4129-B44C-7980C154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D732-B3D6-4A6C-9BF4-A24C750E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1B1B0-2979-43B1-A7B6-F63E3A9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0C18B-2161-496C-8737-B19E6247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990D9-C3CA-4B3B-9530-BB7F4EFF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B12ED-34DB-437F-A743-672758B9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BC230-42F1-4597-898A-2451844A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1468F-F45B-4348-9E25-7C93069A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F574-BAF6-478B-AD2E-D06B9E09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8A25-7604-45AF-BF6A-34532F6D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B2C63-A468-4F89-9DD2-7BFD2BCA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CB64-575D-4621-BBEF-DBD960B5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EBE28-C503-4735-9224-C5C6068C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8430F-FBAE-43CC-A2C2-E114403F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ABD2-39F7-4794-BD80-9DAD68E5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8B1AB-A244-4D43-951A-2D017D7C9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5A7F-11CE-480E-82C8-19E404F1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C45A-F6E9-4C19-BF05-25D6D750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A9D5-9BAF-4FC3-B16C-5721D1EA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B98DE-BA9D-4901-9ADE-93F01B8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72EA5-3AFD-486B-90DE-E3F78ECC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720BD-F836-4DC7-AA6B-73078DC4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DBD5-5FAA-4133-9DEB-D872F2505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2DE4-B955-4917-B6B0-AD761C709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017B-DC92-496B-84AF-0A3F7905F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60B7-F38E-4E3D-AAB3-8AE5F4D8B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0F18-3595-4F1A-A3B7-96F658AC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D45148-35DD-4308-A41A-91915E5F50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71" y="-69182"/>
            <a:ext cx="6692348" cy="6853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F00FB-F372-4D17-852E-3C5E6A78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04" y="499030"/>
            <a:ext cx="3257412" cy="3335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AE617-9AED-40D0-819A-95109F0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" y="3834934"/>
            <a:ext cx="3065549" cy="3139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56A2E-53BD-4026-9B7A-2E919090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5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2800" dirty="0">
                <a:solidFill>
                  <a:srgbClr val="0070C0"/>
                </a:solidFill>
                <a:latin typeface="Avenir LT 85 Heavy" pitchFamily="50" charset="0"/>
              </a:rPr>
              <a:t>PHISHING </a:t>
            </a:r>
            <a:br>
              <a:rPr lang="en-US" sz="5400" dirty="0">
                <a:solidFill>
                  <a:srgbClr val="0070C0"/>
                </a:solidFill>
                <a:latin typeface="Avenir LT 85 Heavy" pitchFamily="50" charset="0"/>
              </a:rPr>
            </a:br>
            <a:endParaRPr lang="en-US" sz="5400" dirty="0">
              <a:solidFill>
                <a:srgbClr val="0070C0"/>
              </a:solidFill>
              <a:latin typeface="Avenir LT 85 Heavy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D420-0CD2-4E59-81BF-DE9B0CEB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9747"/>
            <a:ext cx="10515600" cy="665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 microlearning course on identifying, preventing and managing phishing attacks in daily business activities.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87AC4-1709-4DB2-AB04-BFC70EBBE55D}"/>
              </a:ext>
            </a:extLst>
          </p:cNvPr>
          <p:cNvSpPr/>
          <p:nvPr/>
        </p:nvSpPr>
        <p:spPr>
          <a:xfrm>
            <a:off x="5276021" y="6033052"/>
            <a:ext cx="1639957" cy="4373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Course</a:t>
            </a:r>
          </a:p>
        </p:txBody>
      </p:sp>
    </p:spTree>
    <p:extLst>
      <p:ext uri="{BB962C8B-B14F-4D97-AF65-F5344CB8AC3E}">
        <p14:creationId xmlns:p14="http://schemas.microsoft.com/office/powerpoint/2010/main" val="16856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81CAD8-D819-43E7-8329-7F5E2E860636}"/>
              </a:ext>
            </a:extLst>
          </p:cNvPr>
          <p:cNvSpPr/>
          <p:nvPr/>
        </p:nvSpPr>
        <p:spPr>
          <a:xfrm>
            <a:off x="0" y="0"/>
            <a:ext cx="12192000" cy="646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41E44-086C-4D12-A5EC-3C29974B1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Pager Onboarding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A58A44-0CFC-4D35-831A-3AA189E3945C}"/>
              </a:ext>
            </a:extLst>
          </p:cNvPr>
          <p:cNvGrpSpPr/>
          <p:nvPr/>
        </p:nvGrpSpPr>
        <p:grpSpPr>
          <a:xfrm>
            <a:off x="198399" y="186387"/>
            <a:ext cx="273268" cy="273268"/>
            <a:chOff x="2872025" y="2179529"/>
            <a:chExt cx="273268" cy="2732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1F22CA-46E7-4C7E-9DCD-D0679C0927E1}"/>
                </a:ext>
              </a:extLst>
            </p:cNvPr>
            <p:cNvSpPr/>
            <p:nvPr/>
          </p:nvSpPr>
          <p:spPr>
            <a:xfrm>
              <a:off x="2872025" y="2179529"/>
              <a:ext cx="273268" cy="2732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7A2AB5-73C2-4894-93D5-A35877A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563" y="2247153"/>
              <a:ext cx="180193" cy="1380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9E1427-71CC-4EAC-80AA-BEBF3A217461}"/>
              </a:ext>
            </a:extLst>
          </p:cNvPr>
          <p:cNvSpPr txBox="1"/>
          <p:nvPr/>
        </p:nvSpPr>
        <p:spPr>
          <a:xfrm>
            <a:off x="670066" y="138355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Tek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09BAF0-E5B4-4691-B41D-C122132912BA}"/>
              </a:ext>
            </a:extLst>
          </p:cNvPr>
          <p:cNvGrpSpPr/>
          <p:nvPr/>
        </p:nvGrpSpPr>
        <p:grpSpPr>
          <a:xfrm>
            <a:off x="2722938" y="186387"/>
            <a:ext cx="273268" cy="273268"/>
            <a:chOff x="2872025" y="2179529"/>
            <a:chExt cx="273268" cy="2732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D7268A-9248-46E5-80AC-5572020FF643}"/>
                </a:ext>
              </a:extLst>
            </p:cNvPr>
            <p:cNvSpPr/>
            <p:nvPr/>
          </p:nvSpPr>
          <p:spPr>
            <a:xfrm>
              <a:off x="2872025" y="2179529"/>
              <a:ext cx="273268" cy="2732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A38359-C913-45AC-BFE9-985D51693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563" y="2247153"/>
              <a:ext cx="180193" cy="13802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04BE13E-250C-4043-95A1-BB3C8C7DE212}"/>
              </a:ext>
            </a:extLst>
          </p:cNvPr>
          <p:cNvSpPr txBox="1"/>
          <p:nvPr/>
        </p:nvSpPr>
        <p:spPr>
          <a:xfrm>
            <a:off x="3124263" y="-288"/>
            <a:ext cx="154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About Us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527283-825B-485F-8DB9-3D3B54F68C30}"/>
              </a:ext>
            </a:extLst>
          </p:cNvPr>
          <p:cNvGrpSpPr/>
          <p:nvPr/>
        </p:nvGrpSpPr>
        <p:grpSpPr>
          <a:xfrm>
            <a:off x="5411031" y="186387"/>
            <a:ext cx="273268" cy="273268"/>
            <a:chOff x="2872025" y="2179529"/>
            <a:chExt cx="273268" cy="2732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B2D5DA-454D-4F78-9CC7-07778736DF70}"/>
                </a:ext>
              </a:extLst>
            </p:cNvPr>
            <p:cNvSpPr/>
            <p:nvPr/>
          </p:nvSpPr>
          <p:spPr>
            <a:xfrm>
              <a:off x="2872025" y="2179529"/>
              <a:ext cx="273268" cy="2732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EAA7581-FF54-4B04-93B7-FE116E010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563" y="2247153"/>
              <a:ext cx="180193" cy="13802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722C74-4D1C-4F7C-8C9F-C5944E1E8758}"/>
              </a:ext>
            </a:extLst>
          </p:cNvPr>
          <p:cNvSpPr txBox="1"/>
          <p:nvPr/>
        </p:nvSpPr>
        <p:spPr>
          <a:xfrm>
            <a:off x="5882698" y="138355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 Your Team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D311B-D655-4543-BF17-1C751264C6EB}"/>
              </a:ext>
            </a:extLst>
          </p:cNvPr>
          <p:cNvGrpSpPr/>
          <p:nvPr/>
        </p:nvGrpSpPr>
        <p:grpSpPr>
          <a:xfrm>
            <a:off x="7924416" y="186387"/>
            <a:ext cx="273268" cy="273268"/>
            <a:chOff x="2872025" y="2179529"/>
            <a:chExt cx="273268" cy="2732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F5A319-7077-4079-B744-EDF8022BB123}"/>
                </a:ext>
              </a:extLst>
            </p:cNvPr>
            <p:cNvSpPr/>
            <p:nvPr/>
          </p:nvSpPr>
          <p:spPr>
            <a:xfrm>
              <a:off x="2872025" y="2179529"/>
              <a:ext cx="273268" cy="2732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EC51593-B94A-45EA-B65A-072D7C62B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563" y="2247153"/>
              <a:ext cx="180193" cy="13802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37DE55F-3CC4-45A1-BDFA-C3C2AC1DDF15}"/>
              </a:ext>
            </a:extLst>
          </p:cNvPr>
          <p:cNvSpPr txBox="1"/>
          <p:nvPr/>
        </p:nvSpPr>
        <p:spPr>
          <a:xfrm>
            <a:off x="8297523" y="68865"/>
            <a:ext cx="221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Can Do Now</a:t>
            </a:r>
          </a:p>
        </p:txBody>
      </p:sp>
    </p:spTree>
    <p:extLst>
      <p:ext uri="{BB962C8B-B14F-4D97-AF65-F5344CB8AC3E}">
        <p14:creationId xmlns:p14="http://schemas.microsoft.com/office/powerpoint/2010/main" val="12666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611B-ABF8-46FB-871F-6DDC0A5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232D-32EA-41FB-B978-04690DAF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3739" cy="4351338"/>
          </a:xfrm>
        </p:spPr>
        <p:txBody>
          <a:bodyPr>
            <a:normAutofit fontScale="40000" lnSpcReduction="20000"/>
          </a:bodyPr>
          <a:lstStyle/>
          <a:p>
            <a:r>
              <a:rPr lang="en-US" sz="1800" dirty="0"/>
              <a:t>M: How bad do you think my situation is?</a:t>
            </a:r>
          </a:p>
          <a:p>
            <a:r>
              <a:rPr lang="en-US" sz="1800" dirty="0"/>
              <a:t>M: Well its Bad, but I don’t consider it bloody</a:t>
            </a:r>
          </a:p>
          <a:p>
            <a:r>
              <a:rPr lang="en-US" sz="1800" dirty="0"/>
              <a:t>M: So I got a mail from HR yesterday, </a:t>
            </a:r>
          </a:p>
          <a:p>
            <a:r>
              <a:rPr lang="en-US" sz="1800" dirty="0"/>
              <a:t>M: I was supposed to download and fill a form</a:t>
            </a:r>
          </a:p>
          <a:p>
            <a:r>
              <a:rPr lang="en-US" sz="1800" dirty="0"/>
              <a:t>M: At least that was what the mail said</a:t>
            </a:r>
          </a:p>
          <a:p>
            <a:r>
              <a:rPr lang="en-US" sz="1800" dirty="0"/>
              <a:t>M: Upon clicking the file, guess what happened</a:t>
            </a:r>
          </a:p>
          <a:p>
            <a:r>
              <a:rPr lang="en-US" sz="1800" dirty="0"/>
              <a:t>M: You seem to me like an alarmist, Genius</a:t>
            </a:r>
          </a:p>
          <a:p>
            <a:r>
              <a:rPr lang="en-US" sz="1800" dirty="0"/>
              <a:t>M: Well, The file kept loading and loading…</a:t>
            </a:r>
          </a:p>
          <a:p>
            <a:r>
              <a:rPr lang="en-US" sz="1800" dirty="0"/>
              <a:t>M: Then my screen started blinking</a:t>
            </a:r>
          </a:p>
          <a:p>
            <a:r>
              <a:rPr lang="en-US" sz="1800" dirty="0"/>
              <a:t>M: Yea, that was my reaction too, couldn’t figure out what was going on</a:t>
            </a:r>
          </a:p>
          <a:p>
            <a:r>
              <a:rPr lang="en-US" sz="1800" dirty="0"/>
              <a:t>M: I tried exiting my mail app, but nothing seemed to work</a:t>
            </a:r>
          </a:p>
          <a:p>
            <a:r>
              <a:rPr lang="en-US" sz="1800" dirty="0"/>
              <a:t>M: I know right …</a:t>
            </a:r>
          </a:p>
          <a:p>
            <a:r>
              <a:rPr lang="en-US" sz="1800" dirty="0"/>
              <a:t>M: Even my keyboard stopped working</a:t>
            </a:r>
          </a:p>
          <a:p>
            <a:r>
              <a:rPr lang="en-US" sz="1800" dirty="0"/>
              <a:t>M: So I took the laptop and rushed to the IT guy</a:t>
            </a:r>
          </a:p>
          <a:p>
            <a:r>
              <a:rPr lang="en-US" sz="1800" dirty="0"/>
              <a:t>M: Guess what</a:t>
            </a:r>
          </a:p>
          <a:p>
            <a:r>
              <a:rPr lang="en-US" sz="1800" dirty="0"/>
              <a:t>M: Well, I was told I’ve been attacked</a:t>
            </a:r>
          </a:p>
          <a:p>
            <a:r>
              <a:rPr lang="en-US" sz="1800" dirty="0"/>
              <a:t>M: and my files have been compromised</a:t>
            </a:r>
          </a:p>
          <a:p>
            <a:r>
              <a:rPr lang="en-US" sz="1800" dirty="0"/>
              <a:t>M: The guy called it “Phishing”</a:t>
            </a:r>
          </a:p>
          <a:p>
            <a:r>
              <a:rPr lang="en-US" sz="1800" dirty="0"/>
              <a:t>M: Yea, Have you heard of it before</a:t>
            </a:r>
          </a:p>
          <a:p>
            <a:r>
              <a:rPr lang="en-US" sz="1800" dirty="0"/>
              <a:t>M: Anyway, Our whole team have to take a course on Phishing now</a:t>
            </a:r>
          </a:p>
          <a:p>
            <a:r>
              <a:rPr lang="en-US" sz="1800" dirty="0"/>
              <a:t>M: See you there</a:t>
            </a:r>
          </a:p>
          <a:p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CFEC1-2952-430E-BF64-982D85DAF3DC}"/>
              </a:ext>
            </a:extLst>
          </p:cNvPr>
          <p:cNvSpPr txBox="1">
            <a:spLocks/>
          </p:cNvSpPr>
          <p:nvPr/>
        </p:nvSpPr>
        <p:spPr>
          <a:xfrm>
            <a:off x="4853609" y="1825625"/>
            <a:ext cx="3743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M: Bloody, Manageable, very bad</a:t>
            </a:r>
          </a:p>
          <a:p>
            <a:r>
              <a:rPr lang="en-US" sz="1800" dirty="0"/>
              <a:t>M: Oh, Whatever, </a:t>
            </a:r>
          </a:p>
          <a:p>
            <a:endParaRPr lang="en-US" sz="1800" dirty="0"/>
          </a:p>
          <a:p>
            <a:r>
              <a:rPr lang="en-US" sz="1800" dirty="0"/>
              <a:t>M: oh, ok, I see</a:t>
            </a:r>
          </a:p>
          <a:p>
            <a:endParaRPr lang="en-US" sz="1800" dirty="0"/>
          </a:p>
          <a:p>
            <a:r>
              <a:rPr lang="en-US" sz="1800" dirty="0"/>
              <a:t>M: It was empty, Your laptop went off, It was corrupt</a:t>
            </a:r>
          </a:p>
          <a:p>
            <a:r>
              <a:rPr lang="en-US" sz="1800" dirty="0"/>
              <a:t>M: Oh Thanks, lol, huh </a:t>
            </a:r>
            <a:r>
              <a:rPr lang="en-US" sz="1800" dirty="0" err="1"/>
              <a:t>huh</a:t>
            </a:r>
            <a:endParaRPr lang="en-US" sz="1800" dirty="0"/>
          </a:p>
          <a:p>
            <a:r>
              <a:rPr lang="en-US" sz="1800" dirty="0"/>
              <a:t>M: now you sound like a storyteller, Oh, </a:t>
            </a:r>
          </a:p>
          <a:p>
            <a:r>
              <a:rPr lang="en-US" sz="1800" dirty="0"/>
              <a:t>M: Wow, Oh that’s bad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796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313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LT 85 Heavy</vt:lpstr>
      <vt:lpstr>Calibri</vt:lpstr>
      <vt:lpstr>Calibri Light</vt:lpstr>
      <vt:lpstr>Office Theme</vt:lpstr>
      <vt:lpstr>PHISHING  </vt:lpstr>
      <vt:lpstr>One Pager Onboarding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Adisa</dc:creator>
  <cp:lastModifiedBy>Ibrahim Adisa</cp:lastModifiedBy>
  <cp:revision>11</cp:revision>
  <dcterms:created xsi:type="dcterms:W3CDTF">2020-08-03T19:39:43Z</dcterms:created>
  <dcterms:modified xsi:type="dcterms:W3CDTF">2020-08-11T12:53:43Z</dcterms:modified>
</cp:coreProperties>
</file>