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7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6" autoAdjust="0"/>
    <p:restoredTop sz="91200" autoAdjust="0"/>
  </p:normalViewPr>
  <p:slideViewPr>
    <p:cSldViewPr snapToGrid="0" showGuides="1">
      <p:cViewPr varScale="1">
        <p:scale>
          <a:sx n="68" d="100"/>
          <a:sy n="68" d="100"/>
        </p:scale>
        <p:origin x="816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CDA98-6535-44A2-AD10-2A8863B13FB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63237-32AB-4CA8-9AFA-6F9E908B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9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Identifies the different levels or skills required to attain proficiency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63237-32AB-4CA8-9AFA-6F9E908B11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3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Topics to attain proficiency in each skill or level is detailed here. Learners need to complete each topic before the next one unlocks, Sample (Level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63237-32AB-4CA8-9AFA-6F9E908B11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35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would be in small chunks and </a:t>
            </a:r>
            <a:r>
              <a:rPr lang="en-US" b="1" dirty="0"/>
              <a:t>have one key takeaway</a:t>
            </a:r>
          </a:p>
          <a:p>
            <a:r>
              <a:rPr lang="en-US" b="1" dirty="0"/>
              <a:t>Menu </a:t>
            </a:r>
            <a:r>
              <a:rPr lang="en-US" b="0" dirty="0"/>
              <a:t>buttons would contain personalization or Additional Information (Light Box)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63237-32AB-4CA8-9AFA-6F9E908B11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29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or Wrong feedback is triggered when user chooses answer and select ‘check’</a:t>
            </a:r>
          </a:p>
          <a:p>
            <a:r>
              <a:rPr lang="en-US" dirty="0"/>
              <a:t>Try Again button shows if wrong… No limit to attempt</a:t>
            </a:r>
          </a:p>
          <a:p>
            <a:r>
              <a:rPr lang="en-US" dirty="0"/>
              <a:t>Continue shows when correct answer is chosen</a:t>
            </a:r>
          </a:p>
          <a:p>
            <a:r>
              <a:rPr lang="en-US" dirty="0"/>
              <a:t>User can always press back button to understand content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63237-32AB-4CA8-9AFA-6F9E908B11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78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63237-32AB-4CA8-9AFA-6F9E908B11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28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Infographics content at this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63237-32AB-4CA8-9AFA-6F9E908B11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51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forms of assessment (in this case </a:t>
            </a:r>
            <a:r>
              <a:rPr lang="en-US" b="1" dirty="0"/>
              <a:t>Hotspots</a:t>
            </a:r>
            <a:r>
              <a:rPr lang="en-US" dirty="0"/>
              <a:t>) can be used to make it more engaging at each point of retrieval.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63237-32AB-4CA8-9AFA-6F9E908B11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8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9F21-45CE-436E-BBEC-56501432F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D0EA1-CF32-45B9-A088-F57DCA001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132D9-AD7A-496D-9B72-1AAE5AD3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A271-04B2-4B13-BD9F-29239C12708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0719-13DE-420E-8FBA-9ADB3834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583A8-674A-442E-9A04-088C90E4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CA98-497B-42CC-B43C-B5136308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5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8CCA-F929-4D93-82F4-56FE9EE3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BAA54-3B77-4EC7-9EC7-9CA9959D3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0A2A3-09E3-4E3D-83ED-668E057A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A271-04B2-4B13-BD9F-29239C12708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037F9-E644-4909-B067-38FD1C99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040EE-851E-4425-A3A0-A712EA81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CA98-497B-42CC-B43C-B5136308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2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8A181-F21F-4BF0-A52C-B82EB28B7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B64D5-A57F-4C38-92D6-898466D3E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663D1-A557-4F9C-B30F-0AA865E2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A271-04B2-4B13-BD9F-29239C12708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DB56-9E03-4B0F-92A6-5037812E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AFA27-7944-4B22-AAED-79A0E102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CA98-497B-42CC-B43C-B5136308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6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63E9-C26E-46AF-82DB-F4069528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C3212-9CC5-4C55-B4CD-443DE9128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0C08F-605F-42B5-9B82-75F795B3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A271-04B2-4B13-BD9F-29239C12708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653FD-B7B0-427E-B842-51190EE4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F2FFC-F346-42DE-9329-F2FB4E43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CA98-497B-42CC-B43C-B5136308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7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A3D5-7581-42EC-ABFB-2752C25D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49828-0C2F-4FC4-936B-D481EE6FC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98F0F-94EE-4A29-B4FC-F44D5C72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A271-04B2-4B13-BD9F-29239C12708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55E8C-8A7D-4EC4-BD09-DEDBBD14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7FFA2-87DF-41A6-9E04-564557E1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CA98-497B-42CC-B43C-B5136308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3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8293-6473-44CC-AF37-9E649EAF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2DA17-008F-4BD1-B8F5-5C8D991F7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25657-E600-4BD1-92E5-A51C341C3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68306-E194-431E-B739-263AAD2E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A271-04B2-4B13-BD9F-29239C12708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1C8F7-23FC-4EA6-9F0B-A286A91F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F608E-E399-4456-A6A4-E399892F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CA98-497B-42CC-B43C-B5136308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7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AE50-2694-4607-AF83-8C0B3DFA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ECC3D-C0C3-4D9A-929E-FEFA2E9ED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6E602-896F-41B0-8F27-C0E62C2D2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9C5FE-4531-4B95-9365-89B7F12BE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F4331-E13E-45A2-9B12-C7536A48E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F6EF1-05C9-4424-9CBE-712905E8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A271-04B2-4B13-BD9F-29239C12708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C78BEA-3778-40C2-86A1-62D35380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D0FEE-BD0B-4FFE-B7B2-A2223FA7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CA98-497B-42CC-B43C-B5136308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8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987B-1068-4E86-A70C-DE76DCC77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0D0DB-46E4-46B6-A884-8A736993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A271-04B2-4B13-BD9F-29239C12708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4C1A1-022F-42C2-A6B1-DA055A2F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E56F6-C0A5-4CA8-B1C8-8842AA70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CA98-497B-42CC-B43C-B5136308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9DD3B-05CB-4375-81FC-35651812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A271-04B2-4B13-BD9F-29239C12708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BF66C-435F-4427-9AEB-E96DFDF9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B4B98-3630-42A7-8322-9ADCDF5A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CA98-497B-42CC-B43C-B5136308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3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A4AA-BA3D-4571-B059-23F7CF55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9F65D-94BD-4445-A9CA-3CB317011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10E56-9DBD-4415-89FF-A92CC368A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DC248-4291-4AAB-89AA-5D6CADF3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A271-04B2-4B13-BD9F-29239C12708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998B8-CB7B-473E-85B7-E7821709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B9505-EA6E-4C84-9524-FB0F26D0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CA98-497B-42CC-B43C-B5136308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3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B7B1-F92E-46FF-8BC7-08410C97E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371D3-F00D-4B4C-A23B-46EC49A37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FB62A-BA9C-48AF-920F-E93765171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B20DC-715A-43F5-B9CE-90E61D71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A271-04B2-4B13-BD9F-29239C12708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9B125-D580-4735-8A30-FBBE98FF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241B1-F969-487C-89C8-FA109741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CA98-497B-42CC-B43C-B5136308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4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2F496-47F1-4113-9DFF-556766A6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1A18C-FDDE-455C-8413-6F1D96871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BA55A-1292-49B3-A743-C96CAB17D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DA271-04B2-4B13-BD9F-29239C12708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5D746-67F3-4D9B-BAC9-1B08FD293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7107D-1C46-4F41-A92E-D659EDC68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DCA98-497B-42CC-B43C-B5136308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4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7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lack, ball, water, blue&#10;&#10;Description automatically generated">
            <a:extLst>
              <a:ext uri="{FF2B5EF4-FFF2-40B4-BE49-F238E27FC236}">
                <a16:creationId xmlns:a16="http://schemas.microsoft.com/office/drawing/2014/main" id="{D26D621C-F28D-49D3-A9F3-7A5B6B16BA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87" b="41702"/>
          <a:stretch/>
        </p:blipFill>
        <p:spPr>
          <a:xfrm>
            <a:off x="1" y="1719"/>
            <a:ext cx="4482683" cy="817248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E1E950C-B2F6-427D-BC33-63FF8286D1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210" y="185616"/>
            <a:ext cx="1155420" cy="3924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C9DDD4-297C-4358-AE07-26451C2C2472}"/>
              </a:ext>
            </a:extLst>
          </p:cNvPr>
          <p:cNvSpPr/>
          <p:nvPr/>
        </p:nvSpPr>
        <p:spPr>
          <a:xfrm>
            <a:off x="-1" y="817248"/>
            <a:ext cx="12192000" cy="6039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39CDCE-A737-4F5C-9B76-ABB1DEBAB645}"/>
              </a:ext>
            </a:extLst>
          </p:cNvPr>
          <p:cNvSpPr/>
          <p:nvPr/>
        </p:nvSpPr>
        <p:spPr>
          <a:xfrm>
            <a:off x="5270681" y="1553547"/>
            <a:ext cx="1651518" cy="165151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B3CDAB-DF1E-4B25-9B03-24DC44C35D62}"/>
              </a:ext>
            </a:extLst>
          </p:cNvPr>
          <p:cNvGrpSpPr/>
          <p:nvPr/>
        </p:nvGrpSpPr>
        <p:grpSpPr>
          <a:xfrm>
            <a:off x="1037693" y="4665307"/>
            <a:ext cx="10478276" cy="1651518"/>
            <a:chOff x="589824" y="4590662"/>
            <a:chExt cx="10478276" cy="165151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81304FB-D7EA-461B-9E24-E1D2E2276002}"/>
                </a:ext>
              </a:extLst>
            </p:cNvPr>
            <p:cNvSpPr/>
            <p:nvPr/>
          </p:nvSpPr>
          <p:spPr>
            <a:xfrm>
              <a:off x="589824" y="4590662"/>
              <a:ext cx="1651518" cy="165151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2F8406-4E47-4924-BE41-384E9546AAB4}"/>
                </a:ext>
              </a:extLst>
            </p:cNvPr>
            <p:cNvSpPr/>
            <p:nvPr/>
          </p:nvSpPr>
          <p:spPr>
            <a:xfrm>
              <a:off x="3532077" y="4590662"/>
              <a:ext cx="1651518" cy="165151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8706A4-92E5-4700-919F-FC5C2B0F3C06}"/>
                </a:ext>
              </a:extLst>
            </p:cNvPr>
            <p:cNvSpPr/>
            <p:nvPr/>
          </p:nvSpPr>
          <p:spPr>
            <a:xfrm>
              <a:off x="6474330" y="4590662"/>
              <a:ext cx="1651518" cy="165151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E5989E-D40C-4C93-AB9C-B52DFD224D6C}"/>
                </a:ext>
              </a:extLst>
            </p:cNvPr>
            <p:cNvSpPr/>
            <p:nvPr/>
          </p:nvSpPr>
          <p:spPr>
            <a:xfrm>
              <a:off x="9416582" y="4590662"/>
              <a:ext cx="1651518" cy="165151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773ECB-5C2F-4E5E-AE65-96CF7770B93D}"/>
              </a:ext>
            </a:extLst>
          </p:cNvPr>
          <p:cNvSpPr txBox="1"/>
          <p:nvPr/>
        </p:nvSpPr>
        <p:spPr>
          <a:xfrm>
            <a:off x="5308341" y="3283604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Level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D8786A-1EFB-475C-BE41-9EB9CA6EDC86}"/>
              </a:ext>
            </a:extLst>
          </p:cNvPr>
          <p:cNvSpPr txBox="1"/>
          <p:nvPr/>
        </p:nvSpPr>
        <p:spPr>
          <a:xfrm>
            <a:off x="6922197" y="6402746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Level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79FC23-A7A6-4E4D-AC7E-1CA1F8CD1CFC}"/>
              </a:ext>
            </a:extLst>
          </p:cNvPr>
          <p:cNvSpPr txBox="1"/>
          <p:nvPr/>
        </p:nvSpPr>
        <p:spPr>
          <a:xfrm>
            <a:off x="3979945" y="6402746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Level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A72A04-C86C-4C90-A500-2F0346F5CC54}"/>
              </a:ext>
            </a:extLst>
          </p:cNvPr>
          <p:cNvSpPr txBox="1"/>
          <p:nvPr/>
        </p:nvSpPr>
        <p:spPr>
          <a:xfrm>
            <a:off x="1037693" y="6402746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Level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B29C89-5BF5-4C5C-80F4-D099FC080423}"/>
              </a:ext>
            </a:extLst>
          </p:cNvPr>
          <p:cNvSpPr txBox="1"/>
          <p:nvPr/>
        </p:nvSpPr>
        <p:spPr>
          <a:xfrm>
            <a:off x="9864451" y="6402746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Level 5</a:t>
            </a:r>
          </a:p>
        </p:txBody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F580C715-F0D8-4581-8798-E75051091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910840" y="817248"/>
            <a:ext cx="914400" cy="914400"/>
          </a:xfrm>
          <a:prstGeom prst="rect">
            <a:avLst/>
          </a:prstGeom>
        </p:spPr>
      </p:pic>
      <p:pic>
        <p:nvPicPr>
          <p:cNvPr id="11" name="Graphic 10" descr="Bar chart">
            <a:extLst>
              <a:ext uri="{FF2B5EF4-FFF2-40B4-BE49-F238E27FC236}">
                <a16:creationId xmlns:a16="http://schemas.microsoft.com/office/drawing/2014/main" id="{F7C15011-F45B-469C-84E2-9D1B2802FB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5616223" y="1922106"/>
            <a:ext cx="914400" cy="914400"/>
          </a:xfrm>
          <a:prstGeom prst="rect">
            <a:avLst/>
          </a:prstGeom>
        </p:spPr>
      </p:pic>
      <p:pic>
        <p:nvPicPr>
          <p:cNvPr id="23" name="Graphic 22" descr="Chevron arrows RTL">
            <a:extLst>
              <a:ext uri="{FF2B5EF4-FFF2-40B4-BE49-F238E27FC236}">
                <a16:creationId xmlns:a16="http://schemas.microsoft.com/office/drawing/2014/main" id="{7AC4E2BB-636C-4FE0-B0E3-43963C3DF7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727057" y="962401"/>
            <a:ext cx="914400" cy="914400"/>
          </a:xfrm>
          <a:prstGeom prst="rect">
            <a:avLst/>
          </a:prstGeom>
        </p:spPr>
      </p:pic>
      <p:pic>
        <p:nvPicPr>
          <p:cNvPr id="25" name="Graphic 24" descr="Tools">
            <a:extLst>
              <a:ext uri="{FF2B5EF4-FFF2-40B4-BE49-F238E27FC236}">
                <a16:creationId xmlns:a16="http://schemas.microsoft.com/office/drawing/2014/main" id="{96A7D953-9CD3-4272-B565-E898436F9D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04780" y="5033866"/>
            <a:ext cx="914400" cy="914400"/>
          </a:xfrm>
          <a:prstGeom prst="rect">
            <a:avLst/>
          </a:prstGeom>
        </p:spPr>
      </p:pic>
      <p:pic>
        <p:nvPicPr>
          <p:cNvPr id="27" name="Graphic 26" descr="Repeat">
            <a:extLst>
              <a:ext uri="{FF2B5EF4-FFF2-40B4-BE49-F238E27FC236}">
                <a16:creationId xmlns:a16="http://schemas.microsoft.com/office/drawing/2014/main" id="{FE90ACD9-5648-499B-A3BA-445685102A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752737" y="6911112"/>
            <a:ext cx="914400" cy="914400"/>
          </a:xfrm>
          <a:prstGeom prst="rect">
            <a:avLst/>
          </a:prstGeom>
        </p:spPr>
      </p:pic>
      <p:pic>
        <p:nvPicPr>
          <p:cNvPr id="29" name="Graphic 28" descr="Syncing cloud">
            <a:extLst>
              <a:ext uri="{FF2B5EF4-FFF2-40B4-BE49-F238E27FC236}">
                <a16:creationId xmlns:a16="http://schemas.microsoft.com/office/drawing/2014/main" id="{8024809E-862D-4E6B-9AF4-11917C8F2A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06252" y="5033866"/>
            <a:ext cx="914400" cy="914400"/>
          </a:xfrm>
          <a:prstGeom prst="rect">
            <a:avLst/>
          </a:prstGeom>
        </p:spPr>
      </p:pic>
      <p:pic>
        <p:nvPicPr>
          <p:cNvPr id="31" name="Graphic 30" descr="Web design">
            <a:extLst>
              <a:ext uri="{FF2B5EF4-FFF2-40B4-BE49-F238E27FC236}">
                <a16:creationId xmlns:a16="http://schemas.microsoft.com/office/drawing/2014/main" id="{296BA459-DF3E-4232-916A-EA3196F1D47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48504" y="5033866"/>
            <a:ext cx="914400" cy="914400"/>
          </a:xfrm>
          <a:prstGeom prst="rect">
            <a:avLst/>
          </a:prstGeom>
        </p:spPr>
      </p:pic>
      <p:pic>
        <p:nvPicPr>
          <p:cNvPr id="33" name="Graphic 32" descr="Stream">
            <a:extLst>
              <a:ext uri="{FF2B5EF4-FFF2-40B4-BE49-F238E27FC236}">
                <a16:creationId xmlns:a16="http://schemas.microsoft.com/office/drawing/2014/main" id="{970E60AC-554C-43F7-A61F-6D925CE276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215619" y="5033866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0FA6ACD-41B2-4E80-8BA3-C5DD8AD9F0C1}"/>
              </a:ext>
            </a:extLst>
          </p:cNvPr>
          <p:cNvSpPr txBox="1"/>
          <p:nvPr/>
        </p:nvSpPr>
        <p:spPr>
          <a:xfrm>
            <a:off x="195698" y="1089782"/>
            <a:ext cx="49123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venir Next W1G Heavy" panose="020B0903020202020204" pitchFamily="34" charset="0"/>
              </a:rPr>
              <a:t>Azure Upskilling</a:t>
            </a:r>
          </a:p>
        </p:txBody>
      </p:sp>
    </p:spTree>
    <p:extLst>
      <p:ext uri="{BB962C8B-B14F-4D97-AF65-F5344CB8AC3E}">
        <p14:creationId xmlns:p14="http://schemas.microsoft.com/office/powerpoint/2010/main" val="5945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7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E1E950C-B2F6-427D-BC33-63FF8286D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342" y="-2117912"/>
            <a:ext cx="1155420" cy="3924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C9DDD4-297C-4358-AE07-26451C2C2472}"/>
              </a:ext>
            </a:extLst>
          </p:cNvPr>
          <p:cNvSpPr/>
          <p:nvPr/>
        </p:nvSpPr>
        <p:spPr>
          <a:xfrm>
            <a:off x="0" y="818967"/>
            <a:ext cx="12192000" cy="6039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019091-0E12-4D8B-9A18-9B8D717821EF}"/>
              </a:ext>
            </a:extLst>
          </p:cNvPr>
          <p:cNvSpPr/>
          <p:nvPr/>
        </p:nvSpPr>
        <p:spPr>
          <a:xfrm>
            <a:off x="145348" y="3948228"/>
            <a:ext cx="3725458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DE953C-A56F-4554-9AEB-CBDAF9DDD543}"/>
              </a:ext>
            </a:extLst>
          </p:cNvPr>
          <p:cNvSpPr/>
          <p:nvPr/>
        </p:nvSpPr>
        <p:spPr>
          <a:xfrm>
            <a:off x="4233271" y="3948228"/>
            <a:ext cx="3725458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66D940-5F29-4048-8529-2D4890468998}"/>
              </a:ext>
            </a:extLst>
          </p:cNvPr>
          <p:cNvSpPr/>
          <p:nvPr/>
        </p:nvSpPr>
        <p:spPr>
          <a:xfrm>
            <a:off x="8321194" y="3948228"/>
            <a:ext cx="3725458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F2BD55-D336-4A9F-8DA8-722AFFB6060D}"/>
              </a:ext>
            </a:extLst>
          </p:cNvPr>
          <p:cNvSpPr/>
          <p:nvPr/>
        </p:nvSpPr>
        <p:spPr>
          <a:xfrm>
            <a:off x="8321194" y="1046814"/>
            <a:ext cx="3725458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DF674A-446D-49B1-B3E5-C74366226B4B}"/>
              </a:ext>
            </a:extLst>
          </p:cNvPr>
          <p:cNvSpPr/>
          <p:nvPr/>
        </p:nvSpPr>
        <p:spPr>
          <a:xfrm>
            <a:off x="145346" y="6051182"/>
            <a:ext cx="3725458" cy="64024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venir LT 45 Book" panose="02000503020000020003" pitchFamily="2" charset="0"/>
              </a:rPr>
              <a:t>    1 Question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F396A2-3ADE-4F26-B761-662188D77CD8}"/>
              </a:ext>
            </a:extLst>
          </p:cNvPr>
          <p:cNvSpPr/>
          <p:nvPr/>
        </p:nvSpPr>
        <p:spPr>
          <a:xfrm>
            <a:off x="4233270" y="6051182"/>
            <a:ext cx="3725458" cy="64024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venir LT 45 Book" panose="02000503020000020003" pitchFamily="2" charset="0"/>
              </a:rPr>
              <a:t>    2 Questions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0C3D5C-F307-4DE5-B8B8-8BE70B12FBAD}"/>
              </a:ext>
            </a:extLst>
          </p:cNvPr>
          <p:cNvSpPr/>
          <p:nvPr/>
        </p:nvSpPr>
        <p:spPr>
          <a:xfrm>
            <a:off x="8321194" y="6051182"/>
            <a:ext cx="3725458" cy="64024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venir LT 45 Book" panose="02000503020000020003" pitchFamily="2" charset="0"/>
              </a:rPr>
              <a:t>    6 Questions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FFD1DB-D3F8-43E0-A034-97EAC3949B75}"/>
              </a:ext>
            </a:extLst>
          </p:cNvPr>
          <p:cNvSpPr/>
          <p:nvPr/>
        </p:nvSpPr>
        <p:spPr>
          <a:xfrm>
            <a:off x="8321194" y="3149768"/>
            <a:ext cx="3725458" cy="64024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venir LT 45 Book" panose="02000503020000020003" pitchFamily="2" charset="0"/>
              </a:rPr>
              <a:t>    4 Questions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90A6F9-2DB4-4BA3-AA1B-9E6F0ADD4597}"/>
              </a:ext>
            </a:extLst>
          </p:cNvPr>
          <p:cNvSpPr/>
          <p:nvPr/>
        </p:nvSpPr>
        <p:spPr>
          <a:xfrm>
            <a:off x="4231921" y="1046814"/>
            <a:ext cx="3725458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061E53-C205-4712-BAA3-DB392D7BCD7B}"/>
              </a:ext>
            </a:extLst>
          </p:cNvPr>
          <p:cNvSpPr/>
          <p:nvPr/>
        </p:nvSpPr>
        <p:spPr>
          <a:xfrm>
            <a:off x="4231921" y="3149768"/>
            <a:ext cx="3725458" cy="64024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venir LT 45 Book" panose="02000503020000020003" pitchFamily="2" charset="0"/>
              </a:rPr>
              <a:t>    3 Questions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BDABCE-27E9-428C-952E-34CEB3749F2E}"/>
              </a:ext>
            </a:extLst>
          </p:cNvPr>
          <p:cNvSpPr/>
          <p:nvPr/>
        </p:nvSpPr>
        <p:spPr>
          <a:xfrm>
            <a:off x="145348" y="1046814"/>
            <a:ext cx="3725458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38DB21-72C8-47A6-B2E9-ABCB64E248BF}"/>
              </a:ext>
            </a:extLst>
          </p:cNvPr>
          <p:cNvSpPr/>
          <p:nvPr/>
        </p:nvSpPr>
        <p:spPr>
          <a:xfrm>
            <a:off x="145346" y="3149768"/>
            <a:ext cx="3725458" cy="64024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venir LT 45 Book" panose="02000503020000020003" pitchFamily="2" charset="0"/>
              </a:rPr>
              <a:t>    3 Questions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619FF0-960D-460E-8465-F49D315BED63}"/>
              </a:ext>
            </a:extLst>
          </p:cNvPr>
          <p:cNvCxnSpPr>
            <a:cxnSpLocks/>
          </p:cNvCxnSpPr>
          <p:nvPr/>
        </p:nvCxnSpPr>
        <p:spPr>
          <a:xfrm flipH="1">
            <a:off x="145349" y="406100"/>
            <a:ext cx="36501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F1C535E-63DF-41CA-8759-EECEF6A6D52C}"/>
              </a:ext>
            </a:extLst>
          </p:cNvPr>
          <p:cNvSpPr txBox="1"/>
          <p:nvPr/>
        </p:nvSpPr>
        <p:spPr>
          <a:xfrm>
            <a:off x="227765" y="1601877"/>
            <a:ext cx="2247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Avenir LT 45 Book" panose="02000503020000020003" pitchFamily="2" charset="0"/>
              </a:defRPr>
            </a:lvl1pPr>
          </a:lstStyle>
          <a:p>
            <a:r>
              <a:rPr lang="en-US" dirty="0"/>
              <a:t>What is Azure?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B363D2-B845-4A8C-BCE1-4B5DBCC33CE2}"/>
              </a:ext>
            </a:extLst>
          </p:cNvPr>
          <p:cNvSpPr txBox="1"/>
          <p:nvPr/>
        </p:nvSpPr>
        <p:spPr>
          <a:xfrm>
            <a:off x="2558962" y="1170600"/>
            <a:ext cx="1184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venir LT 45 Book" panose="02000503020000020003" pitchFamily="2" charset="0"/>
              </a:rPr>
              <a:t>1/6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F8039F-B99D-4D2F-A592-98D2DC648CDE}"/>
              </a:ext>
            </a:extLst>
          </p:cNvPr>
          <p:cNvSpPr txBox="1"/>
          <p:nvPr/>
        </p:nvSpPr>
        <p:spPr>
          <a:xfrm>
            <a:off x="4317038" y="1601877"/>
            <a:ext cx="2247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Avenir LT 45 Book" panose="02000503020000020003" pitchFamily="2" charset="0"/>
              </a:defRPr>
            </a:lvl1pPr>
          </a:lstStyle>
          <a:p>
            <a:r>
              <a:rPr lang="en-US" dirty="0"/>
              <a:t>Working with ….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1C3FF7-21D4-4965-A39B-D483C0165334}"/>
              </a:ext>
            </a:extLst>
          </p:cNvPr>
          <p:cNvSpPr txBox="1"/>
          <p:nvPr/>
        </p:nvSpPr>
        <p:spPr>
          <a:xfrm>
            <a:off x="6645573" y="1170600"/>
            <a:ext cx="1184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600">
                <a:latin typeface="Avenir LT 45 Book" panose="02000503020000020003" pitchFamily="2" charset="0"/>
              </a:defRPr>
            </a:lvl1pPr>
          </a:lstStyle>
          <a:p>
            <a:r>
              <a:rPr lang="en-US" dirty="0"/>
              <a:t>2/6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3A5ED3-C273-4F51-9C87-D646FB8A77B3}"/>
              </a:ext>
            </a:extLst>
          </p:cNvPr>
          <p:cNvSpPr txBox="1"/>
          <p:nvPr/>
        </p:nvSpPr>
        <p:spPr>
          <a:xfrm>
            <a:off x="8467731" y="1601877"/>
            <a:ext cx="2247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Avenir LT 45 Book" panose="02000503020000020003" pitchFamily="2" charset="0"/>
              </a:defRPr>
            </a:lvl1pPr>
          </a:lstStyle>
          <a:p>
            <a:r>
              <a:rPr lang="en-US" dirty="0"/>
              <a:t>Simple Ops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85772B-B1E9-44C9-B00A-DEDF779A4170}"/>
              </a:ext>
            </a:extLst>
          </p:cNvPr>
          <p:cNvSpPr txBox="1"/>
          <p:nvPr/>
        </p:nvSpPr>
        <p:spPr>
          <a:xfrm>
            <a:off x="10803410" y="1170600"/>
            <a:ext cx="1184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600">
                <a:latin typeface="Avenir LT 45 Book" panose="02000503020000020003" pitchFamily="2" charset="0"/>
              </a:defRPr>
            </a:lvl1pPr>
          </a:lstStyle>
          <a:p>
            <a:r>
              <a:rPr lang="en-US" dirty="0"/>
              <a:t>3/6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9BB919-509C-4158-AFC8-688D84091153}"/>
              </a:ext>
            </a:extLst>
          </p:cNvPr>
          <p:cNvSpPr txBox="1"/>
          <p:nvPr/>
        </p:nvSpPr>
        <p:spPr>
          <a:xfrm>
            <a:off x="8436408" y="4435142"/>
            <a:ext cx="2247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Avenir LT 45 Book" panose="02000503020000020003" pitchFamily="2" charset="0"/>
              </a:defRPr>
            </a:lvl1pPr>
          </a:lstStyle>
          <a:p>
            <a:r>
              <a:rPr lang="en-US" dirty="0"/>
              <a:t>Level 1 Quiz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FBEEF7-7D99-4411-A656-857E97449ABE}"/>
              </a:ext>
            </a:extLst>
          </p:cNvPr>
          <p:cNvSpPr txBox="1"/>
          <p:nvPr/>
        </p:nvSpPr>
        <p:spPr>
          <a:xfrm>
            <a:off x="10799014" y="4023240"/>
            <a:ext cx="1184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600">
                <a:latin typeface="Avenir LT 45 Book" panose="02000503020000020003" pitchFamily="2" charset="0"/>
              </a:defRPr>
            </a:lvl1pPr>
          </a:lstStyle>
          <a:p>
            <a:r>
              <a:rPr lang="en-US" dirty="0"/>
              <a:t>6/6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AF3111-9D71-45BF-88C2-346FF3D1FD52}"/>
              </a:ext>
            </a:extLst>
          </p:cNvPr>
          <p:cNvSpPr txBox="1"/>
          <p:nvPr/>
        </p:nvSpPr>
        <p:spPr>
          <a:xfrm>
            <a:off x="4311383" y="4435142"/>
            <a:ext cx="2247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LT 45 Book" panose="02000503020000020003" pitchFamily="2" charset="0"/>
              </a:rPr>
              <a:t>Creating your own </a:t>
            </a:r>
          </a:p>
          <a:p>
            <a:r>
              <a:rPr lang="en-US" sz="1600" dirty="0">
                <a:latin typeface="Avenir LT 45 Book" panose="02000503020000020003" pitchFamily="2" charset="0"/>
              </a:rPr>
              <a:t>CM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CDAA43-514A-4210-ADD5-F996230FEFC5}"/>
              </a:ext>
            </a:extLst>
          </p:cNvPr>
          <p:cNvSpPr txBox="1"/>
          <p:nvPr/>
        </p:nvSpPr>
        <p:spPr>
          <a:xfrm>
            <a:off x="6640623" y="4023240"/>
            <a:ext cx="1184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600">
                <a:latin typeface="Avenir LT 45 Book" panose="02000503020000020003" pitchFamily="2" charset="0"/>
              </a:defRPr>
            </a:lvl1pPr>
          </a:lstStyle>
          <a:p>
            <a:r>
              <a:rPr lang="en-US" dirty="0"/>
              <a:t>5/6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0EA386-8D5F-4ADD-8E75-65867D423039}"/>
              </a:ext>
            </a:extLst>
          </p:cNvPr>
          <p:cNvSpPr txBox="1"/>
          <p:nvPr/>
        </p:nvSpPr>
        <p:spPr>
          <a:xfrm>
            <a:off x="230427" y="4435142"/>
            <a:ext cx="2247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LT 45 Book" panose="02000503020000020003" pitchFamily="2" charset="0"/>
              </a:rPr>
              <a:t>Using a CM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D035C3-1955-4B3C-9DF3-66501AA5D460}"/>
              </a:ext>
            </a:extLst>
          </p:cNvPr>
          <p:cNvSpPr txBox="1"/>
          <p:nvPr/>
        </p:nvSpPr>
        <p:spPr>
          <a:xfrm>
            <a:off x="2558962" y="4023240"/>
            <a:ext cx="1184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600">
                <a:latin typeface="Avenir LT 45 Book" panose="02000503020000020003" pitchFamily="2" charset="0"/>
              </a:defRPr>
            </a:lvl1pPr>
          </a:lstStyle>
          <a:p>
            <a:r>
              <a:rPr lang="en-US" dirty="0"/>
              <a:t>4/6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DB06D0-1560-495B-9589-14DAC5BE96BB}"/>
              </a:ext>
            </a:extLst>
          </p:cNvPr>
          <p:cNvSpPr txBox="1"/>
          <p:nvPr/>
        </p:nvSpPr>
        <p:spPr>
          <a:xfrm>
            <a:off x="571659" y="172283"/>
            <a:ext cx="224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venir Next LT Pro" panose="020B0504020202020204" pitchFamily="34" charset="0"/>
              </a:rPr>
              <a:t>Level 1</a:t>
            </a:r>
          </a:p>
        </p:txBody>
      </p:sp>
      <p:pic>
        <p:nvPicPr>
          <p:cNvPr id="3" name="Graphic 2" descr="Lock">
            <a:extLst>
              <a:ext uri="{FF2B5EF4-FFF2-40B4-BE49-F238E27FC236}">
                <a16:creationId xmlns:a16="http://schemas.microsoft.com/office/drawing/2014/main" id="{2C6D92E2-4740-4E80-B877-1BC34F13EC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0308" y="1126303"/>
            <a:ext cx="327214" cy="327214"/>
          </a:xfrm>
          <a:prstGeom prst="rect">
            <a:avLst/>
          </a:prstGeom>
        </p:spPr>
      </p:pic>
      <p:pic>
        <p:nvPicPr>
          <p:cNvPr id="33" name="Graphic 32" descr="Lock">
            <a:extLst>
              <a:ext uri="{FF2B5EF4-FFF2-40B4-BE49-F238E27FC236}">
                <a16:creationId xmlns:a16="http://schemas.microsoft.com/office/drawing/2014/main" id="{EAC6A01F-65BD-4719-B595-86C3DFE14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7731" y="1126303"/>
            <a:ext cx="327214" cy="327214"/>
          </a:xfrm>
          <a:prstGeom prst="rect">
            <a:avLst/>
          </a:prstGeom>
        </p:spPr>
      </p:pic>
      <p:pic>
        <p:nvPicPr>
          <p:cNvPr id="38" name="Graphic 37" descr="Lock">
            <a:extLst>
              <a:ext uri="{FF2B5EF4-FFF2-40B4-BE49-F238E27FC236}">
                <a16:creationId xmlns:a16="http://schemas.microsoft.com/office/drawing/2014/main" id="{E85CFB2B-64CB-4D17-8726-DE9A2D4DB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0308" y="3991404"/>
            <a:ext cx="327214" cy="327214"/>
          </a:xfrm>
          <a:prstGeom prst="rect">
            <a:avLst/>
          </a:prstGeom>
        </p:spPr>
      </p:pic>
      <p:pic>
        <p:nvPicPr>
          <p:cNvPr id="39" name="Graphic 38" descr="Lock">
            <a:extLst>
              <a:ext uri="{FF2B5EF4-FFF2-40B4-BE49-F238E27FC236}">
                <a16:creationId xmlns:a16="http://schemas.microsoft.com/office/drawing/2014/main" id="{2885ED63-A125-4A52-8637-259176D62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7731" y="3991404"/>
            <a:ext cx="327214" cy="327214"/>
          </a:xfrm>
          <a:prstGeom prst="rect">
            <a:avLst/>
          </a:prstGeom>
        </p:spPr>
      </p:pic>
      <p:pic>
        <p:nvPicPr>
          <p:cNvPr id="40" name="Graphic 39" descr="Lock">
            <a:extLst>
              <a:ext uri="{FF2B5EF4-FFF2-40B4-BE49-F238E27FC236}">
                <a16:creationId xmlns:a16="http://schemas.microsoft.com/office/drawing/2014/main" id="{EE32754A-68E2-43C8-BB93-0DBA2E38A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679" y="3991404"/>
            <a:ext cx="327214" cy="32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7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E1E950C-B2F6-427D-BC33-63FF8286D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342" y="-2117912"/>
            <a:ext cx="1155420" cy="3924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C9DDD4-297C-4358-AE07-26451C2C2472}"/>
              </a:ext>
            </a:extLst>
          </p:cNvPr>
          <p:cNvSpPr/>
          <p:nvPr/>
        </p:nvSpPr>
        <p:spPr>
          <a:xfrm>
            <a:off x="0" y="818967"/>
            <a:ext cx="12192000" cy="6039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B9392-004E-4687-BFDE-BDA566FF2148}"/>
              </a:ext>
            </a:extLst>
          </p:cNvPr>
          <p:cNvSpPr/>
          <p:nvPr/>
        </p:nvSpPr>
        <p:spPr>
          <a:xfrm>
            <a:off x="0" y="818967"/>
            <a:ext cx="12192000" cy="3584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7619FF0-960D-460E-8465-F49D315BED63}"/>
              </a:ext>
            </a:extLst>
          </p:cNvPr>
          <p:cNvCxnSpPr>
            <a:cxnSpLocks/>
          </p:cNvCxnSpPr>
          <p:nvPr/>
        </p:nvCxnSpPr>
        <p:spPr>
          <a:xfrm flipH="1">
            <a:off x="145349" y="406100"/>
            <a:ext cx="36501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EAD8D08-C852-42BB-9A4C-264F2C7E793E}"/>
              </a:ext>
            </a:extLst>
          </p:cNvPr>
          <p:cNvSpPr txBox="1"/>
          <p:nvPr/>
        </p:nvSpPr>
        <p:spPr>
          <a:xfrm>
            <a:off x="327856" y="1386749"/>
            <a:ext cx="301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LT 45 Book" panose="02000503020000020003" pitchFamily="2" charset="0"/>
              </a:rPr>
              <a:t>Welcome to Azure!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71AA1-6829-42B0-8188-CC8503C10CEE}"/>
              </a:ext>
            </a:extLst>
          </p:cNvPr>
          <p:cNvSpPr txBox="1"/>
          <p:nvPr/>
        </p:nvSpPr>
        <p:spPr>
          <a:xfrm>
            <a:off x="327856" y="2279374"/>
            <a:ext cx="109130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Lorem</a:t>
            </a:r>
            <a:r>
              <a:rPr lang="en-US" dirty="0">
                <a:latin typeface="Avenir Next LT Pro" panose="020B0504020202020204" pitchFamily="34" charset="0"/>
              </a:rPr>
              <a:t>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>
              <a:latin typeface="Avenir Next LT Pro" panose="020B0504020202020204" pitchFamily="34" charset="0"/>
            </a:endParaRPr>
          </a:p>
          <a:p>
            <a:r>
              <a:rPr lang="en-US" dirty="0">
                <a:latin typeface="Avenir Next LT Pro" panose="020B0504020202020204" pitchFamily="34" charset="0"/>
              </a:rPr>
              <a:t>Nunc </a:t>
            </a:r>
            <a:r>
              <a:rPr lang="en-US" dirty="0">
                <a:solidFill>
                  <a:srgbClr val="0070C0"/>
                </a:solidFill>
                <a:latin typeface="Avenir Next LT Pro" panose="020B0504020202020204" pitchFamily="34" charset="0"/>
              </a:rPr>
              <a:t>viverra</a:t>
            </a:r>
            <a:r>
              <a:rPr lang="en-US" dirty="0">
                <a:latin typeface="Avenir Next LT Pro" panose="020B0504020202020204" pitchFamily="34" charset="0"/>
              </a:rPr>
              <a:t> imperdiet enim. </a:t>
            </a:r>
            <a:r>
              <a:rPr lang="en-US" dirty="0">
                <a:solidFill>
                  <a:srgbClr val="0070C0"/>
                </a:solidFill>
                <a:latin typeface="Avenir Next LT Pro" panose="020B0504020202020204" pitchFamily="34" charset="0"/>
              </a:rPr>
              <a:t>Fusce</a:t>
            </a:r>
            <a:r>
              <a:rPr lang="en-US" dirty="0">
                <a:latin typeface="Avenir Next LT Pro" panose="020B0504020202020204" pitchFamily="34" charset="0"/>
              </a:rPr>
              <a:t> est. Vivamus a </a:t>
            </a:r>
            <a:r>
              <a:rPr lang="en-US" dirty="0">
                <a:solidFill>
                  <a:srgbClr val="0070C0"/>
                </a:solidFill>
                <a:latin typeface="Avenir Next LT Pro" panose="020B0504020202020204" pitchFamily="34" charset="0"/>
              </a:rPr>
              <a:t>tellus</a:t>
            </a:r>
            <a:r>
              <a:rPr lang="en-US" dirty="0">
                <a:latin typeface="Avenir Next LT Pro" panose="020B0504020202020204" pitchFamily="34" charset="0"/>
              </a:rPr>
              <a:t>.</a:t>
            </a: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0C1EA2-D57C-4E82-8BEC-4BA6C6B61A12}"/>
              </a:ext>
            </a:extLst>
          </p:cNvPr>
          <p:cNvGrpSpPr/>
          <p:nvPr/>
        </p:nvGrpSpPr>
        <p:grpSpPr>
          <a:xfrm>
            <a:off x="327856" y="4033700"/>
            <a:ext cx="11705118" cy="1267171"/>
            <a:chOff x="510363" y="4033700"/>
            <a:chExt cx="11171240" cy="126717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43BEF4-6B94-47FC-B1D3-ED2925BF582F}"/>
                </a:ext>
              </a:extLst>
            </p:cNvPr>
            <p:cNvSpPr/>
            <p:nvPr/>
          </p:nvSpPr>
          <p:spPr>
            <a:xfrm>
              <a:off x="510363" y="4033700"/>
              <a:ext cx="11171240" cy="126717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One Key Take Away…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7A0473D-15FC-4C58-9635-CCD9A1683665}"/>
                </a:ext>
              </a:extLst>
            </p:cNvPr>
            <p:cNvSpPr/>
            <p:nvPr/>
          </p:nvSpPr>
          <p:spPr>
            <a:xfrm>
              <a:off x="510363" y="4033700"/>
              <a:ext cx="99237" cy="126717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43340BF5-381B-4F6F-B255-FDAED53D0C7B}"/>
              </a:ext>
            </a:extLst>
          </p:cNvPr>
          <p:cNvSpPr/>
          <p:nvPr/>
        </p:nvSpPr>
        <p:spPr>
          <a:xfrm>
            <a:off x="10282838" y="5923297"/>
            <a:ext cx="1750136" cy="6548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Continue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5738CE7-9F7E-460A-B201-998FA8095B35}"/>
              </a:ext>
            </a:extLst>
          </p:cNvPr>
          <p:cNvSpPr/>
          <p:nvPr/>
        </p:nvSpPr>
        <p:spPr>
          <a:xfrm rot="16200000" flipH="1" flipV="1">
            <a:off x="2917843" y="881780"/>
            <a:ext cx="229392" cy="1977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4136973E-5314-4853-ADC3-6A7AB6209A8C}"/>
              </a:ext>
            </a:extLst>
          </p:cNvPr>
          <p:cNvSpPr/>
          <p:nvPr/>
        </p:nvSpPr>
        <p:spPr>
          <a:xfrm rot="16200000" flipH="1" flipV="1">
            <a:off x="5256455" y="881780"/>
            <a:ext cx="229392" cy="19775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3A6A9B50-FA44-42FA-97C1-8F6FD69F0A90}"/>
              </a:ext>
            </a:extLst>
          </p:cNvPr>
          <p:cNvSpPr/>
          <p:nvPr/>
        </p:nvSpPr>
        <p:spPr>
          <a:xfrm rot="16200000" flipH="1" flipV="1">
            <a:off x="7595066" y="881780"/>
            <a:ext cx="229392" cy="19775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33C63-DC80-471D-A825-A4C25FBE82AB}"/>
              </a:ext>
            </a:extLst>
          </p:cNvPr>
          <p:cNvSpPr txBox="1"/>
          <p:nvPr/>
        </p:nvSpPr>
        <p:spPr>
          <a:xfrm>
            <a:off x="3822576" y="767338"/>
            <a:ext cx="75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Avenir LT Std 65 Medium" panose="020B0603020203020204" pitchFamily="34" charset="0"/>
              </a:rPr>
              <a:t>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5ABFA9-0E60-497E-958E-7AA3F7D9F553}"/>
              </a:ext>
            </a:extLst>
          </p:cNvPr>
          <p:cNvSpPr txBox="1"/>
          <p:nvPr/>
        </p:nvSpPr>
        <p:spPr>
          <a:xfrm>
            <a:off x="6161188" y="767338"/>
            <a:ext cx="75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>
                    <a:lumMod val="75000"/>
                  </a:schemeClr>
                </a:solidFill>
                <a:latin typeface="Avenir LT Std 65 Medium" panose="020B0603020203020204" pitchFamily="34" charset="0"/>
              </a:defRPr>
            </a:lvl1pPr>
          </a:lstStyle>
          <a:p>
            <a:r>
              <a:rPr lang="en-US" dirty="0"/>
              <a:t>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B6C044-A103-4BA3-9704-70E8F41FC4C3}"/>
              </a:ext>
            </a:extLst>
          </p:cNvPr>
          <p:cNvSpPr txBox="1"/>
          <p:nvPr/>
        </p:nvSpPr>
        <p:spPr>
          <a:xfrm>
            <a:off x="8499800" y="767338"/>
            <a:ext cx="75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>
                    <a:lumMod val="75000"/>
                  </a:schemeClr>
                </a:solidFill>
                <a:latin typeface="Avenir LT Std 65 Medium" panose="020B0603020203020204" pitchFamily="34" charset="0"/>
              </a:defRPr>
            </a:lvl1pPr>
          </a:lstStyle>
          <a:p>
            <a:r>
              <a:rPr lang="en-US" dirty="0"/>
              <a:t>?</a:t>
            </a:r>
          </a:p>
        </p:txBody>
      </p:sp>
      <p:pic>
        <p:nvPicPr>
          <p:cNvPr id="19" name="Graphic 18" descr="Bookmark">
            <a:extLst>
              <a:ext uri="{FF2B5EF4-FFF2-40B4-BE49-F238E27FC236}">
                <a16:creationId xmlns:a16="http://schemas.microsoft.com/office/drawing/2014/main" id="{9C91B3A7-C6B1-4BB8-A1E9-1B571072A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5619" y="64174"/>
            <a:ext cx="690619" cy="690619"/>
          </a:xfrm>
          <a:prstGeom prst="rect">
            <a:avLst/>
          </a:prstGeom>
        </p:spPr>
      </p:pic>
      <p:grpSp>
        <p:nvGrpSpPr>
          <p:cNvPr id="20" name="Menu On">
            <a:extLst>
              <a:ext uri="{FF2B5EF4-FFF2-40B4-BE49-F238E27FC236}">
                <a16:creationId xmlns:a16="http://schemas.microsoft.com/office/drawing/2014/main" id="{6EDF187A-35A6-4DF1-818C-FBD18BC203B7}"/>
              </a:ext>
            </a:extLst>
          </p:cNvPr>
          <p:cNvGrpSpPr/>
          <p:nvPr/>
        </p:nvGrpSpPr>
        <p:grpSpPr>
          <a:xfrm>
            <a:off x="11687734" y="169764"/>
            <a:ext cx="317824" cy="301905"/>
            <a:chOff x="4557467" y="767365"/>
            <a:chExt cx="317824" cy="301905"/>
          </a:xfrm>
        </p:grpSpPr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AFCD3EA3-8AD3-4B49-891C-DF5A492C6C6F}"/>
                </a:ext>
              </a:extLst>
            </p:cNvPr>
            <p:cNvSpPr/>
            <p:nvPr/>
          </p:nvSpPr>
          <p:spPr>
            <a:xfrm>
              <a:off x="4557467" y="894411"/>
              <a:ext cx="317824" cy="4781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1A3127B6-AC22-4FFD-A2AA-B95195A195ED}"/>
                </a:ext>
              </a:extLst>
            </p:cNvPr>
            <p:cNvSpPr/>
            <p:nvPr/>
          </p:nvSpPr>
          <p:spPr>
            <a:xfrm>
              <a:off x="4557467" y="767365"/>
              <a:ext cx="317824" cy="4781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8B472150-59A5-488A-83CE-23525B2DE584}"/>
                </a:ext>
              </a:extLst>
            </p:cNvPr>
            <p:cNvSpPr/>
            <p:nvPr/>
          </p:nvSpPr>
          <p:spPr>
            <a:xfrm>
              <a:off x="4557467" y="1021456"/>
              <a:ext cx="317824" cy="4781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Menu Off">
            <a:extLst>
              <a:ext uri="{FF2B5EF4-FFF2-40B4-BE49-F238E27FC236}">
                <a16:creationId xmlns:a16="http://schemas.microsoft.com/office/drawing/2014/main" id="{D93EE7F9-7DED-45A0-9B88-C2829641FFE2}"/>
              </a:ext>
            </a:extLst>
          </p:cNvPr>
          <p:cNvGrpSpPr/>
          <p:nvPr/>
        </p:nvGrpSpPr>
        <p:grpSpPr>
          <a:xfrm>
            <a:off x="8825675" y="136172"/>
            <a:ext cx="317824" cy="301905"/>
            <a:chOff x="4557467" y="767365"/>
            <a:chExt cx="317824" cy="301905"/>
          </a:xfrm>
        </p:grpSpPr>
        <p:sp>
          <p:nvSpPr>
            <p:cNvPr id="27" name="Flowchart: Process 26">
              <a:extLst>
                <a:ext uri="{FF2B5EF4-FFF2-40B4-BE49-F238E27FC236}">
                  <a16:creationId xmlns:a16="http://schemas.microsoft.com/office/drawing/2014/main" id="{3AAABAA4-3502-449C-8204-8B57C4AC8527}"/>
                </a:ext>
              </a:extLst>
            </p:cNvPr>
            <p:cNvSpPr/>
            <p:nvPr/>
          </p:nvSpPr>
          <p:spPr>
            <a:xfrm>
              <a:off x="4557467" y="894411"/>
              <a:ext cx="317824" cy="4781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00B60531-543F-4BB5-A064-0F378274B5D5}"/>
                </a:ext>
              </a:extLst>
            </p:cNvPr>
            <p:cNvSpPr/>
            <p:nvPr/>
          </p:nvSpPr>
          <p:spPr>
            <a:xfrm>
              <a:off x="4557467" y="767365"/>
              <a:ext cx="317824" cy="4781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FF949F23-FFB3-4C05-AA53-6DFCCCDC1B08}"/>
                </a:ext>
              </a:extLst>
            </p:cNvPr>
            <p:cNvSpPr/>
            <p:nvPr/>
          </p:nvSpPr>
          <p:spPr>
            <a:xfrm>
              <a:off x="4557467" y="1021456"/>
              <a:ext cx="317824" cy="4781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Menu panes">
            <a:extLst>
              <a:ext uri="{FF2B5EF4-FFF2-40B4-BE49-F238E27FC236}">
                <a16:creationId xmlns:a16="http://schemas.microsoft.com/office/drawing/2014/main" id="{68B4C2C0-2F9A-4A0F-8FD0-2EC113EE2179}"/>
              </a:ext>
            </a:extLst>
          </p:cNvPr>
          <p:cNvGrpSpPr/>
          <p:nvPr/>
        </p:nvGrpSpPr>
        <p:grpSpPr>
          <a:xfrm>
            <a:off x="-2" y="94606"/>
            <a:ext cx="12192001" cy="6763381"/>
            <a:chOff x="145348" y="1101570"/>
            <a:chExt cx="12053582" cy="6763381"/>
          </a:xfrm>
        </p:grpSpPr>
        <p:sp>
          <p:nvSpPr>
            <p:cNvPr id="34" name="LightBox">
              <a:extLst>
                <a:ext uri="{FF2B5EF4-FFF2-40B4-BE49-F238E27FC236}">
                  <a16:creationId xmlns:a16="http://schemas.microsoft.com/office/drawing/2014/main" id="{0AB986B8-9905-4DF2-A935-2E639DB5D85C}"/>
                </a:ext>
              </a:extLst>
            </p:cNvPr>
            <p:cNvSpPr/>
            <p:nvPr/>
          </p:nvSpPr>
          <p:spPr>
            <a:xfrm>
              <a:off x="145348" y="1586243"/>
              <a:ext cx="12053581" cy="627870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enu pane">
              <a:extLst>
                <a:ext uri="{FF2B5EF4-FFF2-40B4-BE49-F238E27FC236}">
                  <a16:creationId xmlns:a16="http://schemas.microsoft.com/office/drawing/2014/main" id="{1B10425C-1B68-4A8F-9548-64B57417D752}"/>
                </a:ext>
              </a:extLst>
            </p:cNvPr>
            <p:cNvSpPr/>
            <p:nvPr/>
          </p:nvSpPr>
          <p:spPr>
            <a:xfrm>
              <a:off x="9225668" y="1101570"/>
              <a:ext cx="2973262" cy="67633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Avenir Next LT Pro" panose="020B0504020202020204" pitchFamily="34" charset="0"/>
                </a:rPr>
                <a:t>Hint:</a:t>
              </a:r>
            </a:p>
            <a:p>
              <a:pPr algn="ctr"/>
              <a:endParaRPr lang="en-US" dirty="0">
                <a:solidFill>
                  <a:srgbClr val="002060"/>
                </a:solidFill>
                <a:latin typeface="Avenir Next LT Pro" panose="020B0504020202020204" pitchFamily="34" charset="0"/>
              </a:endParaRPr>
            </a:p>
            <a:p>
              <a:pPr algn="ctr"/>
              <a:endParaRPr lang="en-US" dirty="0">
                <a:solidFill>
                  <a:srgbClr val="002060"/>
                </a:solidFill>
                <a:latin typeface="Avenir Next LT Pro" panose="020B0504020202020204" pitchFamily="34" charset="0"/>
              </a:endParaRPr>
            </a:p>
            <a:p>
              <a:pPr algn="ctr"/>
              <a:endParaRPr lang="en-US" dirty="0">
                <a:solidFill>
                  <a:srgbClr val="002060"/>
                </a:solidFill>
                <a:latin typeface="Avenir Next LT Pro" panose="020B0504020202020204" pitchFamily="34" charset="0"/>
              </a:endParaRPr>
            </a:p>
            <a:p>
              <a:pPr algn="ctr"/>
              <a:endParaRPr lang="en-US" dirty="0">
                <a:solidFill>
                  <a:srgbClr val="002060"/>
                </a:solidFill>
                <a:latin typeface="Avenir Next LT Pro" panose="020B0504020202020204" pitchFamily="34" charset="0"/>
              </a:endParaRPr>
            </a:p>
            <a:p>
              <a:pPr algn="ctr"/>
              <a:endParaRPr lang="en-US" dirty="0">
                <a:solidFill>
                  <a:srgbClr val="002060"/>
                </a:solidFill>
                <a:latin typeface="Avenir Next LT Pro" panose="020B0504020202020204" pitchFamily="34" charset="0"/>
              </a:endParaRPr>
            </a:p>
            <a:p>
              <a:pPr algn="ctr"/>
              <a:endParaRPr lang="en-US" dirty="0">
                <a:solidFill>
                  <a:srgbClr val="002060"/>
                </a:solidFill>
                <a:latin typeface="Avenir Next LT Pro" panose="020B0504020202020204" pitchFamily="34" charset="0"/>
              </a:endParaRPr>
            </a:p>
            <a:p>
              <a:pPr algn="ctr"/>
              <a:endParaRPr lang="en-US" dirty="0">
                <a:solidFill>
                  <a:srgbClr val="002060"/>
                </a:solidFill>
                <a:latin typeface="Avenir Next LT Pro" panose="020B0504020202020204" pitchFamily="34" charset="0"/>
              </a:endParaRPr>
            </a:p>
            <a:p>
              <a:pPr algn="ctr"/>
              <a:endParaRPr lang="en-US" dirty="0">
                <a:solidFill>
                  <a:srgbClr val="002060"/>
                </a:solidFill>
                <a:latin typeface="Avenir Next LT Pro" panose="020B0504020202020204" pitchFamily="34" charset="0"/>
              </a:endParaRPr>
            </a:p>
            <a:p>
              <a:pPr algn="ctr"/>
              <a:endParaRPr lang="en-US" dirty="0">
                <a:solidFill>
                  <a:srgbClr val="002060"/>
                </a:solidFill>
                <a:latin typeface="Avenir Next LT Pro" panose="020B0504020202020204" pitchFamily="34" charset="0"/>
              </a:endParaRPr>
            </a:p>
            <a:p>
              <a:pPr algn="ctr"/>
              <a:endParaRPr lang="en-US" dirty="0">
                <a:solidFill>
                  <a:srgbClr val="002060"/>
                </a:solidFill>
                <a:latin typeface="Avenir Next LT Pro" panose="020B0504020202020204" pitchFamily="34" charset="0"/>
              </a:endParaRPr>
            </a:p>
            <a:p>
              <a:pPr algn="ctr"/>
              <a:endParaRPr lang="en-US" dirty="0">
                <a:solidFill>
                  <a:srgbClr val="002060"/>
                </a:solidFill>
                <a:latin typeface="Avenir Next LT Pro" panose="020B0504020202020204" pitchFamily="34" charset="0"/>
              </a:endParaRPr>
            </a:p>
            <a:p>
              <a:pPr algn="ctr"/>
              <a:endParaRPr lang="en-US" dirty="0">
                <a:solidFill>
                  <a:srgbClr val="002060"/>
                </a:solidFill>
                <a:latin typeface="Avenir Next LT Pro" panose="020B0504020202020204" pitchFamily="34" charset="0"/>
              </a:endParaRPr>
            </a:p>
            <a:p>
              <a:pPr algn="ctr"/>
              <a:endParaRPr lang="en-US" dirty="0">
                <a:solidFill>
                  <a:srgbClr val="002060"/>
                </a:solidFill>
                <a:latin typeface="Avenir Next LT Pro" panose="020B0504020202020204" pitchFamily="34" charset="0"/>
              </a:endParaRPr>
            </a:p>
            <a:p>
              <a:pPr algn="ctr"/>
              <a:endParaRPr lang="en-US" dirty="0">
                <a:solidFill>
                  <a:srgbClr val="002060"/>
                </a:solidFill>
                <a:latin typeface="Avenir Next LT Pro" panose="020B0504020202020204" pitchFamily="34" charset="0"/>
              </a:endParaRPr>
            </a:p>
            <a:p>
              <a:pPr algn="ctr"/>
              <a:endParaRPr lang="en-US" dirty="0">
                <a:solidFill>
                  <a:srgbClr val="002060"/>
                </a:solidFill>
                <a:latin typeface="Avenir Next LT Pro" panose="020B0504020202020204" pitchFamily="34" charset="0"/>
              </a:endParaRPr>
            </a:p>
            <a:p>
              <a:pPr algn="ctr"/>
              <a:endParaRPr lang="en-US" dirty="0">
                <a:solidFill>
                  <a:srgbClr val="002060"/>
                </a:solidFill>
                <a:latin typeface="Avenir Next LT Pro" panose="020B0504020202020204" pitchFamily="34" charset="0"/>
              </a:endParaRPr>
            </a:p>
            <a:p>
              <a:pPr algn="ctr"/>
              <a:endParaRPr lang="en-US" dirty="0">
                <a:solidFill>
                  <a:srgbClr val="002060"/>
                </a:solidFill>
                <a:latin typeface="Avenir Next LT Pro" panose="020B0504020202020204" pitchFamily="34" charset="0"/>
              </a:endParaRPr>
            </a:p>
            <a:p>
              <a:pPr algn="ctr"/>
              <a:endParaRPr lang="en-US" dirty="0">
                <a:solidFill>
                  <a:srgbClr val="002060"/>
                </a:solidFill>
                <a:latin typeface="Avenir Next LT Pro" panose="020B0504020202020204" pitchFamily="34" charset="0"/>
              </a:endParaRPr>
            </a:p>
            <a:p>
              <a:pPr algn="ctr"/>
              <a:endParaRPr lang="en-US" dirty="0">
                <a:solidFill>
                  <a:srgbClr val="002060"/>
                </a:solidFill>
                <a:latin typeface="Avenir Next LT Pro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5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7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E1E950C-B2F6-427D-BC33-63FF8286D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342" y="-2117912"/>
            <a:ext cx="1155420" cy="3924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C9DDD4-297C-4358-AE07-26451C2C2472}"/>
              </a:ext>
            </a:extLst>
          </p:cNvPr>
          <p:cNvSpPr/>
          <p:nvPr/>
        </p:nvSpPr>
        <p:spPr>
          <a:xfrm>
            <a:off x="0" y="818967"/>
            <a:ext cx="12192000" cy="6039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B9392-004E-4687-BFDE-BDA566FF2148}"/>
              </a:ext>
            </a:extLst>
          </p:cNvPr>
          <p:cNvSpPr/>
          <p:nvPr/>
        </p:nvSpPr>
        <p:spPr>
          <a:xfrm>
            <a:off x="0" y="818967"/>
            <a:ext cx="12192000" cy="3584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AD8D08-C852-42BB-9A4C-264F2C7E793E}"/>
              </a:ext>
            </a:extLst>
          </p:cNvPr>
          <p:cNvSpPr txBox="1"/>
          <p:nvPr/>
        </p:nvSpPr>
        <p:spPr>
          <a:xfrm>
            <a:off x="327856" y="1386749"/>
            <a:ext cx="3019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Question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71AA1-6829-42B0-8188-CC8503C10CEE}"/>
              </a:ext>
            </a:extLst>
          </p:cNvPr>
          <p:cNvSpPr txBox="1"/>
          <p:nvPr/>
        </p:nvSpPr>
        <p:spPr>
          <a:xfrm>
            <a:off x="327856" y="1851033"/>
            <a:ext cx="11224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Lorem</a:t>
            </a:r>
            <a:r>
              <a:rPr lang="en-US" dirty="0">
                <a:latin typeface="Avenir Next LT Pro" panose="020B0504020202020204" pitchFamily="34" charset="0"/>
              </a:rPr>
              <a:t>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>
                <a:latin typeface="Avenir Next LT Pro" panose="020B0504020202020204" pitchFamily="34" charset="0"/>
              </a:rPr>
              <a:t>urna</a:t>
            </a:r>
            <a:r>
              <a:rPr lang="en-US" dirty="0">
                <a:latin typeface="Avenir Next LT Pro" panose="020B0504020202020204" pitchFamily="34" charset="0"/>
              </a:rPr>
              <a:t>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340BF5-381B-4F6F-B255-FDAED53D0C7B}"/>
              </a:ext>
            </a:extLst>
          </p:cNvPr>
          <p:cNvSpPr/>
          <p:nvPr/>
        </p:nvSpPr>
        <p:spPr>
          <a:xfrm>
            <a:off x="10282838" y="5923297"/>
            <a:ext cx="1750136" cy="6548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Check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5738CE7-9F7E-460A-B201-998FA8095B35}"/>
              </a:ext>
            </a:extLst>
          </p:cNvPr>
          <p:cNvSpPr/>
          <p:nvPr/>
        </p:nvSpPr>
        <p:spPr>
          <a:xfrm rot="16200000" flipH="1" flipV="1">
            <a:off x="2917843" y="881780"/>
            <a:ext cx="229392" cy="1977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4136973E-5314-4853-ADC3-6A7AB6209A8C}"/>
              </a:ext>
            </a:extLst>
          </p:cNvPr>
          <p:cNvSpPr/>
          <p:nvPr/>
        </p:nvSpPr>
        <p:spPr>
          <a:xfrm rot="16200000" flipH="1" flipV="1">
            <a:off x="5256455" y="881780"/>
            <a:ext cx="229392" cy="19775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3A6A9B50-FA44-42FA-97C1-8F6FD69F0A90}"/>
              </a:ext>
            </a:extLst>
          </p:cNvPr>
          <p:cNvSpPr/>
          <p:nvPr/>
        </p:nvSpPr>
        <p:spPr>
          <a:xfrm rot="16200000" flipH="1" flipV="1">
            <a:off x="7595066" y="881780"/>
            <a:ext cx="229392" cy="19775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33C63-DC80-471D-A825-A4C25FBE82AB}"/>
              </a:ext>
            </a:extLst>
          </p:cNvPr>
          <p:cNvSpPr txBox="1"/>
          <p:nvPr/>
        </p:nvSpPr>
        <p:spPr>
          <a:xfrm>
            <a:off x="3822576" y="767338"/>
            <a:ext cx="75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venir LT Std 65 Medium" panose="020B0603020203020204" pitchFamily="34" charset="0"/>
              </a:rPr>
              <a:t>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5ABFA9-0E60-497E-958E-7AA3F7D9F553}"/>
              </a:ext>
            </a:extLst>
          </p:cNvPr>
          <p:cNvSpPr txBox="1"/>
          <p:nvPr/>
        </p:nvSpPr>
        <p:spPr>
          <a:xfrm>
            <a:off x="6161188" y="767338"/>
            <a:ext cx="75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Avenir LT Std 65 Medium" panose="020B0603020203020204" pitchFamily="34" charset="0"/>
              </a:rPr>
              <a:t>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B6C044-A103-4BA3-9704-70E8F41FC4C3}"/>
              </a:ext>
            </a:extLst>
          </p:cNvPr>
          <p:cNvSpPr txBox="1"/>
          <p:nvPr/>
        </p:nvSpPr>
        <p:spPr>
          <a:xfrm>
            <a:off x="8499800" y="767338"/>
            <a:ext cx="75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Avenir LT Std 65 Medium" panose="020B0603020203020204" pitchFamily="34" charset="0"/>
              </a:rPr>
              <a:t>?</a:t>
            </a:r>
          </a:p>
        </p:txBody>
      </p:sp>
      <p:pic>
        <p:nvPicPr>
          <p:cNvPr id="19" name="Graphic 18" descr="Bookmark">
            <a:extLst>
              <a:ext uri="{FF2B5EF4-FFF2-40B4-BE49-F238E27FC236}">
                <a16:creationId xmlns:a16="http://schemas.microsoft.com/office/drawing/2014/main" id="{18283793-E704-4123-8B90-CCE81636F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5619" y="64174"/>
            <a:ext cx="690619" cy="69061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8767B54-664C-47A3-B25E-DDD4404B1402}"/>
              </a:ext>
            </a:extLst>
          </p:cNvPr>
          <p:cNvSpPr/>
          <p:nvPr/>
        </p:nvSpPr>
        <p:spPr>
          <a:xfrm>
            <a:off x="510363" y="3100070"/>
            <a:ext cx="475681" cy="475681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68FFF3-8972-460D-8464-D4FD933AB30B}"/>
              </a:ext>
            </a:extLst>
          </p:cNvPr>
          <p:cNvSpPr/>
          <p:nvPr/>
        </p:nvSpPr>
        <p:spPr>
          <a:xfrm>
            <a:off x="510363" y="3988617"/>
            <a:ext cx="475681" cy="475681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F461C4-04E2-4985-A2F5-989BCFC43238}"/>
              </a:ext>
            </a:extLst>
          </p:cNvPr>
          <p:cNvSpPr/>
          <p:nvPr/>
        </p:nvSpPr>
        <p:spPr>
          <a:xfrm>
            <a:off x="510363" y="4880294"/>
            <a:ext cx="475681" cy="475681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511E50-E55D-4541-AADA-A2520A365CF5}"/>
              </a:ext>
            </a:extLst>
          </p:cNvPr>
          <p:cNvSpPr/>
          <p:nvPr/>
        </p:nvSpPr>
        <p:spPr>
          <a:xfrm>
            <a:off x="1274550" y="3153244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Option 1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19CA87-A7BB-4C45-B32A-D0BC3B9FC4FE}"/>
              </a:ext>
            </a:extLst>
          </p:cNvPr>
          <p:cNvSpPr/>
          <p:nvPr/>
        </p:nvSpPr>
        <p:spPr>
          <a:xfrm>
            <a:off x="1274550" y="4041791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Option 2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271E27-D429-4206-8DAE-ABECAE792569}"/>
              </a:ext>
            </a:extLst>
          </p:cNvPr>
          <p:cNvSpPr/>
          <p:nvPr/>
        </p:nvSpPr>
        <p:spPr>
          <a:xfrm>
            <a:off x="1274550" y="4933468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Option 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8ED0E9-8A87-4D95-B4AF-22B76997538D}"/>
              </a:ext>
            </a:extLst>
          </p:cNvPr>
          <p:cNvSpPr/>
          <p:nvPr/>
        </p:nvSpPr>
        <p:spPr>
          <a:xfrm>
            <a:off x="0" y="5797066"/>
            <a:ext cx="1750136" cy="6548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Wrong   </a:t>
            </a:r>
            <a:r>
              <a:rPr lang="en-US" b="1" dirty="0">
                <a:latin typeface="Avenir Next LT Pro" panose="020B0504020202020204" pitchFamily="34" charset="0"/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B0B616-8366-41EF-ACD8-F5720273C553}"/>
              </a:ext>
            </a:extLst>
          </p:cNvPr>
          <p:cNvGrpSpPr/>
          <p:nvPr/>
        </p:nvGrpSpPr>
        <p:grpSpPr>
          <a:xfrm>
            <a:off x="1750136" y="5795782"/>
            <a:ext cx="1750136" cy="654834"/>
            <a:chOff x="1750136" y="5823861"/>
            <a:chExt cx="1750136" cy="6548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2EFCE93-35C7-4E81-BBBA-40F6073133B2}"/>
                </a:ext>
              </a:extLst>
            </p:cNvPr>
            <p:cNvSpPr/>
            <p:nvPr/>
          </p:nvSpPr>
          <p:spPr>
            <a:xfrm>
              <a:off x="1750136" y="5823861"/>
              <a:ext cx="1750136" cy="65483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Avenir Next LT Pro" panose="020B0504020202020204" pitchFamily="34" charset="0"/>
                </a:rPr>
                <a:t>Correct                  </a:t>
              </a:r>
              <a:endParaRPr lang="en-US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3" name="L-Shape 2">
              <a:extLst>
                <a:ext uri="{FF2B5EF4-FFF2-40B4-BE49-F238E27FC236}">
                  <a16:creationId xmlns:a16="http://schemas.microsoft.com/office/drawing/2014/main" id="{7D7961BE-6456-4D48-8DA9-E342F87ABA21}"/>
                </a:ext>
              </a:extLst>
            </p:cNvPr>
            <p:cNvSpPr/>
            <p:nvPr/>
          </p:nvSpPr>
          <p:spPr>
            <a:xfrm rot="18904369">
              <a:off x="2810185" y="5959388"/>
              <a:ext cx="397136" cy="221190"/>
            </a:xfrm>
            <a:prstGeom prst="corner">
              <a:avLst>
                <a:gd name="adj1" fmla="val 15982"/>
                <a:gd name="adj2" fmla="val 1606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2108F4E-49EC-4D86-B83D-719FBCCA12FC}"/>
              </a:ext>
            </a:extLst>
          </p:cNvPr>
          <p:cNvCxnSpPr>
            <a:cxnSpLocks/>
          </p:cNvCxnSpPr>
          <p:nvPr/>
        </p:nvCxnSpPr>
        <p:spPr>
          <a:xfrm flipH="1">
            <a:off x="145349" y="406100"/>
            <a:ext cx="36501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44FEE0A-BF03-4AC8-830E-346615E7CB9E}"/>
              </a:ext>
            </a:extLst>
          </p:cNvPr>
          <p:cNvSpPr/>
          <p:nvPr/>
        </p:nvSpPr>
        <p:spPr>
          <a:xfrm>
            <a:off x="8465483" y="5923297"/>
            <a:ext cx="1750136" cy="6548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Continue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0D5A9A-C460-44FA-831D-A6B24D24444D}"/>
              </a:ext>
            </a:extLst>
          </p:cNvPr>
          <p:cNvSpPr/>
          <p:nvPr/>
        </p:nvSpPr>
        <p:spPr>
          <a:xfrm>
            <a:off x="6593112" y="5923297"/>
            <a:ext cx="1750136" cy="6548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Try Again</a:t>
            </a:r>
          </a:p>
        </p:txBody>
      </p:sp>
    </p:spTree>
    <p:extLst>
      <p:ext uri="{BB962C8B-B14F-4D97-AF65-F5344CB8AC3E}">
        <p14:creationId xmlns:p14="http://schemas.microsoft.com/office/powerpoint/2010/main" val="325317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7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E1E950C-B2F6-427D-BC33-63FF8286D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342" y="-2117912"/>
            <a:ext cx="1155420" cy="3924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C9DDD4-297C-4358-AE07-26451C2C2472}"/>
              </a:ext>
            </a:extLst>
          </p:cNvPr>
          <p:cNvSpPr/>
          <p:nvPr/>
        </p:nvSpPr>
        <p:spPr>
          <a:xfrm>
            <a:off x="0" y="818967"/>
            <a:ext cx="12192000" cy="6039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B9392-004E-4687-BFDE-BDA566FF2148}"/>
              </a:ext>
            </a:extLst>
          </p:cNvPr>
          <p:cNvSpPr/>
          <p:nvPr/>
        </p:nvSpPr>
        <p:spPr>
          <a:xfrm>
            <a:off x="0" y="818967"/>
            <a:ext cx="12192000" cy="3584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AD8D08-C852-42BB-9A4C-264F2C7E793E}"/>
              </a:ext>
            </a:extLst>
          </p:cNvPr>
          <p:cNvSpPr txBox="1"/>
          <p:nvPr/>
        </p:nvSpPr>
        <p:spPr>
          <a:xfrm>
            <a:off x="327856" y="1386749"/>
            <a:ext cx="301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LT 45 Book" panose="02000503020000020003" pitchFamily="2" charset="0"/>
              </a:rPr>
              <a:t>Uses of Azure!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71AA1-6829-42B0-8188-CC8503C10CEE}"/>
              </a:ext>
            </a:extLst>
          </p:cNvPr>
          <p:cNvSpPr txBox="1"/>
          <p:nvPr/>
        </p:nvSpPr>
        <p:spPr>
          <a:xfrm>
            <a:off x="327856" y="2279374"/>
            <a:ext cx="1091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Lorem</a:t>
            </a:r>
            <a:r>
              <a:rPr lang="en-US" dirty="0"/>
              <a:t>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0C1EA2-D57C-4E82-8BEC-4BA6C6B61A12}"/>
              </a:ext>
            </a:extLst>
          </p:cNvPr>
          <p:cNvGrpSpPr/>
          <p:nvPr/>
        </p:nvGrpSpPr>
        <p:grpSpPr>
          <a:xfrm>
            <a:off x="327856" y="4033700"/>
            <a:ext cx="11705118" cy="1267171"/>
            <a:chOff x="510363" y="4033700"/>
            <a:chExt cx="11171240" cy="126717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43BEF4-6B94-47FC-B1D3-ED2925BF582F}"/>
                </a:ext>
              </a:extLst>
            </p:cNvPr>
            <p:cNvSpPr/>
            <p:nvPr/>
          </p:nvSpPr>
          <p:spPr>
            <a:xfrm>
              <a:off x="510363" y="4033700"/>
              <a:ext cx="11171240" cy="126717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One Key Take Away…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7A0473D-15FC-4C58-9635-CCD9A1683665}"/>
                </a:ext>
              </a:extLst>
            </p:cNvPr>
            <p:cNvSpPr/>
            <p:nvPr/>
          </p:nvSpPr>
          <p:spPr>
            <a:xfrm>
              <a:off x="510363" y="4033700"/>
              <a:ext cx="99237" cy="126717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43340BF5-381B-4F6F-B255-FDAED53D0C7B}"/>
              </a:ext>
            </a:extLst>
          </p:cNvPr>
          <p:cNvSpPr/>
          <p:nvPr/>
        </p:nvSpPr>
        <p:spPr>
          <a:xfrm>
            <a:off x="10282838" y="5923297"/>
            <a:ext cx="1750136" cy="6548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Continue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5738CE7-9F7E-460A-B201-998FA8095B35}"/>
              </a:ext>
            </a:extLst>
          </p:cNvPr>
          <p:cNvSpPr/>
          <p:nvPr/>
        </p:nvSpPr>
        <p:spPr>
          <a:xfrm rot="16200000" flipH="1" flipV="1">
            <a:off x="2917843" y="881780"/>
            <a:ext cx="229392" cy="1977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4136973E-5314-4853-ADC3-6A7AB6209A8C}"/>
              </a:ext>
            </a:extLst>
          </p:cNvPr>
          <p:cNvSpPr/>
          <p:nvPr/>
        </p:nvSpPr>
        <p:spPr>
          <a:xfrm rot="16200000" flipH="1" flipV="1">
            <a:off x="5256455" y="881780"/>
            <a:ext cx="229392" cy="1977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3A6A9B50-FA44-42FA-97C1-8F6FD69F0A90}"/>
              </a:ext>
            </a:extLst>
          </p:cNvPr>
          <p:cNvSpPr/>
          <p:nvPr/>
        </p:nvSpPr>
        <p:spPr>
          <a:xfrm rot="16200000" flipH="1" flipV="1">
            <a:off x="7595066" y="881780"/>
            <a:ext cx="229392" cy="19775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33C63-DC80-471D-A825-A4C25FBE82AB}"/>
              </a:ext>
            </a:extLst>
          </p:cNvPr>
          <p:cNvSpPr txBox="1"/>
          <p:nvPr/>
        </p:nvSpPr>
        <p:spPr>
          <a:xfrm>
            <a:off x="3822576" y="767338"/>
            <a:ext cx="75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venir LT Std 65 Medium" panose="020B0603020203020204" pitchFamily="34" charset="0"/>
              </a:rPr>
              <a:t>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5ABFA9-0E60-497E-958E-7AA3F7D9F553}"/>
              </a:ext>
            </a:extLst>
          </p:cNvPr>
          <p:cNvSpPr txBox="1"/>
          <p:nvPr/>
        </p:nvSpPr>
        <p:spPr>
          <a:xfrm>
            <a:off x="6161188" y="767338"/>
            <a:ext cx="75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Avenir LT Std 65 Medium" panose="020B0603020203020204" pitchFamily="34" charset="0"/>
              </a:rPr>
              <a:t>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B6C044-A103-4BA3-9704-70E8F41FC4C3}"/>
              </a:ext>
            </a:extLst>
          </p:cNvPr>
          <p:cNvSpPr txBox="1"/>
          <p:nvPr/>
        </p:nvSpPr>
        <p:spPr>
          <a:xfrm>
            <a:off x="8499800" y="767338"/>
            <a:ext cx="75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Avenir LT Std 65 Medium" panose="020B0603020203020204" pitchFamily="34" charset="0"/>
              </a:rPr>
              <a:t>?</a:t>
            </a:r>
          </a:p>
        </p:txBody>
      </p:sp>
      <p:pic>
        <p:nvPicPr>
          <p:cNvPr id="19" name="Graphic 18" descr="Bookmark">
            <a:extLst>
              <a:ext uri="{FF2B5EF4-FFF2-40B4-BE49-F238E27FC236}">
                <a16:creationId xmlns:a16="http://schemas.microsoft.com/office/drawing/2014/main" id="{98A430E7-A1E5-46B2-AACF-A89A51F7B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15619" y="64174"/>
            <a:ext cx="690619" cy="690619"/>
          </a:xfrm>
          <a:prstGeom prst="rect">
            <a:avLst/>
          </a:prstGeom>
        </p:spPr>
      </p:pic>
      <p:cxnSp>
        <p:nvCxnSpPr>
          <p:cNvPr id="20" name="Straight Arrow Connector 1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D365030-CC7E-4AF0-B2C1-004B64466997}"/>
              </a:ext>
            </a:extLst>
          </p:cNvPr>
          <p:cNvCxnSpPr>
            <a:cxnSpLocks/>
          </p:cNvCxnSpPr>
          <p:nvPr/>
        </p:nvCxnSpPr>
        <p:spPr>
          <a:xfrm flipH="1">
            <a:off x="145349" y="406100"/>
            <a:ext cx="36501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5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7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E1E950C-B2F6-427D-BC33-63FF8286D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342" y="-2117912"/>
            <a:ext cx="1155420" cy="3924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C9DDD4-297C-4358-AE07-26451C2C2472}"/>
              </a:ext>
            </a:extLst>
          </p:cNvPr>
          <p:cNvSpPr/>
          <p:nvPr/>
        </p:nvSpPr>
        <p:spPr>
          <a:xfrm>
            <a:off x="0" y="818967"/>
            <a:ext cx="12192000" cy="6039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B9392-004E-4687-BFDE-BDA566FF2148}"/>
              </a:ext>
            </a:extLst>
          </p:cNvPr>
          <p:cNvSpPr/>
          <p:nvPr/>
        </p:nvSpPr>
        <p:spPr>
          <a:xfrm>
            <a:off x="0" y="818967"/>
            <a:ext cx="12192000" cy="3584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AD8D08-C852-42BB-9A4C-264F2C7E793E}"/>
              </a:ext>
            </a:extLst>
          </p:cNvPr>
          <p:cNvSpPr txBox="1"/>
          <p:nvPr/>
        </p:nvSpPr>
        <p:spPr>
          <a:xfrm>
            <a:off x="327856" y="1386749"/>
            <a:ext cx="3019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Question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71AA1-6829-42B0-8188-CC8503C10CEE}"/>
              </a:ext>
            </a:extLst>
          </p:cNvPr>
          <p:cNvSpPr txBox="1"/>
          <p:nvPr/>
        </p:nvSpPr>
        <p:spPr>
          <a:xfrm>
            <a:off x="327856" y="2010247"/>
            <a:ext cx="10913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Lorem</a:t>
            </a:r>
            <a:r>
              <a:rPr lang="en-US" dirty="0"/>
              <a:t>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340BF5-381B-4F6F-B255-FDAED53D0C7B}"/>
              </a:ext>
            </a:extLst>
          </p:cNvPr>
          <p:cNvSpPr/>
          <p:nvPr/>
        </p:nvSpPr>
        <p:spPr>
          <a:xfrm>
            <a:off x="10282838" y="5923297"/>
            <a:ext cx="1750136" cy="6548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Check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5738CE7-9F7E-460A-B201-998FA8095B35}"/>
              </a:ext>
            </a:extLst>
          </p:cNvPr>
          <p:cNvSpPr/>
          <p:nvPr/>
        </p:nvSpPr>
        <p:spPr>
          <a:xfrm rot="16200000" flipH="1" flipV="1">
            <a:off x="2917843" y="881780"/>
            <a:ext cx="229392" cy="1977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4136973E-5314-4853-ADC3-6A7AB6209A8C}"/>
              </a:ext>
            </a:extLst>
          </p:cNvPr>
          <p:cNvSpPr/>
          <p:nvPr/>
        </p:nvSpPr>
        <p:spPr>
          <a:xfrm rot="16200000" flipH="1" flipV="1">
            <a:off x="5256455" y="881780"/>
            <a:ext cx="229392" cy="1977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3A6A9B50-FA44-42FA-97C1-8F6FD69F0A90}"/>
              </a:ext>
            </a:extLst>
          </p:cNvPr>
          <p:cNvSpPr/>
          <p:nvPr/>
        </p:nvSpPr>
        <p:spPr>
          <a:xfrm rot="16200000" flipH="1" flipV="1">
            <a:off x="7595066" y="881780"/>
            <a:ext cx="229392" cy="19775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33C63-DC80-471D-A825-A4C25FBE82AB}"/>
              </a:ext>
            </a:extLst>
          </p:cNvPr>
          <p:cNvSpPr txBox="1"/>
          <p:nvPr/>
        </p:nvSpPr>
        <p:spPr>
          <a:xfrm>
            <a:off x="3822576" y="767338"/>
            <a:ext cx="75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venir LT Std 65 Medium" panose="020B0603020203020204" pitchFamily="34" charset="0"/>
              </a:rPr>
              <a:t>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5ABFA9-0E60-497E-958E-7AA3F7D9F553}"/>
              </a:ext>
            </a:extLst>
          </p:cNvPr>
          <p:cNvSpPr txBox="1"/>
          <p:nvPr/>
        </p:nvSpPr>
        <p:spPr>
          <a:xfrm>
            <a:off x="6161188" y="767338"/>
            <a:ext cx="75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venir LT Std 65 Medium" panose="020B0603020203020204" pitchFamily="34" charset="0"/>
              </a:rPr>
              <a:t>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B6C044-A103-4BA3-9704-70E8F41FC4C3}"/>
              </a:ext>
            </a:extLst>
          </p:cNvPr>
          <p:cNvSpPr txBox="1"/>
          <p:nvPr/>
        </p:nvSpPr>
        <p:spPr>
          <a:xfrm>
            <a:off x="8499800" y="767338"/>
            <a:ext cx="75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Avenir LT Std 65 Medium" panose="020B0603020203020204" pitchFamily="34" charset="0"/>
              </a:rPr>
              <a:t>?</a:t>
            </a:r>
          </a:p>
        </p:txBody>
      </p:sp>
      <p:pic>
        <p:nvPicPr>
          <p:cNvPr id="19" name="Graphic 18" descr="Bookmark">
            <a:extLst>
              <a:ext uri="{FF2B5EF4-FFF2-40B4-BE49-F238E27FC236}">
                <a16:creationId xmlns:a16="http://schemas.microsoft.com/office/drawing/2014/main" id="{26B4FFDB-AACE-4593-A00D-1D7F699E1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5619" y="64174"/>
            <a:ext cx="690619" cy="6906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11D3A05-EBB5-44DE-B311-B921F4A79408}"/>
              </a:ext>
            </a:extLst>
          </p:cNvPr>
          <p:cNvSpPr txBox="1"/>
          <p:nvPr/>
        </p:nvSpPr>
        <p:spPr>
          <a:xfrm>
            <a:off x="327856" y="3243766"/>
            <a:ext cx="1091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sit amet, consectetuer adipiscing </a:t>
            </a:r>
            <a:r>
              <a:rPr lang="en-US" dirty="0" err="1"/>
              <a:t>elit</a:t>
            </a:r>
            <a:r>
              <a:rPr lang="en-US" dirty="0"/>
              <a:t>.                                Maecenas porttitor congue massa. Fusce posuere, magna sed pulvinar ultricies, purus lectus malesuada libero, sit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F512B1-859E-4A7E-A7F5-F211BE7D8931}"/>
              </a:ext>
            </a:extLst>
          </p:cNvPr>
          <p:cNvSpPr/>
          <p:nvPr/>
        </p:nvSpPr>
        <p:spPr>
          <a:xfrm>
            <a:off x="327856" y="3299224"/>
            <a:ext cx="1425117" cy="2669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93F4FD-C6C7-4020-95EA-D2DE56EC872A}"/>
              </a:ext>
            </a:extLst>
          </p:cNvPr>
          <p:cNvSpPr/>
          <p:nvPr/>
        </p:nvSpPr>
        <p:spPr>
          <a:xfrm>
            <a:off x="5540327" y="3299224"/>
            <a:ext cx="1425117" cy="2669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67ACB4-A724-4A0E-A54B-C66C1AF0CD5D}"/>
              </a:ext>
            </a:extLst>
          </p:cNvPr>
          <p:cNvSpPr/>
          <p:nvPr/>
        </p:nvSpPr>
        <p:spPr>
          <a:xfrm>
            <a:off x="7610887" y="3566160"/>
            <a:ext cx="1425117" cy="2669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7302F7-4EFC-44E0-A38A-4FD432E10E7C}"/>
              </a:ext>
            </a:extLst>
          </p:cNvPr>
          <p:cNvSpPr/>
          <p:nvPr/>
        </p:nvSpPr>
        <p:spPr>
          <a:xfrm>
            <a:off x="393975" y="5946643"/>
            <a:ext cx="1425117" cy="2669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866EF6-F532-41AB-8DA6-E8F35DBA7DF9}"/>
              </a:ext>
            </a:extLst>
          </p:cNvPr>
          <p:cNvSpPr/>
          <p:nvPr/>
        </p:nvSpPr>
        <p:spPr>
          <a:xfrm>
            <a:off x="2396320" y="5946643"/>
            <a:ext cx="1425117" cy="2669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F9F703-6B34-4F85-B19E-F13A5634D2D9}"/>
              </a:ext>
            </a:extLst>
          </p:cNvPr>
          <p:cNvSpPr/>
          <p:nvPr/>
        </p:nvSpPr>
        <p:spPr>
          <a:xfrm>
            <a:off x="4398665" y="5946642"/>
            <a:ext cx="1346815" cy="3322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 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B6F9A2-8B6B-4889-8005-715016E6B379}"/>
              </a:ext>
            </a:extLst>
          </p:cNvPr>
          <p:cNvSpPr/>
          <p:nvPr/>
        </p:nvSpPr>
        <p:spPr>
          <a:xfrm>
            <a:off x="6401010" y="5946643"/>
            <a:ext cx="1425117" cy="2669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 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B60E10-7B5B-4B97-A8D8-8B7643FFF80E}"/>
              </a:ext>
            </a:extLst>
          </p:cNvPr>
          <p:cNvSpPr/>
          <p:nvPr/>
        </p:nvSpPr>
        <p:spPr>
          <a:xfrm>
            <a:off x="8403355" y="5946643"/>
            <a:ext cx="1425117" cy="2669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82CCE-2724-416B-9C5A-AB888268E757}"/>
              </a:ext>
            </a:extLst>
          </p:cNvPr>
          <p:cNvSpPr txBox="1"/>
          <p:nvPr/>
        </p:nvSpPr>
        <p:spPr>
          <a:xfrm>
            <a:off x="990600" y="6424995"/>
            <a:ext cx="826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Drag answers into the appropriate box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570DA0-6B80-49C5-9F16-C591894A7CBF}"/>
              </a:ext>
            </a:extLst>
          </p:cNvPr>
          <p:cNvSpPr/>
          <p:nvPr/>
        </p:nvSpPr>
        <p:spPr>
          <a:xfrm>
            <a:off x="2837" y="4813641"/>
            <a:ext cx="1750136" cy="6548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Wrong   </a:t>
            </a:r>
            <a:r>
              <a:rPr lang="en-US" b="1" dirty="0">
                <a:latin typeface="Avenir Next LT Pro" panose="020B0504020202020204" pitchFamily="34" charset="0"/>
              </a:rPr>
              <a:t>X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81C39B-838F-4B3A-AEF4-15FED58C286A}"/>
              </a:ext>
            </a:extLst>
          </p:cNvPr>
          <p:cNvGrpSpPr/>
          <p:nvPr/>
        </p:nvGrpSpPr>
        <p:grpSpPr>
          <a:xfrm>
            <a:off x="1752973" y="4812357"/>
            <a:ext cx="1750136" cy="654834"/>
            <a:chOff x="1750136" y="5823861"/>
            <a:chExt cx="1750136" cy="65483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30DE35D-A4DB-42C6-BEEF-0105661F3A32}"/>
                </a:ext>
              </a:extLst>
            </p:cNvPr>
            <p:cNvSpPr/>
            <p:nvPr/>
          </p:nvSpPr>
          <p:spPr>
            <a:xfrm>
              <a:off x="1750136" y="5823861"/>
              <a:ext cx="1750136" cy="65483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Avenir Next LT Pro" panose="020B0504020202020204" pitchFamily="34" charset="0"/>
                </a:rPr>
                <a:t>Correct                  </a:t>
              </a:r>
              <a:endParaRPr lang="en-US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34" name="L-Shape 33">
              <a:extLst>
                <a:ext uri="{FF2B5EF4-FFF2-40B4-BE49-F238E27FC236}">
                  <a16:creationId xmlns:a16="http://schemas.microsoft.com/office/drawing/2014/main" id="{238399FA-8FD0-43A8-B6F1-9B2C1A92D8AF}"/>
                </a:ext>
              </a:extLst>
            </p:cNvPr>
            <p:cNvSpPr/>
            <p:nvPr/>
          </p:nvSpPr>
          <p:spPr>
            <a:xfrm rot="18904369">
              <a:off x="2810185" y="5959388"/>
              <a:ext cx="397136" cy="221190"/>
            </a:xfrm>
            <a:prstGeom prst="corner">
              <a:avLst>
                <a:gd name="adj1" fmla="val 15982"/>
                <a:gd name="adj2" fmla="val 1606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Arrow Connector 3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31847ED-999B-40E2-BA38-217DFEBE18C4}"/>
              </a:ext>
            </a:extLst>
          </p:cNvPr>
          <p:cNvCxnSpPr>
            <a:cxnSpLocks/>
          </p:cNvCxnSpPr>
          <p:nvPr/>
        </p:nvCxnSpPr>
        <p:spPr>
          <a:xfrm flipH="1">
            <a:off x="145349" y="406100"/>
            <a:ext cx="36501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46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7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E1E950C-B2F6-427D-BC33-63FF8286D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342" y="-2117912"/>
            <a:ext cx="1155420" cy="3924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C9DDD4-297C-4358-AE07-26451C2C2472}"/>
              </a:ext>
            </a:extLst>
          </p:cNvPr>
          <p:cNvSpPr/>
          <p:nvPr/>
        </p:nvSpPr>
        <p:spPr>
          <a:xfrm>
            <a:off x="0" y="818967"/>
            <a:ext cx="12192000" cy="6039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B9392-004E-4687-BFDE-BDA566FF2148}"/>
              </a:ext>
            </a:extLst>
          </p:cNvPr>
          <p:cNvSpPr/>
          <p:nvPr/>
        </p:nvSpPr>
        <p:spPr>
          <a:xfrm>
            <a:off x="0" y="818967"/>
            <a:ext cx="12192000" cy="3584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AD8D08-C852-42BB-9A4C-264F2C7E793E}"/>
              </a:ext>
            </a:extLst>
          </p:cNvPr>
          <p:cNvSpPr txBox="1"/>
          <p:nvPr/>
        </p:nvSpPr>
        <p:spPr>
          <a:xfrm>
            <a:off x="327856" y="1386749"/>
            <a:ext cx="410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What is an Azure Subscription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71AA1-6829-42B0-8188-CC8503C10CEE}"/>
              </a:ext>
            </a:extLst>
          </p:cNvPr>
          <p:cNvSpPr txBox="1"/>
          <p:nvPr/>
        </p:nvSpPr>
        <p:spPr>
          <a:xfrm>
            <a:off x="327856" y="1831570"/>
            <a:ext cx="1091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Lorem</a:t>
            </a:r>
            <a:r>
              <a:rPr lang="en-US" dirty="0"/>
              <a:t> ipsum dolor sit amet, consectetuer adipiscing elit. Maecenas porttitor congue massa. Fusce posuere, magna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0C1EA2-D57C-4E82-8BEC-4BA6C6B61A12}"/>
              </a:ext>
            </a:extLst>
          </p:cNvPr>
          <p:cNvGrpSpPr/>
          <p:nvPr/>
        </p:nvGrpSpPr>
        <p:grpSpPr>
          <a:xfrm>
            <a:off x="145349" y="5310960"/>
            <a:ext cx="7283031" cy="1267171"/>
            <a:chOff x="510363" y="4033700"/>
            <a:chExt cx="11171240" cy="126717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43BEF4-6B94-47FC-B1D3-ED2925BF582F}"/>
                </a:ext>
              </a:extLst>
            </p:cNvPr>
            <p:cNvSpPr/>
            <p:nvPr/>
          </p:nvSpPr>
          <p:spPr>
            <a:xfrm>
              <a:off x="510363" y="4033700"/>
              <a:ext cx="11171240" cy="126717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Key Take Away…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7A0473D-15FC-4C58-9635-CCD9A1683665}"/>
                </a:ext>
              </a:extLst>
            </p:cNvPr>
            <p:cNvSpPr/>
            <p:nvPr/>
          </p:nvSpPr>
          <p:spPr>
            <a:xfrm>
              <a:off x="510363" y="4033700"/>
              <a:ext cx="99237" cy="126717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43340BF5-381B-4F6F-B255-FDAED53D0C7B}"/>
              </a:ext>
            </a:extLst>
          </p:cNvPr>
          <p:cNvSpPr/>
          <p:nvPr/>
        </p:nvSpPr>
        <p:spPr>
          <a:xfrm>
            <a:off x="10282838" y="5923297"/>
            <a:ext cx="1750136" cy="6548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Continue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5738CE7-9F7E-460A-B201-998FA8095B35}"/>
              </a:ext>
            </a:extLst>
          </p:cNvPr>
          <p:cNvSpPr/>
          <p:nvPr/>
        </p:nvSpPr>
        <p:spPr>
          <a:xfrm rot="16200000" flipH="1" flipV="1">
            <a:off x="2917843" y="881780"/>
            <a:ext cx="229392" cy="1977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4136973E-5314-4853-ADC3-6A7AB6209A8C}"/>
              </a:ext>
            </a:extLst>
          </p:cNvPr>
          <p:cNvSpPr/>
          <p:nvPr/>
        </p:nvSpPr>
        <p:spPr>
          <a:xfrm rot="16200000" flipH="1" flipV="1">
            <a:off x="5256455" y="881780"/>
            <a:ext cx="229392" cy="1977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3A6A9B50-FA44-42FA-97C1-8F6FD69F0A90}"/>
              </a:ext>
            </a:extLst>
          </p:cNvPr>
          <p:cNvSpPr/>
          <p:nvPr/>
        </p:nvSpPr>
        <p:spPr>
          <a:xfrm rot="16200000" flipH="1" flipV="1">
            <a:off x="7595066" y="881780"/>
            <a:ext cx="229392" cy="1977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33C63-DC80-471D-A825-A4C25FBE82AB}"/>
              </a:ext>
            </a:extLst>
          </p:cNvPr>
          <p:cNvSpPr txBox="1"/>
          <p:nvPr/>
        </p:nvSpPr>
        <p:spPr>
          <a:xfrm>
            <a:off x="3822576" y="767338"/>
            <a:ext cx="75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venir LT Std 65 Medium" panose="020B0603020203020204" pitchFamily="34" charset="0"/>
              </a:rPr>
              <a:t>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5ABFA9-0E60-497E-958E-7AA3F7D9F553}"/>
              </a:ext>
            </a:extLst>
          </p:cNvPr>
          <p:cNvSpPr txBox="1"/>
          <p:nvPr/>
        </p:nvSpPr>
        <p:spPr>
          <a:xfrm>
            <a:off x="6161188" y="767338"/>
            <a:ext cx="75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venir LT Std 65 Medium" panose="020B0603020203020204" pitchFamily="34" charset="0"/>
              </a:rPr>
              <a:t>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B6C044-A103-4BA3-9704-70E8F41FC4C3}"/>
              </a:ext>
            </a:extLst>
          </p:cNvPr>
          <p:cNvSpPr txBox="1"/>
          <p:nvPr/>
        </p:nvSpPr>
        <p:spPr>
          <a:xfrm>
            <a:off x="8499800" y="767338"/>
            <a:ext cx="75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Avenir LT Std 65 Medium" panose="020B0603020203020204" pitchFamily="34" charset="0"/>
              </a:rPr>
              <a:t>?</a:t>
            </a:r>
          </a:p>
        </p:txBody>
      </p:sp>
      <p:pic>
        <p:nvPicPr>
          <p:cNvPr id="18" name="Graphic 17" descr="Bookmark">
            <a:extLst>
              <a:ext uri="{FF2B5EF4-FFF2-40B4-BE49-F238E27FC236}">
                <a16:creationId xmlns:a16="http://schemas.microsoft.com/office/drawing/2014/main" id="{A5E4F78A-D7E5-4921-B95C-715C300F0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5619" y="64174"/>
            <a:ext cx="690619" cy="69061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FECAAF-9314-49DD-ADBA-566956A80403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>
            <a:off x="1787236" y="3144982"/>
            <a:ext cx="3840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5D1AE5-84D2-400B-BE36-62F2711C5167}"/>
              </a:ext>
            </a:extLst>
          </p:cNvPr>
          <p:cNvCxnSpPr>
            <a:cxnSpLocks/>
          </p:cNvCxnSpPr>
          <p:nvPr/>
        </p:nvCxnSpPr>
        <p:spPr>
          <a:xfrm>
            <a:off x="6264768" y="3144982"/>
            <a:ext cx="3840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5468789-71E4-49A8-9E19-4D767EBDF521}"/>
              </a:ext>
            </a:extLst>
          </p:cNvPr>
          <p:cNvSpPr/>
          <p:nvPr/>
        </p:nvSpPr>
        <p:spPr>
          <a:xfrm>
            <a:off x="1149927" y="2826327"/>
            <a:ext cx="637309" cy="63730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1E930FA-DC69-486E-AA56-A1BCA0F47396}"/>
              </a:ext>
            </a:extLst>
          </p:cNvPr>
          <p:cNvSpPr/>
          <p:nvPr/>
        </p:nvSpPr>
        <p:spPr>
          <a:xfrm>
            <a:off x="5627461" y="2826327"/>
            <a:ext cx="637309" cy="637309"/>
          </a:xfrm>
          <a:prstGeom prst="ellipse">
            <a:avLst/>
          </a:prstGeom>
          <a:solidFill>
            <a:schemeClr val="bg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09023B-B660-4C44-817C-180EE1EEC517}"/>
              </a:ext>
            </a:extLst>
          </p:cNvPr>
          <p:cNvSpPr/>
          <p:nvPr/>
        </p:nvSpPr>
        <p:spPr>
          <a:xfrm>
            <a:off x="10104993" y="2826327"/>
            <a:ext cx="637309" cy="637309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4AAFEC-FDB8-4458-AD4B-28DAE8890D2B}"/>
              </a:ext>
            </a:extLst>
          </p:cNvPr>
          <p:cNvSpPr/>
          <p:nvPr/>
        </p:nvSpPr>
        <p:spPr>
          <a:xfrm>
            <a:off x="184131" y="3719532"/>
            <a:ext cx="2568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Maecenas </a:t>
            </a:r>
            <a:r>
              <a:rPr lang="en-US" dirty="0" err="1">
                <a:solidFill>
                  <a:prstClr val="black"/>
                </a:solidFill>
              </a:rPr>
              <a:t>porttitor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congue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massa</a:t>
            </a:r>
            <a:r>
              <a:rPr lang="en-US" dirty="0">
                <a:solidFill>
                  <a:prstClr val="black"/>
                </a:solidFill>
              </a:rPr>
              <a:t>. </a:t>
            </a:r>
            <a:r>
              <a:rPr lang="en-US" dirty="0" err="1">
                <a:solidFill>
                  <a:prstClr val="black"/>
                </a:solidFill>
              </a:rPr>
              <a:t>Fusce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posuere</a:t>
            </a:r>
            <a:r>
              <a:rPr lang="en-US" dirty="0">
                <a:solidFill>
                  <a:prstClr val="black"/>
                </a:solidFill>
              </a:rPr>
              <a:t>, magna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9C97DE-4B53-498E-B802-6ABB415212AA}"/>
              </a:ext>
            </a:extLst>
          </p:cNvPr>
          <p:cNvSpPr/>
          <p:nvPr/>
        </p:nvSpPr>
        <p:spPr>
          <a:xfrm>
            <a:off x="4661665" y="3719532"/>
            <a:ext cx="2568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Maecenas </a:t>
            </a:r>
            <a:r>
              <a:rPr lang="en-US" dirty="0" err="1">
                <a:solidFill>
                  <a:prstClr val="black"/>
                </a:solidFill>
              </a:rPr>
              <a:t>porttitor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congue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massa</a:t>
            </a:r>
            <a:r>
              <a:rPr lang="en-US" dirty="0">
                <a:solidFill>
                  <a:prstClr val="black"/>
                </a:solidFill>
              </a:rPr>
              <a:t>. </a:t>
            </a:r>
            <a:r>
              <a:rPr lang="en-US" dirty="0" err="1">
                <a:solidFill>
                  <a:prstClr val="black"/>
                </a:solidFill>
              </a:rPr>
              <a:t>Fusce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posuere</a:t>
            </a:r>
            <a:r>
              <a:rPr lang="en-US" dirty="0">
                <a:solidFill>
                  <a:prstClr val="black"/>
                </a:solidFill>
              </a:rPr>
              <a:t>, magna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70E40A-0C15-4232-A887-22919E143F83}"/>
              </a:ext>
            </a:extLst>
          </p:cNvPr>
          <p:cNvSpPr/>
          <p:nvPr/>
        </p:nvSpPr>
        <p:spPr>
          <a:xfrm>
            <a:off x="9123814" y="3719532"/>
            <a:ext cx="2568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Maecenas </a:t>
            </a:r>
            <a:r>
              <a:rPr lang="en-US" dirty="0" err="1">
                <a:solidFill>
                  <a:prstClr val="black"/>
                </a:solidFill>
              </a:rPr>
              <a:t>porttitor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congue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massa</a:t>
            </a:r>
            <a:r>
              <a:rPr lang="en-US" dirty="0">
                <a:solidFill>
                  <a:prstClr val="black"/>
                </a:solidFill>
              </a:rPr>
              <a:t>. </a:t>
            </a:r>
            <a:r>
              <a:rPr lang="en-US" dirty="0" err="1">
                <a:solidFill>
                  <a:prstClr val="black"/>
                </a:solidFill>
              </a:rPr>
              <a:t>Fusce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posuere</a:t>
            </a:r>
            <a:r>
              <a:rPr lang="en-US" dirty="0">
                <a:solidFill>
                  <a:prstClr val="black"/>
                </a:solidFill>
              </a:rPr>
              <a:t>, magna</a:t>
            </a:r>
            <a:endParaRPr lang="en-US" dirty="0"/>
          </a:p>
        </p:txBody>
      </p:sp>
      <p:cxnSp>
        <p:nvCxnSpPr>
          <p:cNvPr id="27" name="Straight Arrow Connector 2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BDBCB35-3C11-45EA-AB39-F700EF136D41}"/>
              </a:ext>
            </a:extLst>
          </p:cNvPr>
          <p:cNvCxnSpPr>
            <a:cxnSpLocks/>
          </p:cNvCxnSpPr>
          <p:nvPr/>
        </p:nvCxnSpPr>
        <p:spPr>
          <a:xfrm flipH="1">
            <a:off x="145349" y="406100"/>
            <a:ext cx="36501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14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7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E1E950C-B2F6-427D-BC33-63FF8286D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342" y="-2117912"/>
            <a:ext cx="1155420" cy="3924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C9DDD4-297C-4358-AE07-26451C2C2472}"/>
              </a:ext>
            </a:extLst>
          </p:cNvPr>
          <p:cNvSpPr/>
          <p:nvPr/>
        </p:nvSpPr>
        <p:spPr>
          <a:xfrm>
            <a:off x="0" y="818967"/>
            <a:ext cx="12192000" cy="6039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B9392-004E-4687-BFDE-BDA566FF2148}"/>
              </a:ext>
            </a:extLst>
          </p:cNvPr>
          <p:cNvSpPr/>
          <p:nvPr/>
        </p:nvSpPr>
        <p:spPr>
          <a:xfrm>
            <a:off x="0" y="818967"/>
            <a:ext cx="12192000" cy="3584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AD8D08-C852-42BB-9A4C-264F2C7E793E}"/>
              </a:ext>
            </a:extLst>
          </p:cNvPr>
          <p:cNvSpPr txBox="1"/>
          <p:nvPr/>
        </p:nvSpPr>
        <p:spPr>
          <a:xfrm>
            <a:off x="327856" y="1386749"/>
            <a:ext cx="301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Next LT Pro" panose="020B0504020202020204" pitchFamily="34" charset="0"/>
              </a:rPr>
              <a:t>Question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71AA1-6829-42B0-8188-CC8503C10CEE}"/>
              </a:ext>
            </a:extLst>
          </p:cNvPr>
          <p:cNvSpPr txBox="1"/>
          <p:nvPr/>
        </p:nvSpPr>
        <p:spPr>
          <a:xfrm>
            <a:off x="327856" y="1987564"/>
            <a:ext cx="1170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venir Next LT Pro" panose="020B0504020202020204" pitchFamily="34" charset="0"/>
              </a:rPr>
              <a:t>Identify the (a) Subscription Pane (b) Debug Tab, and (c) Dashboard in the image below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340BF5-381B-4F6F-B255-FDAED53D0C7B}"/>
              </a:ext>
            </a:extLst>
          </p:cNvPr>
          <p:cNvSpPr/>
          <p:nvPr/>
        </p:nvSpPr>
        <p:spPr>
          <a:xfrm>
            <a:off x="10282838" y="5923297"/>
            <a:ext cx="1750136" cy="6548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Continue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5738CE7-9F7E-460A-B201-998FA8095B35}"/>
              </a:ext>
            </a:extLst>
          </p:cNvPr>
          <p:cNvSpPr/>
          <p:nvPr/>
        </p:nvSpPr>
        <p:spPr>
          <a:xfrm rot="16200000" flipH="1" flipV="1">
            <a:off x="2917843" y="881780"/>
            <a:ext cx="229392" cy="1977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4136973E-5314-4853-ADC3-6A7AB6209A8C}"/>
              </a:ext>
            </a:extLst>
          </p:cNvPr>
          <p:cNvSpPr/>
          <p:nvPr/>
        </p:nvSpPr>
        <p:spPr>
          <a:xfrm rot="16200000" flipH="1" flipV="1">
            <a:off x="5256455" y="881780"/>
            <a:ext cx="229392" cy="1977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3A6A9B50-FA44-42FA-97C1-8F6FD69F0A90}"/>
              </a:ext>
            </a:extLst>
          </p:cNvPr>
          <p:cNvSpPr/>
          <p:nvPr/>
        </p:nvSpPr>
        <p:spPr>
          <a:xfrm rot="16200000" flipH="1" flipV="1">
            <a:off x="7595066" y="881780"/>
            <a:ext cx="229392" cy="1977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33C63-DC80-471D-A825-A4C25FBE82AB}"/>
              </a:ext>
            </a:extLst>
          </p:cNvPr>
          <p:cNvSpPr txBox="1"/>
          <p:nvPr/>
        </p:nvSpPr>
        <p:spPr>
          <a:xfrm>
            <a:off x="3822576" y="767338"/>
            <a:ext cx="75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venir LT Std 65 Medium" panose="020B0603020203020204" pitchFamily="34" charset="0"/>
              </a:rPr>
              <a:t>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5ABFA9-0E60-497E-958E-7AA3F7D9F553}"/>
              </a:ext>
            </a:extLst>
          </p:cNvPr>
          <p:cNvSpPr txBox="1"/>
          <p:nvPr/>
        </p:nvSpPr>
        <p:spPr>
          <a:xfrm>
            <a:off x="6161188" y="767338"/>
            <a:ext cx="75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venir LT Std 65 Medium" panose="020B0603020203020204" pitchFamily="34" charset="0"/>
              </a:rPr>
              <a:t>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B6C044-A103-4BA3-9704-70E8F41FC4C3}"/>
              </a:ext>
            </a:extLst>
          </p:cNvPr>
          <p:cNvSpPr txBox="1"/>
          <p:nvPr/>
        </p:nvSpPr>
        <p:spPr>
          <a:xfrm>
            <a:off x="8499800" y="767338"/>
            <a:ext cx="75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venir LT Std 65 Medium" panose="020B0603020203020204" pitchFamily="34" charset="0"/>
              </a:rPr>
              <a:t>?</a:t>
            </a:r>
          </a:p>
        </p:txBody>
      </p:sp>
      <p:pic>
        <p:nvPicPr>
          <p:cNvPr id="18" name="Graphic 17" descr="Bookmark">
            <a:extLst>
              <a:ext uri="{FF2B5EF4-FFF2-40B4-BE49-F238E27FC236}">
                <a16:creationId xmlns:a16="http://schemas.microsoft.com/office/drawing/2014/main" id="{48BE2097-D5D5-4F3C-86E4-565D7E057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5619" y="64174"/>
            <a:ext cx="690619" cy="69061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77DF7E8-C48D-4305-9069-FC4D6CC9778E}"/>
              </a:ext>
            </a:extLst>
          </p:cNvPr>
          <p:cNvSpPr/>
          <p:nvPr/>
        </p:nvSpPr>
        <p:spPr>
          <a:xfrm>
            <a:off x="0" y="5797066"/>
            <a:ext cx="1750136" cy="6548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Wrong   </a:t>
            </a:r>
            <a:r>
              <a:rPr lang="en-US" b="1" dirty="0">
                <a:latin typeface="Avenir Next LT Pro" panose="020B0504020202020204" pitchFamily="34" charset="0"/>
              </a:rPr>
              <a:t>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E5AC27-EEC9-4C60-84D9-A4B348295181}"/>
              </a:ext>
            </a:extLst>
          </p:cNvPr>
          <p:cNvGrpSpPr/>
          <p:nvPr/>
        </p:nvGrpSpPr>
        <p:grpSpPr>
          <a:xfrm>
            <a:off x="1750136" y="5795782"/>
            <a:ext cx="1750136" cy="654834"/>
            <a:chOff x="1750136" y="5823861"/>
            <a:chExt cx="1750136" cy="65483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71AE3E-B98B-4E18-B36B-320EF77885B7}"/>
                </a:ext>
              </a:extLst>
            </p:cNvPr>
            <p:cNvSpPr/>
            <p:nvPr/>
          </p:nvSpPr>
          <p:spPr>
            <a:xfrm>
              <a:off x="1750136" y="5823861"/>
              <a:ext cx="1750136" cy="65483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Avenir Next LT Pro" panose="020B0504020202020204" pitchFamily="34" charset="0"/>
                </a:rPr>
                <a:t>Correct                  </a:t>
              </a:r>
              <a:endParaRPr lang="en-US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20" name="L-Shape 19">
              <a:extLst>
                <a:ext uri="{FF2B5EF4-FFF2-40B4-BE49-F238E27FC236}">
                  <a16:creationId xmlns:a16="http://schemas.microsoft.com/office/drawing/2014/main" id="{3EB50D58-DCF1-496C-A778-74F3ABC1CC96}"/>
                </a:ext>
              </a:extLst>
            </p:cNvPr>
            <p:cNvSpPr/>
            <p:nvPr/>
          </p:nvSpPr>
          <p:spPr>
            <a:xfrm rot="18904369">
              <a:off x="2810185" y="5959388"/>
              <a:ext cx="397136" cy="221190"/>
            </a:xfrm>
            <a:prstGeom prst="corner">
              <a:avLst>
                <a:gd name="adj1" fmla="val 15982"/>
                <a:gd name="adj2" fmla="val 1606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36B3C1FF-A31E-4416-865D-865A844CA32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731078" y="2401511"/>
            <a:ext cx="8729843" cy="3231681"/>
          </a:xfrm>
          <a:prstGeom prst="rect">
            <a:avLst/>
          </a:prstGeom>
        </p:spPr>
      </p:pic>
      <p:cxnSp>
        <p:nvCxnSpPr>
          <p:cNvPr id="22" name="Straight Arrow Connector 2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275F046-BAC6-468B-AE3E-09693D277476}"/>
              </a:ext>
            </a:extLst>
          </p:cNvPr>
          <p:cNvCxnSpPr>
            <a:cxnSpLocks/>
          </p:cNvCxnSpPr>
          <p:nvPr/>
        </p:nvCxnSpPr>
        <p:spPr>
          <a:xfrm flipH="1">
            <a:off x="145349" y="406100"/>
            <a:ext cx="36501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1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546</Words>
  <Application>Microsoft Office PowerPoint</Application>
  <PresentationFormat>Widescreen</PresentationFormat>
  <Paragraphs>126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Avenir LT 45 Book</vt:lpstr>
      <vt:lpstr>Avenir LT Std 65 Medium</vt:lpstr>
      <vt:lpstr>Avenir Next LT Pro</vt:lpstr>
      <vt:lpstr>Avenir Next W1G Heavy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Adisa</dc:creator>
  <cp:lastModifiedBy>Ibrahim Adisa</cp:lastModifiedBy>
  <cp:revision>33</cp:revision>
  <dcterms:created xsi:type="dcterms:W3CDTF">2020-05-10T12:12:36Z</dcterms:created>
  <dcterms:modified xsi:type="dcterms:W3CDTF">2020-05-12T14:31:08Z</dcterms:modified>
</cp:coreProperties>
</file>