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389" r:id="rId2"/>
    <p:sldId id="257" r:id="rId3"/>
    <p:sldId id="258" r:id="rId4"/>
    <p:sldId id="259" r:id="rId5"/>
    <p:sldId id="260" r:id="rId6"/>
    <p:sldId id="361" r:id="rId7"/>
    <p:sldId id="2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2" r:id="rId18"/>
    <p:sldId id="386" r:id="rId19"/>
    <p:sldId id="373" r:id="rId20"/>
    <p:sldId id="374" r:id="rId21"/>
    <p:sldId id="375" r:id="rId22"/>
    <p:sldId id="376" r:id="rId23"/>
    <p:sldId id="377" r:id="rId24"/>
    <p:sldId id="378" r:id="rId25"/>
    <p:sldId id="379" r:id="rId26"/>
    <p:sldId id="380" r:id="rId27"/>
    <p:sldId id="381" r:id="rId28"/>
    <p:sldId id="382" r:id="rId29"/>
    <p:sldId id="383" r:id="rId30"/>
    <p:sldId id="384" r:id="rId31"/>
    <p:sldId id="385" r:id="rId32"/>
    <p:sldId id="387" r:id="rId33"/>
    <p:sldId id="3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42418D-DE68-4B3B-96F3-F4D7267D1273}" v="56" dt="2022-10-03T12:36:15.7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65" autoAdjust="0"/>
    <p:restoredTop sz="86667" autoAdjust="0"/>
  </p:normalViewPr>
  <p:slideViewPr>
    <p:cSldViewPr snapToGrid="0">
      <p:cViewPr varScale="1">
        <p:scale>
          <a:sx n="75" d="100"/>
          <a:sy n="75" d="100"/>
        </p:scale>
        <p:origin x="133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8442418D-DE68-4B3B-96F3-F4D7267D1273}"/>
    <pc:docChg chg="undo custSel addSld delSld modSld sldOrd">
      <pc:chgData name="Weifeng Xu" userId="e7aed605-a3dd-4d5a-a692-a87037af107b" providerId="ADAL" clId="{8442418D-DE68-4B3B-96F3-F4D7267D1273}" dt="2022-10-03T12:39:13.073" v="1197" actId="20577"/>
      <pc:docMkLst>
        <pc:docMk/>
      </pc:docMkLst>
      <pc:sldChg chg="addSp modSp mod">
        <pc:chgData name="Weifeng Xu" userId="e7aed605-a3dd-4d5a-a692-a87037af107b" providerId="ADAL" clId="{8442418D-DE68-4B3B-96F3-F4D7267D1273}" dt="2021-08-11T02:14:42.872" v="38" actId="1076"/>
        <pc:sldMkLst>
          <pc:docMk/>
          <pc:sldMk cId="1325061211" sldId="256"/>
        </pc:sldMkLst>
        <pc:spChg chg="mod">
          <ac:chgData name="Weifeng Xu" userId="e7aed605-a3dd-4d5a-a692-a87037af107b" providerId="ADAL" clId="{8442418D-DE68-4B3B-96F3-F4D7267D1273}" dt="2021-08-11T02:13:54.098" v="32" actId="20577"/>
          <ac:spMkLst>
            <pc:docMk/>
            <pc:sldMk cId="1325061211" sldId="256"/>
            <ac:spMk id="2" creationId="{00000000-0000-0000-0000-000000000000}"/>
          </ac:spMkLst>
        </pc:spChg>
        <pc:spChg chg="add mod">
          <ac:chgData name="Weifeng Xu" userId="e7aed605-a3dd-4d5a-a692-a87037af107b" providerId="ADAL" clId="{8442418D-DE68-4B3B-96F3-F4D7267D1273}" dt="2021-08-11T02:14:42.872" v="38" actId="1076"/>
          <ac:spMkLst>
            <pc:docMk/>
            <pc:sldMk cId="1325061211" sldId="256"/>
            <ac:spMk id="5" creationId="{A42CD037-F951-4448-9019-DFE9A587D76C}"/>
          </ac:spMkLst>
        </pc:spChg>
      </pc:sldChg>
      <pc:sldChg chg="modSp new mod">
        <pc:chgData name="Weifeng Xu" userId="e7aed605-a3dd-4d5a-a692-a87037af107b" providerId="ADAL" clId="{8442418D-DE68-4B3B-96F3-F4D7267D1273}" dt="2021-08-11T03:03:32.331" v="181" actId="6549"/>
        <pc:sldMkLst>
          <pc:docMk/>
          <pc:sldMk cId="164444731" sldId="257"/>
        </pc:sldMkLst>
        <pc:spChg chg="mod">
          <ac:chgData name="Weifeng Xu" userId="e7aed605-a3dd-4d5a-a692-a87037af107b" providerId="ADAL" clId="{8442418D-DE68-4B3B-96F3-F4D7267D1273}" dt="2021-08-11T02:15:30.977" v="46" actId="20577"/>
          <ac:spMkLst>
            <pc:docMk/>
            <pc:sldMk cId="164444731" sldId="257"/>
            <ac:spMk id="2" creationId="{20FAFB64-D68E-4042-BD66-DCA35BB525A1}"/>
          </ac:spMkLst>
        </pc:spChg>
        <pc:spChg chg="mod">
          <ac:chgData name="Weifeng Xu" userId="e7aed605-a3dd-4d5a-a692-a87037af107b" providerId="ADAL" clId="{8442418D-DE68-4B3B-96F3-F4D7267D1273}" dt="2021-08-11T03:03:32.331" v="181" actId="6549"/>
          <ac:spMkLst>
            <pc:docMk/>
            <pc:sldMk cId="164444731" sldId="257"/>
            <ac:spMk id="3" creationId="{B7534839-B1EE-4CED-B037-255E8EFCAFAD}"/>
          </ac:spMkLst>
        </pc:spChg>
      </pc:sldChg>
      <pc:sldChg chg="addSp delSp modSp new mod modClrScheme chgLayout">
        <pc:chgData name="Weifeng Xu" userId="e7aed605-a3dd-4d5a-a692-a87037af107b" providerId="ADAL" clId="{8442418D-DE68-4B3B-96F3-F4D7267D1273}" dt="2021-08-11T02:18:35.183" v="105" actId="20577"/>
        <pc:sldMkLst>
          <pc:docMk/>
          <pc:sldMk cId="63441002" sldId="258"/>
        </pc:sldMkLst>
        <pc:spChg chg="del mod ord">
          <ac:chgData name="Weifeng Xu" userId="e7aed605-a3dd-4d5a-a692-a87037af107b" providerId="ADAL" clId="{8442418D-DE68-4B3B-96F3-F4D7267D1273}" dt="2021-08-11T02:18:31.342" v="103" actId="700"/>
          <ac:spMkLst>
            <pc:docMk/>
            <pc:sldMk cId="63441002" sldId="258"/>
            <ac:spMk id="2" creationId="{D757614D-1A94-4B87-B140-F17AFFD1182F}"/>
          </ac:spMkLst>
        </pc:spChg>
        <pc:spChg chg="del mod ord">
          <ac:chgData name="Weifeng Xu" userId="e7aed605-a3dd-4d5a-a692-a87037af107b" providerId="ADAL" clId="{8442418D-DE68-4B3B-96F3-F4D7267D1273}" dt="2021-08-11T02:18:31.342" v="103" actId="700"/>
          <ac:spMkLst>
            <pc:docMk/>
            <pc:sldMk cId="63441002" sldId="258"/>
            <ac:spMk id="3" creationId="{EE27BD5B-2521-4606-ADCC-59D24BABA66B}"/>
          </ac:spMkLst>
        </pc:spChg>
        <pc:spChg chg="add mod ord">
          <ac:chgData name="Weifeng Xu" userId="e7aed605-a3dd-4d5a-a692-a87037af107b" providerId="ADAL" clId="{8442418D-DE68-4B3B-96F3-F4D7267D1273}" dt="2021-08-11T02:18:35.183" v="105" actId="20577"/>
          <ac:spMkLst>
            <pc:docMk/>
            <pc:sldMk cId="63441002" sldId="258"/>
            <ac:spMk id="4" creationId="{5B0E9B56-71DB-4ACB-86C1-5630CEB63F9B}"/>
          </ac:spMkLst>
        </pc:spChg>
        <pc:spChg chg="add mod ord">
          <ac:chgData name="Weifeng Xu" userId="e7aed605-a3dd-4d5a-a692-a87037af107b" providerId="ADAL" clId="{8442418D-DE68-4B3B-96F3-F4D7267D1273}" dt="2021-08-11T02:18:31.342" v="103" actId="700"/>
          <ac:spMkLst>
            <pc:docMk/>
            <pc:sldMk cId="63441002" sldId="258"/>
            <ac:spMk id="5" creationId="{B8CEA721-57A9-4BB1-B4BC-E169FC49FC18}"/>
          </ac:spMkLst>
        </pc:spChg>
      </pc:sldChg>
      <pc:sldChg chg="addSp delSp modSp new mod modClrScheme chgLayout">
        <pc:chgData name="Weifeng Xu" userId="e7aed605-a3dd-4d5a-a692-a87037af107b" providerId="ADAL" clId="{8442418D-DE68-4B3B-96F3-F4D7267D1273}" dt="2022-03-07T19:44:45.222" v="839" actId="207"/>
        <pc:sldMkLst>
          <pc:docMk/>
          <pc:sldMk cId="4252162637" sldId="259"/>
        </pc:sldMkLst>
        <pc:spChg chg="del mod ord">
          <ac:chgData name="Weifeng Xu" userId="e7aed605-a3dd-4d5a-a692-a87037af107b" providerId="ADAL" clId="{8442418D-DE68-4B3B-96F3-F4D7267D1273}" dt="2021-08-11T02:19:16.409" v="109" actId="700"/>
          <ac:spMkLst>
            <pc:docMk/>
            <pc:sldMk cId="4252162637" sldId="259"/>
            <ac:spMk id="2" creationId="{4F600568-95FE-4218-A9A0-53000B5DCA7D}"/>
          </ac:spMkLst>
        </pc:spChg>
        <pc:spChg chg="del">
          <ac:chgData name="Weifeng Xu" userId="e7aed605-a3dd-4d5a-a692-a87037af107b" providerId="ADAL" clId="{8442418D-DE68-4B3B-96F3-F4D7267D1273}" dt="2021-08-11T02:19:16.409" v="109" actId="700"/>
          <ac:spMkLst>
            <pc:docMk/>
            <pc:sldMk cId="4252162637" sldId="259"/>
            <ac:spMk id="3" creationId="{26FD20DB-1A9D-4956-8EC1-750E33BA5574}"/>
          </ac:spMkLst>
        </pc:spChg>
        <pc:spChg chg="add del mod ord">
          <ac:chgData name="Weifeng Xu" userId="e7aed605-a3dd-4d5a-a692-a87037af107b" providerId="ADAL" clId="{8442418D-DE68-4B3B-96F3-F4D7267D1273}" dt="2021-08-11T02:19:20.177" v="110" actId="700"/>
          <ac:spMkLst>
            <pc:docMk/>
            <pc:sldMk cId="4252162637" sldId="259"/>
            <ac:spMk id="4" creationId="{A62AD99B-E689-44B2-9A33-53C5757F7895}"/>
          </ac:spMkLst>
        </pc:spChg>
        <pc:spChg chg="add mod ord">
          <ac:chgData name="Weifeng Xu" userId="e7aed605-a3dd-4d5a-a692-a87037af107b" providerId="ADAL" clId="{8442418D-DE68-4B3B-96F3-F4D7267D1273}" dt="2021-08-11T02:19:37.008" v="122" actId="313"/>
          <ac:spMkLst>
            <pc:docMk/>
            <pc:sldMk cId="4252162637" sldId="259"/>
            <ac:spMk id="5" creationId="{6DB8F364-37CF-4CAD-830C-FF173288B1FF}"/>
          </ac:spMkLst>
        </pc:spChg>
        <pc:spChg chg="add mod ord">
          <ac:chgData name="Weifeng Xu" userId="e7aed605-a3dd-4d5a-a692-a87037af107b" providerId="ADAL" clId="{8442418D-DE68-4B3B-96F3-F4D7267D1273}" dt="2022-03-07T19:44:45.222" v="839" actId="207"/>
          <ac:spMkLst>
            <pc:docMk/>
            <pc:sldMk cId="4252162637" sldId="259"/>
            <ac:spMk id="6" creationId="{9175B4A4-61BB-46C3-9239-E14076751F5E}"/>
          </ac:spMkLst>
        </pc:spChg>
      </pc:sldChg>
      <pc:sldChg chg="modSp new mod">
        <pc:chgData name="Weifeng Xu" userId="e7aed605-a3dd-4d5a-a692-a87037af107b" providerId="ADAL" clId="{8442418D-DE68-4B3B-96F3-F4D7267D1273}" dt="2022-03-07T19:46:27.048" v="857" actId="20577"/>
        <pc:sldMkLst>
          <pc:docMk/>
          <pc:sldMk cId="3701048862" sldId="260"/>
        </pc:sldMkLst>
        <pc:spChg chg="mod">
          <ac:chgData name="Weifeng Xu" userId="e7aed605-a3dd-4d5a-a692-a87037af107b" providerId="ADAL" clId="{8442418D-DE68-4B3B-96F3-F4D7267D1273}" dt="2022-03-07T19:46:27.048" v="857" actId="20577"/>
          <ac:spMkLst>
            <pc:docMk/>
            <pc:sldMk cId="3701048862" sldId="260"/>
            <ac:spMk id="2" creationId="{3B2BFAAA-12CF-4B85-94B0-90B501FFF101}"/>
          </ac:spMkLst>
        </pc:spChg>
        <pc:spChg chg="mod">
          <ac:chgData name="Weifeng Xu" userId="e7aed605-a3dd-4d5a-a692-a87037af107b" providerId="ADAL" clId="{8442418D-DE68-4B3B-96F3-F4D7267D1273}" dt="2021-08-11T02:58:18.344" v="162" actId="207"/>
          <ac:spMkLst>
            <pc:docMk/>
            <pc:sldMk cId="3701048862" sldId="260"/>
            <ac:spMk id="3" creationId="{76F88047-2E5D-4D5C-A336-D5830DA33A04}"/>
          </ac:spMkLst>
        </pc:spChg>
      </pc:sldChg>
      <pc:sldChg chg="addSp delSp modSp new mod">
        <pc:chgData name="Weifeng Xu" userId="e7aed605-a3dd-4d5a-a692-a87037af107b" providerId="ADAL" clId="{8442418D-DE68-4B3B-96F3-F4D7267D1273}" dt="2021-08-11T03:02:36.703" v="180" actId="15"/>
        <pc:sldMkLst>
          <pc:docMk/>
          <pc:sldMk cId="271654677" sldId="261"/>
        </pc:sldMkLst>
        <pc:spChg chg="mod">
          <ac:chgData name="Weifeng Xu" userId="e7aed605-a3dd-4d5a-a692-a87037af107b" providerId="ADAL" clId="{8442418D-DE68-4B3B-96F3-F4D7267D1273}" dt="2021-08-11T03:02:21.114" v="176"/>
          <ac:spMkLst>
            <pc:docMk/>
            <pc:sldMk cId="271654677" sldId="261"/>
            <ac:spMk id="2" creationId="{373729DD-2F9F-4CE0-ABB1-FB1EA2234D35}"/>
          </ac:spMkLst>
        </pc:spChg>
        <pc:spChg chg="mod">
          <ac:chgData name="Weifeng Xu" userId="e7aed605-a3dd-4d5a-a692-a87037af107b" providerId="ADAL" clId="{8442418D-DE68-4B3B-96F3-F4D7267D1273}" dt="2021-08-11T03:02:36.703" v="180" actId="15"/>
          <ac:spMkLst>
            <pc:docMk/>
            <pc:sldMk cId="271654677" sldId="261"/>
            <ac:spMk id="3" creationId="{0BCACC05-A93E-41E0-B472-2BBA57C4A8A5}"/>
          </ac:spMkLst>
        </pc:spChg>
        <pc:picChg chg="add del">
          <ac:chgData name="Weifeng Xu" userId="e7aed605-a3dd-4d5a-a692-a87037af107b" providerId="ADAL" clId="{8442418D-DE68-4B3B-96F3-F4D7267D1273}" dt="2021-08-11T03:02:13.217" v="175"/>
          <ac:picMkLst>
            <pc:docMk/>
            <pc:sldMk cId="271654677" sldId="261"/>
            <ac:picMk id="4" creationId="{CBA98BB5-0FFD-4110-B528-13D834A0127B}"/>
          </ac:picMkLst>
        </pc:picChg>
      </pc:sldChg>
      <pc:sldChg chg="add del">
        <pc:chgData name="Weifeng Xu" userId="e7aed605-a3dd-4d5a-a692-a87037af107b" providerId="ADAL" clId="{8442418D-DE68-4B3B-96F3-F4D7267D1273}" dt="2021-08-11T02:18:07.067" v="101"/>
        <pc:sldMkLst>
          <pc:docMk/>
          <pc:sldMk cId="1517044992" sldId="356"/>
        </pc:sldMkLst>
      </pc:sldChg>
      <pc:sldChg chg="add del">
        <pc:chgData name="Weifeng Xu" userId="e7aed605-a3dd-4d5a-a692-a87037af107b" providerId="ADAL" clId="{8442418D-DE68-4B3B-96F3-F4D7267D1273}" dt="2021-08-11T02:19:09.624" v="107"/>
        <pc:sldMkLst>
          <pc:docMk/>
          <pc:sldMk cId="689735213" sldId="357"/>
        </pc:sldMkLst>
      </pc:sldChg>
      <pc:sldChg chg="add del">
        <pc:chgData name="Weifeng Xu" userId="e7aed605-a3dd-4d5a-a692-a87037af107b" providerId="ADAL" clId="{8442418D-DE68-4B3B-96F3-F4D7267D1273}" dt="2021-08-11T03:04:06.792" v="183"/>
        <pc:sldMkLst>
          <pc:docMk/>
          <pc:sldMk cId="2670027981" sldId="358"/>
        </pc:sldMkLst>
      </pc:sldChg>
      <pc:sldChg chg="add del">
        <pc:chgData name="Weifeng Xu" userId="e7aed605-a3dd-4d5a-a692-a87037af107b" providerId="ADAL" clId="{8442418D-DE68-4B3B-96F3-F4D7267D1273}" dt="2021-08-11T02:54:48.187" v="139"/>
        <pc:sldMkLst>
          <pc:docMk/>
          <pc:sldMk cId="2600040874" sldId="360"/>
        </pc:sldMkLst>
      </pc:sldChg>
      <pc:sldChg chg="modSp add del mod">
        <pc:chgData name="Weifeng Xu" userId="e7aed605-a3dd-4d5a-a692-a87037af107b" providerId="ADAL" clId="{8442418D-DE68-4B3B-96F3-F4D7267D1273}" dt="2021-08-11T03:00:47.244" v="171" actId="14100"/>
        <pc:sldMkLst>
          <pc:docMk/>
          <pc:sldMk cId="2599521565" sldId="361"/>
        </pc:sldMkLst>
        <pc:picChg chg="mod">
          <ac:chgData name="Weifeng Xu" userId="e7aed605-a3dd-4d5a-a692-a87037af107b" providerId="ADAL" clId="{8442418D-DE68-4B3B-96F3-F4D7267D1273}" dt="2021-08-11T03:00:47.244" v="171" actId="14100"/>
          <ac:picMkLst>
            <pc:docMk/>
            <pc:sldMk cId="2599521565" sldId="361"/>
            <ac:picMk id="5" creationId="{4BE4B974-C2D0-2E42-BAC8-042285361553}"/>
          </ac:picMkLst>
        </pc:picChg>
      </pc:sldChg>
      <pc:sldChg chg="add del">
        <pc:chgData name="Weifeng Xu" userId="e7aed605-a3dd-4d5a-a692-a87037af107b" providerId="ADAL" clId="{8442418D-DE68-4B3B-96F3-F4D7267D1273}" dt="2021-08-11T03:02:02.794" v="173"/>
        <pc:sldMkLst>
          <pc:docMk/>
          <pc:sldMk cId="513844015" sldId="362"/>
        </pc:sldMkLst>
      </pc:sldChg>
      <pc:sldChg chg="modSp new mod">
        <pc:chgData name="Weifeng Xu" userId="e7aed605-a3dd-4d5a-a692-a87037af107b" providerId="ADAL" clId="{8442418D-DE68-4B3B-96F3-F4D7267D1273}" dt="2021-08-11T03:04:30.015" v="186"/>
        <pc:sldMkLst>
          <pc:docMk/>
          <pc:sldMk cId="3422511789" sldId="362"/>
        </pc:sldMkLst>
        <pc:spChg chg="mod">
          <ac:chgData name="Weifeng Xu" userId="e7aed605-a3dd-4d5a-a692-a87037af107b" providerId="ADAL" clId="{8442418D-DE68-4B3B-96F3-F4D7267D1273}" dt="2021-08-11T03:04:22.103" v="185"/>
          <ac:spMkLst>
            <pc:docMk/>
            <pc:sldMk cId="3422511789" sldId="362"/>
            <ac:spMk id="2" creationId="{0850EB58-2BF7-4BD2-834E-D2143EE389C3}"/>
          </ac:spMkLst>
        </pc:spChg>
        <pc:spChg chg="mod">
          <ac:chgData name="Weifeng Xu" userId="e7aed605-a3dd-4d5a-a692-a87037af107b" providerId="ADAL" clId="{8442418D-DE68-4B3B-96F3-F4D7267D1273}" dt="2021-08-11T03:04:30.015" v="186"/>
          <ac:spMkLst>
            <pc:docMk/>
            <pc:sldMk cId="3422511789" sldId="362"/>
            <ac:spMk id="3" creationId="{8289F2E5-3DD0-4BDB-AA0D-F1A8097AD492}"/>
          </ac:spMkLst>
        </pc:spChg>
      </pc:sldChg>
      <pc:sldChg chg="addSp delSp modSp new mod modClrScheme chgLayout">
        <pc:chgData name="Weifeng Xu" userId="e7aed605-a3dd-4d5a-a692-a87037af107b" providerId="ADAL" clId="{8442418D-DE68-4B3B-96F3-F4D7267D1273}" dt="2021-08-11T03:05:04.277" v="190" actId="20577"/>
        <pc:sldMkLst>
          <pc:docMk/>
          <pc:sldMk cId="313566493" sldId="363"/>
        </pc:sldMkLst>
        <pc:spChg chg="del mod ord">
          <ac:chgData name="Weifeng Xu" userId="e7aed605-a3dd-4d5a-a692-a87037af107b" providerId="ADAL" clId="{8442418D-DE68-4B3B-96F3-F4D7267D1273}" dt="2021-08-11T03:05:00.257" v="188" actId="700"/>
          <ac:spMkLst>
            <pc:docMk/>
            <pc:sldMk cId="313566493" sldId="363"/>
            <ac:spMk id="2" creationId="{2BBA4BF0-A0F2-421E-A1FD-7B539FBD2A8C}"/>
          </ac:spMkLst>
        </pc:spChg>
        <pc:spChg chg="del mod ord">
          <ac:chgData name="Weifeng Xu" userId="e7aed605-a3dd-4d5a-a692-a87037af107b" providerId="ADAL" clId="{8442418D-DE68-4B3B-96F3-F4D7267D1273}" dt="2021-08-11T03:05:00.257" v="188" actId="700"/>
          <ac:spMkLst>
            <pc:docMk/>
            <pc:sldMk cId="313566493" sldId="363"/>
            <ac:spMk id="3" creationId="{9E66C9DD-4FC4-4275-826A-8B67D2FB64B8}"/>
          </ac:spMkLst>
        </pc:spChg>
        <pc:spChg chg="add mod ord">
          <ac:chgData name="Weifeng Xu" userId="e7aed605-a3dd-4d5a-a692-a87037af107b" providerId="ADAL" clId="{8442418D-DE68-4B3B-96F3-F4D7267D1273}" dt="2021-08-11T03:05:04.277" v="190" actId="20577"/>
          <ac:spMkLst>
            <pc:docMk/>
            <pc:sldMk cId="313566493" sldId="363"/>
            <ac:spMk id="4" creationId="{D2D8D0B5-0670-4074-BAAE-FEECCF2EB11F}"/>
          </ac:spMkLst>
        </pc:spChg>
        <pc:spChg chg="add mod ord">
          <ac:chgData name="Weifeng Xu" userId="e7aed605-a3dd-4d5a-a692-a87037af107b" providerId="ADAL" clId="{8442418D-DE68-4B3B-96F3-F4D7267D1273}" dt="2021-08-11T03:05:00.257" v="188" actId="700"/>
          <ac:spMkLst>
            <pc:docMk/>
            <pc:sldMk cId="313566493" sldId="363"/>
            <ac:spMk id="5" creationId="{B1EF1F77-869D-4DBA-BF70-52E6B1889020}"/>
          </ac:spMkLst>
        </pc:spChg>
      </pc:sldChg>
      <pc:sldChg chg="add del">
        <pc:chgData name="Weifeng Xu" userId="e7aed605-a3dd-4d5a-a692-a87037af107b" providerId="ADAL" clId="{8442418D-DE68-4B3B-96F3-F4D7267D1273}" dt="2021-08-11T02:18:07.067" v="101"/>
        <pc:sldMkLst>
          <pc:docMk/>
          <pc:sldMk cId="1894436776" sldId="363"/>
        </pc:sldMkLst>
      </pc:sldChg>
      <pc:sldChg chg="addSp delSp modSp new mod modClrScheme chgLayout">
        <pc:chgData name="Weifeng Xu" userId="e7aed605-a3dd-4d5a-a692-a87037af107b" providerId="ADAL" clId="{8442418D-DE68-4B3B-96F3-F4D7267D1273}" dt="2022-03-07T19:50:36.356" v="861"/>
        <pc:sldMkLst>
          <pc:docMk/>
          <pc:sldMk cId="2942198537" sldId="364"/>
        </pc:sldMkLst>
        <pc:spChg chg="del mod ord">
          <ac:chgData name="Weifeng Xu" userId="e7aed605-a3dd-4d5a-a692-a87037af107b" providerId="ADAL" clId="{8442418D-DE68-4B3B-96F3-F4D7267D1273}" dt="2021-08-11T03:06:17.375" v="198" actId="700"/>
          <ac:spMkLst>
            <pc:docMk/>
            <pc:sldMk cId="2942198537" sldId="364"/>
            <ac:spMk id="2" creationId="{691EB527-A3BA-469E-9F2A-3B1B35FCAC58}"/>
          </ac:spMkLst>
        </pc:spChg>
        <pc:spChg chg="del mod ord">
          <ac:chgData name="Weifeng Xu" userId="e7aed605-a3dd-4d5a-a692-a87037af107b" providerId="ADAL" clId="{8442418D-DE68-4B3B-96F3-F4D7267D1273}" dt="2021-08-11T03:06:17.375" v="198" actId="700"/>
          <ac:spMkLst>
            <pc:docMk/>
            <pc:sldMk cId="2942198537" sldId="364"/>
            <ac:spMk id="3" creationId="{614E5AB2-BACE-4354-9704-AC94F81E6016}"/>
          </ac:spMkLst>
        </pc:spChg>
        <pc:spChg chg="add mod ord">
          <ac:chgData name="Weifeng Xu" userId="e7aed605-a3dd-4d5a-a692-a87037af107b" providerId="ADAL" clId="{8442418D-DE68-4B3B-96F3-F4D7267D1273}" dt="2021-08-11T03:06:20.453" v="199"/>
          <ac:spMkLst>
            <pc:docMk/>
            <pc:sldMk cId="2942198537" sldId="364"/>
            <ac:spMk id="4" creationId="{2629D4B4-66EE-4BC9-A009-9742D9137DC8}"/>
          </ac:spMkLst>
        </pc:spChg>
        <pc:spChg chg="add mod ord">
          <ac:chgData name="Weifeng Xu" userId="e7aed605-a3dd-4d5a-a692-a87037af107b" providerId="ADAL" clId="{8442418D-DE68-4B3B-96F3-F4D7267D1273}" dt="2022-03-07T19:50:36.356" v="861"/>
          <ac:spMkLst>
            <pc:docMk/>
            <pc:sldMk cId="2942198537" sldId="364"/>
            <ac:spMk id="5" creationId="{A26DA409-38B7-4741-8E43-375EB5CB7AC7}"/>
          </ac:spMkLst>
        </pc:spChg>
      </pc:sldChg>
      <pc:sldChg chg="add del">
        <pc:chgData name="Weifeng Xu" userId="e7aed605-a3dd-4d5a-a692-a87037af107b" providerId="ADAL" clId="{8442418D-DE68-4B3B-96F3-F4D7267D1273}" dt="2021-08-11T02:18:07.067" v="101"/>
        <pc:sldMkLst>
          <pc:docMk/>
          <pc:sldMk cId="3820283110" sldId="364"/>
        </pc:sldMkLst>
      </pc:sldChg>
      <pc:sldChg chg="add del">
        <pc:chgData name="Weifeng Xu" userId="e7aed605-a3dd-4d5a-a692-a87037af107b" providerId="ADAL" clId="{8442418D-DE68-4B3B-96F3-F4D7267D1273}" dt="2021-08-11T03:05:59.477" v="197"/>
        <pc:sldMkLst>
          <pc:docMk/>
          <pc:sldMk cId="3367015061" sldId="365"/>
        </pc:sldMkLst>
      </pc:sldChg>
      <pc:sldChg chg="addSp modSp new mod setBg">
        <pc:chgData name="Weifeng Xu" userId="e7aed605-a3dd-4d5a-a692-a87037af107b" providerId="ADAL" clId="{8442418D-DE68-4B3B-96F3-F4D7267D1273}" dt="2022-03-05T15:53:56.152" v="646" actId="20577"/>
        <pc:sldMkLst>
          <pc:docMk/>
          <pc:sldMk cId="4229272223" sldId="365"/>
        </pc:sldMkLst>
        <pc:spChg chg="mod">
          <ac:chgData name="Weifeng Xu" userId="e7aed605-a3dd-4d5a-a692-a87037af107b" providerId="ADAL" clId="{8442418D-DE68-4B3B-96F3-F4D7267D1273}" dt="2022-03-05T15:53:56.152" v="646" actId="20577"/>
          <ac:spMkLst>
            <pc:docMk/>
            <pc:sldMk cId="4229272223" sldId="365"/>
            <ac:spMk id="2" creationId="{71E666B6-0BF2-4D95-B499-790915C745A4}"/>
          </ac:spMkLst>
        </pc:spChg>
        <pc:spChg chg="mod">
          <ac:chgData name="Weifeng Xu" userId="e7aed605-a3dd-4d5a-a692-a87037af107b" providerId="ADAL" clId="{8442418D-DE68-4B3B-96F3-F4D7267D1273}" dt="2021-08-11T03:07:34.530" v="218" actId="403"/>
          <ac:spMkLst>
            <pc:docMk/>
            <pc:sldMk cId="4229272223" sldId="365"/>
            <ac:spMk id="3" creationId="{CE694C51-F5B8-4ED6-BBD0-7FE91C77BD45}"/>
          </ac:spMkLst>
        </pc:spChg>
        <pc:spChg chg="add">
          <ac:chgData name="Weifeng Xu" userId="e7aed605-a3dd-4d5a-a692-a87037af107b" providerId="ADAL" clId="{8442418D-DE68-4B3B-96F3-F4D7267D1273}" dt="2021-08-11T03:07:07.924" v="208" actId="26606"/>
          <ac:spMkLst>
            <pc:docMk/>
            <pc:sldMk cId="4229272223" sldId="365"/>
            <ac:spMk id="10" creationId="{2B566528-1B12-4246-9431-5C2D7D081168}"/>
          </ac:spMkLst>
        </pc:spChg>
        <pc:grpChg chg="add">
          <ac:chgData name="Weifeng Xu" userId="e7aed605-a3dd-4d5a-a692-a87037af107b" providerId="ADAL" clId="{8442418D-DE68-4B3B-96F3-F4D7267D1273}" dt="2021-08-11T03:07:07.924" v="208" actId="26606"/>
          <ac:grpSpMkLst>
            <pc:docMk/>
            <pc:sldMk cId="4229272223" sldId="365"/>
            <ac:grpSpMk id="12" creationId="{5995D10D-E9C9-47DB-AE7E-801FEF38F5C9}"/>
          </ac:grpSpMkLst>
        </pc:grpChg>
        <pc:grpChg chg="add">
          <ac:chgData name="Weifeng Xu" userId="e7aed605-a3dd-4d5a-a692-a87037af107b" providerId="ADAL" clId="{8442418D-DE68-4B3B-96F3-F4D7267D1273}" dt="2021-08-11T03:07:07.924" v="208" actId="26606"/>
          <ac:grpSpMkLst>
            <pc:docMk/>
            <pc:sldMk cId="4229272223" sldId="365"/>
            <ac:grpSpMk id="16" creationId="{828A5161-06F1-46CF-8AD7-844680A59E13}"/>
          </ac:grpSpMkLst>
        </pc:grpChg>
        <pc:picChg chg="add mod">
          <ac:chgData name="Weifeng Xu" userId="e7aed605-a3dd-4d5a-a692-a87037af107b" providerId="ADAL" clId="{8442418D-DE68-4B3B-96F3-F4D7267D1273}" dt="2022-03-05T15:53:50.308" v="644" actId="1076"/>
          <ac:picMkLst>
            <pc:docMk/>
            <pc:sldMk cId="4229272223" sldId="365"/>
            <ac:picMk id="4" creationId="{71B3B1F2-4458-4899-A5FE-142179B4B12A}"/>
          </ac:picMkLst>
        </pc:picChg>
        <pc:picChg chg="add mod">
          <ac:chgData name="Weifeng Xu" userId="e7aed605-a3dd-4d5a-a692-a87037af107b" providerId="ADAL" clId="{8442418D-DE68-4B3B-96F3-F4D7267D1273}" dt="2021-08-11T03:07:52.452" v="223" actId="14100"/>
          <ac:picMkLst>
            <pc:docMk/>
            <pc:sldMk cId="4229272223" sldId="365"/>
            <ac:picMk id="5" creationId="{F8D12C89-A1D6-4746-842E-43D8E55A15EC}"/>
          </ac:picMkLst>
        </pc:picChg>
      </pc:sldChg>
      <pc:sldChg chg="add del">
        <pc:chgData name="Weifeng Xu" userId="e7aed605-a3dd-4d5a-a692-a87037af107b" providerId="ADAL" clId="{8442418D-DE68-4B3B-96F3-F4D7267D1273}" dt="2021-08-11T03:05:59.477" v="197"/>
        <pc:sldMkLst>
          <pc:docMk/>
          <pc:sldMk cId="764599822" sldId="366"/>
        </pc:sldMkLst>
      </pc:sldChg>
      <pc:sldChg chg="addSp delSp modSp new mod">
        <pc:chgData name="Weifeng Xu" userId="e7aed605-a3dd-4d5a-a692-a87037af107b" providerId="ADAL" clId="{8442418D-DE68-4B3B-96F3-F4D7267D1273}" dt="2022-08-30T14:30:29.227" v="1035" actId="1076"/>
        <pc:sldMkLst>
          <pc:docMk/>
          <pc:sldMk cId="2996568162" sldId="366"/>
        </pc:sldMkLst>
        <pc:spChg chg="mod">
          <ac:chgData name="Weifeng Xu" userId="e7aed605-a3dd-4d5a-a692-a87037af107b" providerId="ADAL" clId="{8442418D-DE68-4B3B-96F3-F4D7267D1273}" dt="2022-03-05T15:55:28.518" v="652" actId="20577"/>
          <ac:spMkLst>
            <pc:docMk/>
            <pc:sldMk cId="2996568162" sldId="366"/>
            <ac:spMk id="2" creationId="{8CF152C7-01BC-4818-B196-E6FE84B1FC44}"/>
          </ac:spMkLst>
        </pc:spChg>
        <pc:spChg chg="mod">
          <ac:chgData name="Weifeng Xu" userId="e7aed605-a3dd-4d5a-a692-a87037af107b" providerId="ADAL" clId="{8442418D-DE68-4B3B-96F3-F4D7267D1273}" dt="2022-03-05T16:00:44.847" v="681" actId="27636"/>
          <ac:spMkLst>
            <pc:docMk/>
            <pc:sldMk cId="2996568162" sldId="366"/>
            <ac:spMk id="3" creationId="{AD97F87F-19AF-4F97-802C-4FE292347607}"/>
          </ac:spMkLst>
        </pc:spChg>
        <pc:spChg chg="add mod">
          <ac:chgData name="Weifeng Xu" userId="e7aed605-a3dd-4d5a-a692-a87037af107b" providerId="ADAL" clId="{8442418D-DE68-4B3B-96F3-F4D7267D1273}" dt="2022-03-05T16:01:27.353" v="693" actId="1076"/>
          <ac:spMkLst>
            <pc:docMk/>
            <pc:sldMk cId="2996568162" sldId="366"/>
            <ac:spMk id="13" creationId="{DCDCEF93-5A7D-478E-B709-FDD4A1BD879C}"/>
          </ac:spMkLst>
        </pc:spChg>
        <pc:spChg chg="add del mod">
          <ac:chgData name="Weifeng Xu" userId="e7aed605-a3dd-4d5a-a692-a87037af107b" providerId="ADAL" clId="{8442418D-DE68-4B3B-96F3-F4D7267D1273}" dt="2022-03-05T16:01:34.922" v="697" actId="22"/>
          <ac:spMkLst>
            <pc:docMk/>
            <pc:sldMk cId="2996568162" sldId="366"/>
            <ac:spMk id="15" creationId="{6FB12A71-DA5C-4721-B992-148FED72DA3E}"/>
          </ac:spMkLst>
        </pc:spChg>
        <pc:spChg chg="add mod">
          <ac:chgData name="Weifeng Xu" userId="e7aed605-a3dd-4d5a-a692-a87037af107b" providerId="ADAL" clId="{8442418D-DE68-4B3B-96F3-F4D7267D1273}" dt="2022-03-05T16:01:43.879" v="705" actId="20577"/>
          <ac:spMkLst>
            <pc:docMk/>
            <pc:sldMk cId="2996568162" sldId="366"/>
            <ac:spMk id="16" creationId="{5388B18D-A9DB-4486-A739-4BD19E6B5267}"/>
          </ac:spMkLst>
        </pc:spChg>
        <pc:graphicFrameChg chg="add mod modGraphic">
          <ac:chgData name="Weifeng Xu" userId="e7aed605-a3dd-4d5a-a692-a87037af107b" providerId="ADAL" clId="{8442418D-DE68-4B3B-96F3-F4D7267D1273}" dt="2022-03-05T16:29:28.588" v="728" actId="207"/>
          <ac:graphicFrameMkLst>
            <pc:docMk/>
            <pc:sldMk cId="2996568162" sldId="366"/>
            <ac:graphicFrameMk id="4" creationId="{E0F1122D-8CEC-48FE-8F72-CFF83F40E719}"/>
          </ac:graphicFrameMkLst>
        </pc:graphicFrameChg>
        <pc:graphicFrameChg chg="add mod modGraphic">
          <ac:chgData name="Weifeng Xu" userId="e7aed605-a3dd-4d5a-a692-a87037af107b" providerId="ADAL" clId="{8442418D-DE68-4B3B-96F3-F4D7267D1273}" dt="2022-03-07T23:06:32.398" v="1034" actId="207"/>
          <ac:graphicFrameMkLst>
            <pc:docMk/>
            <pc:sldMk cId="2996568162" sldId="366"/>
            <ac:graphicFrameMk id="5" creationId="{0CA5BF42-1B92-4A61-A6CF-AD86CFA43BAB}"/>
          </ac:graphicFrameMkLst>
        </pc:graphicFrameChg>
        <pc:graphicFrameChg chg="add del mod">
          <ac:chgData name="Weifeng Xu" userId="e7aed605-a3dd-4d5a-a692-a87037af107b" providerId="ADAL" clId="{8442418D-DE68-4B3B-96F3-F4D7267D1273}" dt="2022-03-05T16:00:28.906" v="678" actId="478"/>
          <ac:graphicFrameMkLst>
            <pc:docMk/>
            <pc:sldMk cId="2996568162" sldId="366"/>
            <ac:graphicFrameMk id="6" creationId="{26918C38-9C4A-4F43-9D8E-83BA719FEC2C}"/>
          </ac:graphicFrameMkLst>
        </pc:graphicFrameChg>
        <pc:graphicFrameChg chg="add mod modGraphic">
          <ac:chgData name="Weifeng Xu" userId="e7aed605-a3dd-4d5a-a692-a87037af107b" providerId="ADAL" clId="{8442418D-DE68-4B3B-96F3-F4D7267D1273}" dt="2022-03-05T16:05:20.590" v="713" actId="1076"/>
          <ac:graphicFrameMkLst>
            <pc:docMk/>
            <pc:sldMk cId="2996568162" sldId="366"/>
            <ac:graphicFrameMk id="7" creationId="{533B6A4A-5D1C-4F8F-BD8E-9F33F33B4CD8}"/>
          </ac:graphicFrameMkLst>
        </pc:graphicFrameChg>
        <pc:graphicFrameChg chg="add mod modGraphic">
          <ac:chgData name="Weifeng Xu" userId="e7aed605-a3dd-4d5a-a692-a87037af107b" providerId="ADAL" clId="{8442418D-DE68-4B3B-96F3-F4D7267D1273}" dt="2022-08-30T14:30:29.227" v="1035" actId="1076"/>
          <ac:graphicFrameMkLst>
            <pc:docMk/>
            <pc:sldMk cId="2996568162" sldId="366"/>
            <ac:graphicFrameMk id="17" creationId="{48A5EC28-0F5E-4C20-A61A-38F6CCF30C50}"/>
          </ac:graphicFrameMkLst>
        </pc:graphicFrameChg>
        <pc:cxnChg chg="add mod">
          <ac:chgData name="Weifeng Xu" userId="e7aed605-a3dd-4d5a-a692-a87037af107b" providerId="ADAL" clId="{8442418D-DE68-4B3B-96F3-F4D7267D1273}" dt="2022-03-05T16:00:55.630" v="684" actId="13822"/>
          <ac:cxnSpMkLst>
            <pc:docMk/>
            <pc:sldMk cId="2996568162" sldId="366"/>
            <ac:cxnSpMk id="9" creationId="{E88E5176-2DDF-4AAD-AE4A-DD6B27C75FBA}"/>
          </ac:cxnSpMkLst>
        </pc:cxnChg>
        <pc:cxnChg chg="add mod">
          <ac:chgData name="Weifeng Xu" userId="e7aed605-a3dd-4d5a-a692-a87037af107b" providerId="ADAL" clId="{8442418D-DE68-4B3B-96F3-F4D7267D1273}" dt="2022-03-05T16:01:01.889" v="686" actId="13822"/>
          <ac:cxnSpMkLst>
            <pc:docMk/>
            <pc:sldMk cId="2996568162" sldId="366"/>
            <ac:cxnSpMk id="11" creationId="{2F9C4D62-40B0-4FE2-A9A2-ECC6D5F9A3A4}"/>
          </ac:cxnSpMkLst>
        </pc:cxnChg>
      </pc:sldChg>
      <pc:sldChg chg="modSp add del mod">
        <pc:chgData name="Weifeng Xu" userId="e7aed605-a3dd-4d5a-a692-a87037af107b" providerId="ADAL" clId="{8442418D-DE68-4B3B-96F3-F4D7267D1273}" dt="2021-08-11T02:18:07.067" v="101"/>
        <pc:sldMkLst>
          <pc:docMk/>
          <pc:sldMk cId="2359455590" sldId="367"/>
        </pc:sldMkLst>
        <pc:spChg chg="mod">
          <ac:chgData name="Weifeng Xu" userId="e7aed605-a3dd-4d5a-a692-a87037af107b" providerId="ADAL" clId="{8442418D-DE68-4B3B-96F3-F4D7267D1273}" dt="2021-08-11T02:18:07.067" v="101"/>
          <ac:spMkLst>
            <pc:docMk/>
            <pc:sldMk cId="2359455590" sldId="367"/>
            <ac:spMk id="2" creationId="{00000000-0000-0000-0000-000000000000}"/>
          </ac:spMkLst>
        </pc:spChg>
      </pc:sldChg>
      <pc:sldChg chg="addSp modSp new mod">
        <pc:chgData name="Weifeng Xu" userId="e7aed605-a3dd-4d5a-a692-a87037af107b" providerId="ADAL" clId="{8442418D-DE68-4B3B-96F3-F4D7267D1273}" dt="2022-03-05T16:33:36.181" v="783" actId="6549"/>
        <pc:sldMkLst>
          <pc:docMk/>
          <pc:sldMk cId="2906318904" sldId="367"/>
        </pc:sldMkLst>
        <pc:spChg chg="mod">
          <ac:chgData name="Weifeng Xu" userId="e7aed605-a3dd-4d5a-a692-a87037af107b" providerId="ADAL" clId="{8442418D-DE68-4B3B-96F3-F4D7267D1273}" dt="2022-03-05T16:33:36.181" v="783" actId="6549"/>
          <ac:spMkLst>
            <pc:docMk/>
            <pc:sldMk cId="2906318904" sldId="367"/>
            <ac:spMk id="2" creationId="{45EA4EF0-CA0E-43A9-B180-453B9F073D3A}"/>
          </ac:spMkLst>
        </pc:spChg>
        <pc:spChg chg="mod">
          <ac:chgData name="Weifeng Xu" userId="e7aed605-a3dd-4d5a-a692-a87037af107b" providerId="ADAL" clId="{8442418D-DE68-4B3B-96F3-F4D7267D1273}" dt="2022-03-04T21:38:30.250" v="528" actId="14100"/>
          <ac:spMkLst>
            <pc:docMk/>
            <pc:sldMk cId="2906318904" sldId="367"/>
            <ac:spMk id="3" creationId="{D140AC8E-1AA4-4A37-956A-DD86BF0CEB74}"/>
          </ac:spMkLst>
        </pc:spChg>
        <pc:picChg chg="add mod">
          <ac:chgData name="Weifeng Xu" userId="e7aed605-a3dd-4d5a-a692-a87037af107b" providerId="ADAL" clId="{8442418D-DE68-4B3B-96F3-F4D7267D1273}" dt="2022-03-04T21:39:30.034" v="540" actId="1076"/>
          <ac:picMkLst>
            <pc:docMk/>
            <pc:sldMk cId="2906318904" sldId="367"/>
            <ac:picMk id="4" creationId="{F84EE92A-47B1-4AEE-BC87-7DFEC5A10413}"/>
          </ac:picMkLst>
        </pc:picChg>
        <pc:picChg chg="add mod">
          <ac:chgData name="Weifeng Xu" userId="e7aed605-a3dd-4d5a-a692-a87037af107b" providerId="ADAL" clId="{8442418D-DE68-4B3B-96F3-F4D7267D1273}" dt="2022-03-04T21:39:31.068" v="541" actId="1076"/>
          <ac:picMkLst>
            <pc:docMk/>
            <pc:sldMk cId="2906318904" sldId="367"/>
            <ac:picMk id="1026" creationId="{D135A29E-3089-439E-91E1-0ED94882A1C5}"/>
          </ac:picMkLst>
        </pc:picChg>
        <pc:picChg chg="add mod">
          <ac:chgData name="Weifeng Xu" userId="e7aed605-a3dd-4d5a-a692-a87037af107b" providerId="ADAL" clId="{8442418D-DE68-4B3B-96F3-F4D7267D1273}" dt="2022-03-04T21:39:33.753" v="542" actId="1076"/>
          <ac:picMkLst>
            <pc:docMk/>
            <pc:sldMk cId="2906318904" sldId="367"/>
            <ac:picMk id="1028" creationId="{3A792103-C138-4C81-A8C2-FF99AA1FD9CD}"/>
          </ac:picMkLst>
        </pc:picChg>
      </pc:sldChg>
      <pc:sldChg chg="add del">
        <pc:chgData name="Weifeng Xu" userId="e7aed605-a3dd-4d5a-a692-a87037af107b" providerId="ADAL" clId="{8442418D-DE68-4B3B-96F3-F4D7267D1273}" dt="2021-08-11T03:05:59.477" v="197"/>
        <pc:sldMkLst>
          <pc:docMk/>
          <pc:sldMk cId="3820283110" sldId="367"/>
        </pc:sldMkLst>
      </pc:sldChg>
      <pc:sldChg chg="add del">
        <pc:chgData name="Weifeng Xu" userId="e7aed605-a3dd-4d5a-a692-a87037af107b" providerId="ADAL" clId="{8442418D-DE68-4B3B-96F3-F4D7267D1273}" dt="2021-08-11T02:18:07.067" v="101"/>
        <pc:sldMkLst>
          <pc:docMk/>
          <pc:sldMk cId="102192690" sldId="368"/>
        </pc:sldMkLst>
      </pc:sldChg>
      <pc:sldChg chg="modSp new mod">
        <pc:chgData name="Weifeng Xu" userId="e7aed605-a3dd-4d5a-a692-a87037af107b" providerId="ADAL" clId="{8442418D-DE68-4B3B-96F3-F4D7267D1273}" dt="2021-08-11T03:14:40.094" v="321" actId="108"/>
        <pc:sldMkLst>
          <pc:docMk/>
          <pc:sldMk cId="1025684680" sldId="368"/>
        </pc:sldMkLst>
        <pc:spChg chg="mod">
          <ac:chgData name="Weifeng Xu" userId="e7aed605-a3dd-4d5a-a692-a87037af107b" providerId="ADAL" clId="{8442418D-DE68-4B3B-96F3-F4D7267D1273}" dt="2021-08-11T03:12:24.843" v="284"/>
          <ac:spMkLst>
            <pc:docMk/>
            <pc:sldMk cId="1025684680" sldId="368"/>
            <ac:spMk id="2" creationId="{B7642701-40E3-4036-9127-3D1258EAABBF}"/>
          </ac:spMkLst>
        </pc:spChg>
        <pc:spChg chg="mod">
          <ac:chgData name="Weifeng Xu" userId="e7aed605-a3dd-4d5a-a692-a87037af107b" providerId="ADAL" clId="{8442418D-DE68-4B3B-96F3-F4D7267D1273}" dt="2021-08-11T03:14:40.094" v="321" actId="108"/>
          <ac:spMkLst>
            <pc:docMk/>
            <pc:sldMk cId="1025684680" sldId="368"/>
            <ac:spMk id="3" creationId="{93C96E82-437E-4833-9087-89C484E7C5DC}"/>
          </ac:spMkLst>
        </pc:spChg>
      </pc:sldChg>
      <pc:sldChg chg="modSp add del mod">
        <pc:chgData name="Weifeng Xu" userId="e7aed605-a3dd-4d5a-a692-a87037af107b" providerId="ADAL" clId="{8442418D-DE68-4B3B-96F3-F4D7267D1273}" dt="2021-08-11T03:05:59.477" v="197"/>
        <pc:sldMkLst>
          <pc:docMk/>
          <pc:sldMk cId="2359455590" sldId="368"/>
        </pc:sldMkLst>
        <pc:spChg chg="mod">
          <ac:chgData name="Weifeng Xu" userId="e7aed605-a3dd-4d5a-a692-a87037af107b" providerId="ADAL" clId="{8442418D-DE68-4B3B-96F3-F4D7267D1273}" dt="2021-08-11T03:05:51.486" v="195"/>
          <ac:spMkLst>
            <pc:docMk/>
            <pc:sldMk cId="2359455590" sldId="368"/>
            <ac:spMk id="2" creationId="{00000000-0000-0000-0000-000000000000}"/>
          </ac:spMkLst>
        </pc:spChg>
      </pc:sldChg>
      <pc:sldChg chg="add del">
        <pc:chgData name="Weifeng Xu" userId="e7aed605-a3dd-4d5a-a692-a87037af107b" providerId="ADAL" clId="{8442418D-DE68-4B3B-96F3-F4D7267D1273}" dt="2021-08-11T03:05:59.477" v="197"/>
        <pc:sldMkLst>
          <pc:docMk/>
          <pc:sldMk cId="102192690" sldId="369"/>
        </pc:sldMkLst>
      </pc:sldChg>
      <pc:sldChg chg="add del">
        <pc:chgData name="Weifeng Xu" userId="e7aed605-a3dd-4d5a-a692-a87037af107b" providerId="ADAL" clId="{8442418D-DE68-4B3B-96F3-F4D7267D1273}" dt="2021-08-11T02:18:07.067" v="101"/>
        <pc:sldMkLst>
          <pc:docMk/>
          <pc:sldMk cId="614546123" sldId="369"/>
        </pc:sldMkLst>
      </pc:sldChg>
      <pc:sldChg chg="modSp new mod">
        <pc:chgData name="Weifeng Xu" userId="e7aed605-a3dd-4d5a-a692-a87037af107b" providerId="ADAL" clId="{8442418D-DE68-4B3B-96F3-F4D7267D1273}" dt="2021-08-11T03:15:20.416" v="326" actId="20577"/>
        <pc:sldMkLst>
          <pc:docMk/>
          <pc:sldMk cId="3125734328" sldId="369"/>
        </pc:sldMkLst>
        <pc:spChg chg="mod">
          <ac:chgData name="Weifeng Xu" userId="e7aed605-a3dd-4d5a-a692-a87037af107b" providerId="ADAL" clId="{8442418D-DE68-4B3B-96F3-F4D7267D1273}" dt="2021-08-11T03:15:05.946" v="323"/>
          <ac:spMkLst>
            <pc:docMk/>
            <pc:sldMk cId="3125734328" sldId="369"/>
            <ac:spMk id="2" creationId="{897E7B20-9887-4699-BE91-36536B3B9A69}"/>
          </ac:spMkLst>
        </pc:spChg>
        <pc:spChg chg="mod">
          <ac:chgData name="Weifeng Xu" userId="e7aed605-a3dd-4d5a-a692-a87037af107b" providerId="ADAL" clId="{8442418D-DE68-4B3B-96F3-F4D7267D1273}" dt="2021-08-11T03:15:20.416" v="326" actId="20577"/>
          <ac:spMkLst>
            <pc:docMk/>
            <pc:sldMk cId="3125734328" sldId="369"/>
            <ac:spMk id="3" creationId="{D4C2BB87-299E-48DA-985F-7800319693FA}"/>
          </ac:spMkLst>
        </pc:spChg>
      </pc:sldChg>
      <pc:sldChg chg="add del">
        <pc:chgData name="Weifeng Xu" userId="e7aed605-a3dd-4d5a-a692-a87037af107b" providerId="ADAL" clId="{8442418D-DE68-4B3B-96F3-F4D7267D1273}" dt="2021-08-11T03:05:59.477" v="197"/>
        <pc:sldMkLst>
          <pc:docMk/>
          <pc:sldMk cId="614546123" sldId="370"/>
        </pc:sldMkLst>
      </pc:sldChg>
      <pc:sldChg chg="addSp delSp modSp new mod modClrScheme chgLayout">
        <pc:chgData name="Weifeng Xu" userId="e7aed605-a3dd-4d5a-a692-a87037af107b" providerId="ADAL" clId="{8442418D-DE68-4B3B-96F3-F4D7267D1273}" dt="2021-08-11T03:32:45.013" v="386" actId="1076"/>
        <pc:sldMkLst>
          <pc:docMk/>
          <pc:sldMk cId="1903563190" sldId="370"/>
        </pc:sldMkLst>
        <pc:spChg chg="del mod ord">
          <ac:chgData name="Weifeng Xu" userId="e7aed605-a3dd-4d5a-a692-a87037af107b" providerId="ADAL" clId="{8442418D-DE68-4B3B-96F3-F4D7267D1273}" dt="2021-08-11T03:20:45.892" v="328" actId="700"/>
          <ac:spMkLst>
            <pc:docMk/>
            <pc:sldMk cId="1903563190" sldId="370"/>
            <ac:spMk id="2" creationId="{2839D904-194C-43C6-9A16-AC4A64207CB0}"/>
          </ac:spMkLst>
        </pc:spChg>
        <pc:spChg chg="del mod ord">
          <ac:chgData name="Weifeng Xu" userId="e7aed605-a3dd-4d5a-a692-a87037af107b" providerId="ADAL" clId="{8442418D-DE68-4B3B-96F3-F4D7267D1273}" dt="2021-08-11T03:20:45.892" v="328" actId="700"/>
          <ac:spMkLst>
            <pc:docMk/>
            <pc:sldMk cId="1903563190" sldId="370"/>
            <ac:spMk id="3" creationId="{0A1E9447-C032-4444-8856-1D58E8135A66}"/>
          </ac:spMkLst>
        </pc:spChg>
        <pc:spChg chg="add mod ord">
          <ac:chgData name="Weifeng Xu" userId="e7aed605-a3dd-4d5a-a692-a87037af107b" providerId="ADAL" clId="{8442418D-DE68-4B3B-96F3-F4D7267D1273}" dt="2021-08-11T03:20:48.079" v="329"/>
          <ac:spMkLst>
            <pc:docMk/>
            <pc:sldMk cId="1903563190" sldId="370"/>
            <ac:spMk id="4" creationId="{C4C36355-1881-4C0F-B035-EA373545AD9C}"/>
          </ac:spMkLst>
        </pc:spChg>
        <pc:spChg chg="add mod ord">
          <ac:chgData name="Weifeng Xu" userId="e7aed605-a3dd-4d5a-a692-a87037af107b" providerId="ADAL" clId="{8442418D-DE68-4B3B-96F3-F4D7267D1273}" dt="2021-08-11T03:20:45.892" v="328" actId="700"/>
          <ac:spMkLst>
            <pc:docMk/>
            <pc:sldMk cId="1903563190" sldId="370"/>
            <ac:spMk id="5" creationId="{8DB38285-F64D-46CA-BF2D-681F70F909F6}"/>
          </ac:spMkLst>
        </pc:spChg>
        <pc:picChg chg="add mod">
          <ac:chgData name="Weifeng Xu" userId="e7aed605-a3dd-4d5a-a692-a87037af107b" providerId="ADAL" clId="{8442418D-DE68-4B3B-96F3-F4D7267D1273}" dt="2021-08-11T03:32:45.013" v="386" actId="1076"/>
          <ac:picMkLst>
            <pc:docMk/>
            <pc:sldMk cId="1903563190" sldId="370"/>
            <ac:picMk id="7" creationId="{89DA9E7F-3F7D-4496-B904-CB1222D572EA}"/>
          </ac:picMkLst>
        </pc:picChg>
      </pc:sldChg>
      <pc:sldChg chg="add del">
        <pc:chgData name="Weifeng Xu" userId="e7aed605-a3dd-4d5a-a692-a87037af107b" providerId="ADAL" clId="{8442418D-DE68-4B3B-96F3-F4D7267D1273}" dt="2021-08-11T02:18:07.067" v="101"/>
        <pc:sldMkLst>
          <pc:docMk/>
          <pc:sldMk cId="3900239763" sldId="370"/>
        </pc:sldMkLst>
      </pc:sldChg>
      <pc:sldChg chg="modSp add del mod">
        <pc:chgData name="Weifeng Xu" userId="e7aed605-a3dd-4d5a-a692-a87037af107b" providerId="ADAL" clId="{8442418D-DE68-4B3B-96F3-F4D7267D1273}" dt="2022-03-07T19:56:06.098" v="882" actId="114"/>
        <pc:sldMkLst>
          <pc:docMk/>
          <pc:sldMk cId="591311306" sldId="372"/>
        </pc:sldMkLst>
        <pc:spChg chg="mod">
          <ac:chgData name="Weifeng Xu" userId="e7aed605-a3dd-4d5a-a692-a87037af107b" providerId="ADAL" clId="{8442418D-DE68-4B3B-96F3-F4D7267D1273}" dt="2022-03-07T19:56:06.098" v="882" actId="114"/>
          <ac:spMkLst>
            <pc:docMk/>
            <pc:sldMk cId="591311306" sldId="372"/>
            <ac:spMk id="3" creationId="{00000000-0000-0000-0000-000000000000}"/>
          </ac:spMkLst>
        </pc:spChg>
      </pc:sldChg>
      <pc:sldChg chg="modSp add del mod">
        <pc:chgData name="Weifeng Xu" userId="e7aed605-a3dd-4d5a-a692-a87037af107b" providerId="ADAL" clId="{8442418D-DE68-4B3B-96F3-F4D7267D1273}" dt="2021-08-11T03:35:01.284" v="389" actId="14100"/>
        <pc:sldMkLst>
          <pc:docMk/>
          <pc:sldMk cId="506927129" sldId="373"/>
        </pc:sldMkLst>
        <pc:picChg chg="mod">
          <ac:chgData name="Weifeng Xu" userId="e7aed605-a3dd-4d5a-a692-a87037af107b" providerId="ADAL" clId="{8442418D-DE68-4B3B-96F3-F4D7267D1273}" dt="2021-08-11T03:35:01.284" v="389" actId="14100"/>
          <ac:picMkLst>
            <pc:docMk/>
            <pc:sldMk cId="506927129" sldId="373"/>
            <ac:picMk id="5" creationId="{00000000-0000-0000-0000-000000000000}"/>
          </ac:picMkLst>
        </pc:picChg>
      </pc:sldChg>
      <pc:sldChg chg="del">
        <pc:chgData name="Weifeng Xu" userId="e7aed605-a3dd-4d5a-a692-a87037af107b" providerId="ADAL" clId="{8442418D-DE68-4B3B-96F3-F4D7267D1273}" dt="2021-08-11T02:13:22.493" v="0" actId="47"/>
        <pc:sldMkLst>
          <pc:docMk/>
          <pc:sldMk cId="2616338024" sldId="373"/>
        </pc:sldMkLst>
      </pc:sldChg>
      <pc:sldChg chg="modSp add del mod">
        <pc:chgData name="Weifeng Xu" userId="e7aed605-a3dd-4d5a-a692-a87037af107b" providerId="ADAL" clId="{8442418D-DE68-4B3B-96F3-F4D7267D1273}" dt="2021-08-11T03:35:08.021" v="391" actId="14100"/>
        <pc:sldMkLst>
          <pc:docMk/>
          <pc:sldMk cId="1039227898" sldId="374"/>
        </pc:sldMkLst>
        <pc:picChg chg="mod">
          <ac:chgData name="Weifeng Xu" userId="e7aed605-a3dd-4d5a-a692-a87037af107b" providerId="ADAL" clId="{8442418D-DE68-4B3B-96F3-F4D7267D1273}" dt="2021-08-11T03:35:08.021" v="391" actId="14100"/>
          <ac:picMkLst>
            <pc:docMk/>
            <pc:sldMk cId="1039227898" sldId="374"/>
            <ac:picMk id="3" creationId="{00000000-0000-0000-0000-000000000000}"/>
          </ac:picMkLst>
        </pc:picChg>
      </pc:sldChg>
      <pc:sldChg chg="modSp add del mod">
        <pc:chgData name="Weifeng Xu" userId="e7aed605-a3dd-4d5a-a692-a87037af107b" providerId="ADAL" clId="{8442418D-DE68-4B3B-96F3-F4D7267D1273}" dt="2021-08-11T03:35:17.149" v="392" actId="1076"/>
        <pc:sldMkLst>
          <pc:docMk/>
          <pc:sldMk cId="3727476988" sldId="375"/>
        </pc:sldMkLst>
        <pc:picChg chg="mod">
          <ac:chgData name="Weifeng Xu" userId="e7aed605-a3dd-4d5a-a692-a87037af107b" providerId="ADAL" clId="{8442418D-DE68-4B3B-96F3-F4D7267D1273}" dt="2021-08-11T03:35:17.149" v="392" actId="1076"/>
          <ac:picMkLst>
            <pc:docMk/>
            <pc:sldMk cId="3727476988" sldId="375"/>
            <ac:picMk id="3" creationId="{00000000-0000-0000-0000-000000000000}"/>
          </ac:picMkLst>
        </pc:picChg>
      </pc:sldChg>
      <pc:sldChg chg="modSp add del mod">
        <pc:chgData name="Weifeng Xu" userId="e7aed605-a3dd-4d5a-a692-a87037af107b" providerId="ADAL" clId="{8442418D-DE68-4B3B-96F3-F4D7267D1273}" dt="2021-08-11T03:35:25.049" v="394" actId="14100"/>
        <pc:sldMkLst>
          <pc:docMk/>
          <pc:sldMk cId="1807727992" sldId="376"/>
        </pc:sldMkLst>
        <pc:picChg chg="mod">
          <ac:chgData name="Weifeng Xu" userId="e7aed605-a3dd-4d5a-a692-a87037af107b" providerId="ADAL" clId="{8442418D-DE68-4B3B-96F3-F4D7267D1273}" dt="2021-08-11T03:35:25.049" v="394" actId="14100"/>
          <ac:picMkLst>
            <pc:docMk/>
            <pc:sldMk cId="1807727992" sldId="376"/>
            <ac:picMk id="3" creationId="{00000000-0000-0000-0000-000000000000}"/>
          </ac:picMkLst>
        </pc:picChg>
      </pc:sldChg>
      <pc:sldChg chg="modSp add del mod">
        <pc:chgData name="Weifeng Xu" userId="e7aed605-a3dd-4d5a-a692-a87037af107b" providerId="ADAL" clId="{8442418D-DE68-4B3B-96F3-F4D7267D1273}" dt="2021-08-11T03:35:27.366" v="395" actId="1076"/>
        <pc:sldMkLst>
          <pc:docMk/>
          <pc:sldMk cId="3318750264" sldId="377"/>
        </pc:sldMkLst>
        <pc:picChg chg="mod">
          <ac:chgData name="Weifeng Xu" userId="e7aed605-a3dd-4d5a-a692-a87037af107b" providerId="ADAL" clId="{8442418D-DE68-4B3B-96F3-F4D7267D1273}" dt="2021-08-11T03:35:27.366" v="395" actId="1076"/>
          <ac:picMkLst>
            <pc:docMk/>
            <pc:sldMk cId="3318750264" sldId="377"/>
            <ac:picMk id="3" creationId="{00000000-0000-0000-0000-000000000000}"/>
          </ac:picMkLst>
        </pc:picChg>
      </pc:sldChg>
      <pc:sldChg chg="modSp add del mod">
        <pc:chgData name="Weifeng Xu" userId="e7aed605-a3dd-4d5a-a692-a87037af107b" providerId="ADAL" clId="{8442418D-DE68-4B3B-96F3-F4D7267D1273}" dt="2021-08-11T03:35:29.569" v="396" actId="1076"/>
        <pc:sldMkLst>
          <pc:docMk/>
          <pc:sldMk cId="3521347601" sldId="378"/>
        </pc:sldMkLst>
        <pc:picChg chg="mod">
          <ac:chgData name="Weifeng Xu" userId="e7aed605-a3dd-4d5a-a692-a87037af107b" providerId="ADAL" clId="{8442418D-DE68-4B3B-96F3-F4D7267D1273}" dt="2021-08-11T03:35:29.569" v="396" actId="1076"/>
          <ac:picMkLst>
            <pc:docMk/>
            <pc:sldMk cId="3521347601" sldId="378"/>
            <ac:picMk id="2" creationId="{00000000-0000-0000-0000-000000000000}"/>
          </ac:picMkLst>
        </pc:picChg>
      </pc:sldChg>
      <pc:sldChg chg="modSp add del mod">
        <pc:chgData name="Weifeng Xu" userId="e7aed605-a3dd-4d5a-a692-a87037af107b" providerId="ADAL" clId="{8442418D-DE68-4B3B-96F3-F4D7267D1273}" dt="2022-03-05T16:36:06.812" v="835" actId="1037"/>
        <pc:sldMkLst>
          <pc:docMk/>
          <pc:sldMk cId="335882978" sldId="379"/>
        </pc:sldMkLst>
        <pc:spChg chg="mod">
          <ac:chgData name="Weifeng Xu" userId="e7aed605-a3dd-4d5a-a692-a87037af107b" providerId="ADAL" clId="{8442418D-DE68-4B3B-96F3-F4D7267D1273}" dt="2022-03-05T16:36:06.812" v="835" actId="1037"/>
          <ac:spMkLst>
            <pc:docMk/>
            <pc:sldMk cId="335882978" sldId="379"/>
            <ac:spMk id="10" creationId="{00000000-0000-0000-0000-000000000000}"/>
          </ac:spMkLst>
        </pc:spChg>
        <pc:picChg chg="mod">
          <ac:chgData name="Weifeng Xu" userId="e7aed605-a3dd-4d5a-a692-a87037af107b" providerId="ADAL" clId="{8442418D-DE68-4B3B-96F3-F4D7267D1273}" dt="2022-03-05T16:36:02.671" v="820" actId="1076"/>
          <ac:picMkLst>
            <pc:docMk/>
            <pc:sldMk cId="335882978" sldId="379"/>
            <ac:picMk id="9" creationId="{00000000-0000-0000-0000-000000000000}"/>
          </ac:picMkLst>
        </pc:picChg>
      </pc:sldChg>
      <pc:sldChg chg="modSp add del mod">
        <pc:chgData name="Weifeng Xu" userId="e7aed605-a3dd-4d5a-a692-a87037af107b" providerId="ADAL" clId="{8442418D-DE68-4B3B-96F3-F4D7267D1273}" dt="2021-08-11T03:36:07.485" v="418" actId="20577"/>
        <pc:sldMkLst>
          <pc:docMk/>
          <pc:sldMk cId="2640096133" sldId="380"/>
        </pc:sldMkLst>
        <pc:spChg chg="mod">
          <ac:chgData name="Weifeng Xu" userId="e7aed605-a3dd-4d5a-a692-a87037af107b" providerId="ADAL" clId="{8442418D-DE68-4B3B-96F3-F4D7267D1273}" dt="2021-08-11T03:36:07.485" v="418" actId="20577"/>
          <ac:spMkLst>
            <pc:docMk/>
            <pc:sldMk cId="2640096133" sldId="380"/>
            <ac:spMk id="2" creationId="{00000000-0000-0000-0000-000000000000}"/>
          </ac:spMkLst>
        </pc:spChg>
        <pc:picChg chg="mod">
          <ac:chgData name="Weifeng Xu" userId="e7aed605-a3dd-4d5a-a692-a87037af107b" providerId="ADAL" clId="{8442418D-DE68-4B3B-96F3-F4D7267D1273}" dt="2021-08-11T03:35:44.799" v="400" actId="14100"/>
          <ac:picMkLst>
            <pc:docMk/>
            <pc:sldMk cId="2640096133" sldId="380"/>
            <ac:picMk id="3" creationId="{00000000-0000-0000-0000-000000000000}"/>
          </ac:picMkLst>
        </pc:picChg>
      </pc:sldChg>
      <pc:sldChg chg="modSp add del mod">
        <pc:chgData name="Weifeng Xu" userId="e7aed605-a3dd-4d5a-a692-a87037af107b" providerId="ADAL" clId="{8442418D-DE68-4B3B-96F3-F4D7267D1273}" dt="2021-08-11T03:36:01.997" v="404" actId="1076"/>
        <pc:sldMkLst>
          <pc:docMk/>
          <pc:sldMk cId="3733668127" sldId="381"/>
        </pc:sldMkLst>
        <pc:picChg chg="mod">
          <ac:chgData name="Weifeng Xu" userId="e7aed605-a3dd-4d5a-a692-a87037af107b" providerId="ADAL" clId="{8442418D-DE68-4B3B-96F3-F4D7267D1273}" dt="2021-08-11T03:35:59.349" v="403" actId="14100"/>
          <ac:picMkLst>
            <pc:docMk/>
            <pc:sldMk cId="3733668127" sldId="381"/>
            <ac:picMk id="4" creationId="{00000000-0000-0000-0000-000000000000}"/>
          </ac:picMkLst>
        </pc:picChg>
        <pc:picChg chg="mod">
          <ac:chgData name="Weifeng Xu" userId="e7aed605-a3dd-4d5a-a692-a87037af107b" providerId="ADAL" clId="{8442418D-DE68-4B3B-96F3-F4D7267D1273}" dt="2021-08-11T03:36:01.997" v="404" actId="1076"/>
          <ac:picMkLst>
            <pc:docMk/>
            <pc:sldMk cId="3733668127" sldId="381"/>
            <ac:picMk id="5" creationId="{00000000-0000-0000-0000-000000000000}"/>
          </ac:picMkLst>
        </pc:picChg>
      </pc:sldChg>
      <pc:sldChg chg="modSp add del mod">
        <pc:chgData name="Weifeng Xu" userId="e7aed605-a3dd-4d5a-a692-a87037af107b" providerId="ADAL" clId="{8442418D-DE68-4B3B-96F3-F4D7267D1273}" dt="2021-08-11T03:36:49.206" v="425" actId="1076"/>
        <pc:sldMkLst>
          <pc:docMk/>
          <pc:sldMk cId="648127311" sldId="382"/>
        </pc:sldMkLst>
        <pc:spChg chg="mod">
          <ac:chgData name="Weifeng Xu" userId="e7aed605-a3dd-4d5a-a692-a87037af107b" providerId="ADAL" clId="{8442418D-DE68-4B3B-96F3-F4D7267D1273}" dt="2021-08-11T03:36:49.206" v="425" actId="1076"/>
          <ac:spMkLst>
            <pc:docMk/>
            <pc:sldMk cId="648127311" sldId="382"/>
            <ac:spMk id="4" creationId="{00000000-0000-0000-0000-000000000000}"/>
          </ac:spMkLst>
        </pc:spChg>
        <pc:picChg chg="mod">
          <ac:chgData name="Weifeng Xu" userId="e7aed605-a3dd-4d5a-a692-a87037af107b" providerId="ADAL" clId="{8442418D-DE68-4B3B-96F3-F4D7267D1273}" dt="2021-08-11T03:36:41.865" v="424" actId="14100"/>
          <ac:picMkLst>
            <pc:docMk/>
            <pc:sldMk cId="648127311" sldId="382"/>
            <ac:picMk id="3" creationId="{00000000-0000-0000-0000-000000000000}"/>
          </ac:picMkLst>
        </pc:picChg>
      </pc:sldChg>
      <pc:sldChg chg="modSp add del mod">
        <pc:chgData name="Weifeng Xu" userId="e7aed605-a3dd-4d5a-a692-a87037af107b" providerId="ADAL" clId="{8442418D-DE68-4B3B-96F3-F4D7267D1273}" dt="2021-08-11T03:36:56.234" v="427" actId="14100"/>
        <pc:sldMkLst>
          <pc:docMk/>
          <pc:sldMk cId="2605355845" sldId="383"/>
        </pc:sldMkLst>
        <pc:picChg chg="mod">
          <ac:chgData name="Weifeng Xu" userId="e7aed605-a3dd-4d5a-a692-a87037af107b" providerId="ADAL" clId="{8442418D-DE68-4B3B-96F3-F4D7267D1273}" dt="2021-08-11T03:36:56.234" v="427" actId="14100"/>
          <ac:picMkLst>
            <pc:docMk/>
            <pc:sldMk cId="2605355845" sldId="383"/>
            <ac:picMk id="4" creationId="{00000000-0000-0000-0000-000000000000}"/>
          </ac:picMkLst>
        </pc:picChg>
      </pc:sldChg>
      <pc:sldChg chg="modSp add del mod">
        <pc:chgData name="Weifeng Xu" userId="e7aed605-a3dd-4d5a-a692-a87037af107b" providerId="ADAL" clId="{8442418D-DE68-4B3B-96F3-F4D7267D1273}" dt="2021-08-11T03:36:59.952" v="428" actId="1076"/>
        <pc:sldMkLst>
          <pc:docMk/>
          <pc:sldMk cId="2355122003" sldId="384"/>
        </pc:sldMkLst>
        <pc:picChg chg="mod">
          <ac:chgData name="Weifeng Xu" userId="e7aed605-a3dd-4d5a-a692-a87037af107b" providerId="ADAL" clId="{8442418D-DE68-4B3B-96F3-F4D7267D1273}" dt="2021-08-11T03:36:59.952" v="428" actId="1076"/>
          <ac:picMkLst>
            <pc:docMk/>
            <pc:sldMk cId="2355122003" sldId="384"/>
            <ac:picMk id="3" creationId="{00000000-0000-0000-0000-000000000000}"/>
          </ac:picMkLst>
        </pc:picChg>
      </pc:sldChg>
      <pc:sldChg chg="modSp add del mod">
        <pc:chgData name="Weifeng Xu" userId="e7aed605-a3dd-4d5a-a692-a87037af107b" providerId="ADAL" clId="{8442418D-DE68-4B3B-96F3-F4D7267D1273}" dt="2021-08-11T03:37:04.816" v="429" actId="1076"/>
        <pc:sldMkLst>
          <pc:docMk/>
          <pc:sldMk cId="4126387251" sldId="385"/>
        </pc:sldMkLst>
        <pc:picChg chg="mod">
          <ac:chgData name="Weifeng Xu" userId="e7aed605-a3dd-4d5a-a692-a87037af107b" providerId="ADAL" clId="{8442418D-DE68-4B3B-96F3-F4D7267D1273}" dt="2021-08-11T03:37:04.816" v="429" actId="1076"/>
          <ac:picMkLst>
            <pc:docMk/>
            <pc:sldMk cId="4126387251" sldId="385"/>
            <ac:picMk id="3" creationId="{00000000-0000-0000-0000-000000000000}"/>
          </ac:picMkLst>
        </pc:picChg>
      </pc:sldChg>
      <pc:sldChg chg="addSp delSp modSp new mod modClrScheme chgLayout">
        <pc:chgData name="Weifeng Xu" userId="e7aed605-a3dd-4d5a-a692-a87037af107b" providerId="ADAL" clId="{8442418D-DE68-4B3B-96F3-F4D7267D1273}" dt="2021-08-11T03:31:30.963" v="381" actId="14100"/>
        <pc:sldMkLst>
          <pc:docMk/>
          <pc:sldMk cId="3368594426" sldId="386"/>
        </pc:sldMkLst>
        <pc:spChg chg="mod ord">
          <ac:chgData name="Weifeng Xu" userId="e7aed605-a3dd-4d5a-a692-a87037af107b" providerId="ADAL" clId="{8442418D-DE68-4B3B-96F3-F4D7267D1273}" dt="2021-08-11T03:28:14.657" v="365" actId="700"/>
          <ac:spMkLst>
            <pc:docMk/>
            <pc:sldMk cId="3368594426" sldId="386"/>
            <ac:spMk id="2" creationId="{EAD5505E-8E10-4ECD-8634-E9F5E9E856F9}"/>
          </ac:spMkLst>
        </pc:spChg>
        <pc:spChg chg="del">
          <ac:chgData name="Weifeng Xu" userId="e7aed605-a3dd-4d5a-a692-a87037af107b" providerId="ADAL" clId="{8442418D-DE68-4B3B-96F3-F4D7267D1273}" dt="2021-08-11T03:28:14.657" v="365" actId="700"/>
          <ac:spMkLst>
            <pc:docMk/>
            <pc:sldMk cId="3368594426" sldId="386"/>
            <ac:spMk id="3" creationId="{09A7FF59-FD60-4DF5-B932-776ED8E3E417}"/>
          </ac:spMkLst>
        </pc:spChg>
        <pc:spChg chg="add mod">
          <ac:chgData name="Weifeng Xu" userId="e7aed605-a3dd-4d5a-a692-a87037af107b" providerId="ADAL" clId="{8442418D-DE68-4B3B-96F3-F4D7267D1273}" dt="2021-08-11T03:31:30.963" v="381" actId="14100"/>
          <ac:spMkLst>
            <pc:docMk/>
            <pc:sldMk cId="3368594426" sldId="386"/>
            <ac:spMk id="9" creationId="{F69075E7-3A1E-460E-8DB4-203C593377CD}"/>
          </ac:spMkLst>
        </pc:spChg>
        <pc:picChg chg="add del mod">
          <ac:chgData name="Weifeng Xu" userId="e7aed605-a3dd-4d5a-a692-a87037af107b" providerId="ADAL" clId="{8442418D-DE68-4B3B-96F3-F4D7267D1273}" dt="2021-08-11T03:29:17.669" v="370" actId="478"/>
          <ac:picMkLst>
            <pc:docMk/>
            <pc:sldMk cId="3368594426" sldId="386"/>
            <ac:picMk id="5" creationId="{EBD4CDB3-8743-449E-BE5A-0E0CAD13804F}"/>
          </ac:picMkLst>
        </pc:picChg>
        <pc:picChg chg="add mod">
          <ac:chgData name="Weifeng Xu" userId="e7aed605-a3dd-4d5a-a692-a87037af107b" providerId="ADAL" clId="{8442418D-DE68-4B3B-96F3-F4D7267D1273}" dt="2021-08-11T03:29:48.401" v="378" actId="1076"/>
          <ac:picMkLst>
            <pc:docMk/>
            <pc:sldMk cId="3368594426" sldId="386"/>
            <ac:picMk id="7" creationId="{FF93CEF9-F00C-4169-9A97-BD6D48704780}"/>
          </ac:picMkLst>
        </pc:picChg>
      </pc:sldChg>
      <pc:sldChg chg="addSp modSp new mod ord">
        <pc:chgData name="Weifeng Xu" userId="e7aed605-a3dd-4d5a-a692-a87037af107b" providerId="ADAL" clId="{8442418D-DE68-4B3B-96F3-F4D7267D1273}" dt="2022-03-07T21:45:58.267" v="938" actId="313"/>
        <pc:sldMkLst>
          <pc:docMk/>
          <pc:sldMk cId="890370378" sldId="387"/>
        </pc:sldMkLst>
        <pc:spChg chg="mod">
          <ac:chgData name="Weifeng Xu" userId="e7aed605-a3dd-4d5a-a692-a87037af107b" providerId="ADAL" clId="{8442418D-DE68-4B3B-96F3-F4D7267D1273}" dt="2021-09-09T23:14:41.354" v="473" actId="207"/>
          <ac:spMkLst>
            <pc:docMk/>
            <pc:sldMk cId="890370378" sldId="387"/>
            <ac:spMk id="2" creationId="{A99E8701-048F-4E27-8CCF-0DBDE11C8FFD}"/>
          </ac:spMkLst>
        </pc:spChg>
        <pc:spChg chg="add mod">
          <ac:chgData name="Weifeng Xu" userId="e7aed605-a3dd-4d5a-a692-a87037af107b" providerId="ADAL" clId="{8442418D-DE68-4B3B-96F3-F4D7267D1273}" dt="2022-03-07T21:45:58.267" v="938" actId="313"/>
          <ac:spMkLst>
            <pc:docMk/>
            <pc:sldMk cId="890370378" sldId="387"/>
            <ac:spMk id="3" creationId="{06AA3397-A31A-46F3-A99D-BF9E554D997D}"/>
          </ac:spMkLst>
        </pc:spChg>
        <pc:picChg chg="add">
          <ac:chgData name="Weifeng Xu" userId="e7aed605-a3dd-4d5a-a692-a87037af107b" providerId="ADAL" clId="{8442418D-DE68-4B3B-96F3-F4D7267D1273}" dt="2021-09-09T23:15:55.663" v="474" actId="22"/>
          <ac:picMkLst>
            <pc:docMk/>
            <pc:sldMk cId="890370378" sldId="387"/>
            <ac:picMk id="4" creationId="{F4375ED0-2554-4517-9C07-7FA85795281F}"/>
          </ac:picMkLst>
        </pc:picChg>
      </pc:sldChg>
      <pc:sldChg chg="addSp modSp new mod modClrScheme chgLayout">
        <pc:chgData name="Weifeng Xu" userId="e7aed605-a3dd-4d5a-a692-a87037af107b" providerId="ADAL" clId="{8442418D-DE68-4B3B-96F3-F4D7267D1273}" dt="2022-10-03T12:39:13.073" v="1197" actId="20577"/>
        <pc:sldMkLst>
          <pc:docMk/>
          <pc:sldMk cId="2776652354" sldId="388"/>
        </pc:sldMkLst>
        <pc:spChg chg="mod ord">
          <ac:chgData name="Weifeng Xu" userId="e7aed605-a3dd-4d5a-a692-a87037af107b" providerId="ADAL" clId="{8442418D-DE68-4B3B-96F3-F4D7267D1273}" dt="2022-10-03T12:39:13.073" v="1197" actId="20577"/>
          <ac:spMkLst>
            <pc:docMk/>
            <pc:sldMk cId="2776652354" sldId="388"/>
            <ac:spMk id="2" creationId="{0478612A-D65D-4E81-AE36-86A77A9AE6E4}"/>
          </ac:spMkLst>
        </pc:spChg>
        <pc:spChg chg="add mod ord">
          <ac:chgData name="Weifeng Xu" userId="e7aed605-a3dd-4d5a-a692-a87037af107b" providerId="ADAL" clId="{8442418D-DE68-4B3B-96F3-F4D7267D1273}" dt="2022-10-03T12:38:36.142" v="1150" actId="13926"/>
          <ac:spMkLst>
            <pc:docMk/>
            <pc:sldMk cId="2776652354" sldId="388"/>
            <ac:spMk id="3" creationId="{FFD95E78-2E0E-498A-89D2-FE0493DE1395}"/>
          </ac:spMkLst>
        </pc:spChg>
      </pc:sldChg>
      <pc:sldChg chg="del">
        <pc:chgData name="Weifeng Xu" userId="e7aed605-a3dd-4d5a-a692-a87037af107b" providerId="ADAL" clId="{8442418D-DE68-4B3B-96F3-F4D7267D1273}" dt="2021-08-11T02:13:30.053" v="27" actId="47"/>
        <pc:sldMkLst>
          <pc:docMk/>
          <pc:sldMk cId="3782016356" sldId="428"/>
        </pc:sldMkLst>
      </pc:sldChg>
      <pc:sldChg chg="del">
        <pc:chgData name="Weifeng Xu" userId="e7aed605-a3dd-4d5a-a692-a87037af107b" providerId="ADAL" clId="{8442418D-DE68-4B3B-96F3-F4D7267D1273}" dt="2021-08-11T02:13:22.820" v="1" actId="47"/>
        <pc:sldMkLst>
          <pc:docMk/>
          <pc:sldMk cId="969276203" sldId="444"/>
        </pc:sldMkLst>
      </pc:sldChg>
      <pc:sldChg chg="del">
        <pc:chgData name="Weifeng Xu" userId="e7aed605-a3dd-4d5a-a692-a87037af107b" providerId="ADAL" clId="{8442418D-DE68-4B3B-96F3-F4D7267D1273}" dt="2021-08-11T02:13:23.769" v="6" actId="47"/>
        <pc:sldMkLst>
          <pc:docMk/>
          <pc:sldMk cId="2518429501" sldId="445"/>
        </pc:sldMkLst>
      </pc:sldChg>
      <pc:sldChg chg="del">
        <pc:chgData name="Weifeng Xu" userId="e7aed605-a3dd-4d5a-a692-a87037af107b" providerId="ADAL" clId="{8442418D-DE68-4B3B-96F3-F4D7267D1273}" dt="2021-08-11T02:13:23.033" v="2" actId="47"/>
        <pc:sldMkLst>
          <pc:docMk/>
          <pc:sldMk cId="2089025007" sldId="446"/>
        </pc:sldMkLst>
      </pc:sldChg>
      <pc:sldChg chg="del">
        <pc:chgData name="Weifeng Xu" userId="e7aed605-a3dd-4d5a-a692-a87037af107b" providerId="ADAL" clId="{8442418D-DE68-4B3B-96F3-F4D7267D1273}" dt="2021-08-11T02:13:25.474" v="12" actId="47"/>
        <pc:sldMkLst>
          <pc:docMk/>
          <pc:sldMk cId="2427580819" sldId="453"/>
        </pc:sldMkLst>
      </pc:sldChg>
      <pc:sldChg chg="del">
        <pc:chgData name="Weifeng Xu" userId="e7aed605-a3dd-4d5a-a692-a87037af107b" providerId="ADAL" clId="{8442418D-DE68-4B3B-96F3-F4D7267D1273}" dt="2021-08-11T02:13:25.717" v="13" actId="47"/>
        <pc:sldMkLst>
          <pc:docMk/>
          <pc:sldMk cId="156228340" sldId="454"/>
        </pc:sldMkLst>
      </pc:sldChg>
      <pc:sldChg chg="del">
        <pc:chgData name="Weifeng Xu" userId="e7aed605-a3dd-4d5a-a692-a87037af107b" providerId="ADAL" clId="{8442418D-DE68-4B3B-96F3-F4D7267D1273}" dt="2021-08-11T02:13:28.883" v="24" actId="47"/>
        <pc:sldMkLst>
          <pc:docMk/>
          <pc:sldMk cId="965843776" sldId="467"/>
        </pc:sldMkLst>
      </pc:sldChg>
      <pc:sldChg chg="del">
        <pc:chgData name="Weifeng Xu" userId="e7aed605-a3dd-4d5a-a692-a87037af107b" providerId="ADAL" clId="{8442418D-DE68-4B3B-96F3-F4D7267D1273}" dt="2021-08-11T02:13:23.204" v="3" actId="47"/>
        <pc:sldMkLst>
          <pc:docMk/>
          <pc:sldMk cId="1435293485" sldId="490"/>
        </pc:sldMkLst>
      </pc:sldChg>
      <pc:sldChg chg="del">
        <pc:chgData name="Weifeng Xu" userId="e7aed605-a3dd-4d5a-a692-a87037af107b" providerId="ADAL" clId="{8442418D-DE68-4B3B-96F3-F4D7267D1273}" dt="2021-08-11T02:13:23.421" v="4" actId="47"/>
        <pc:sldMkLst>
          <pc:docMk/>
          <pc:sldMk cId="3015196105" sldId="491"/>
        </pc:sldMkLst>
      </pc:sldChg>
      <pc:sldChg chg="del">
        <pc:chgData name="Weifeng Xu" userId="e7aed605-a3dd-4d5a-a692-a87037af107b" providerId="ADAL" clId="{8442418D-DE68-4B3B-96F3-F4D7267D1273}" dt="2021-08-11T02:13:23.599" v="5" actId="47"/>
        <pc:sldMkLst>
          <pc:docMk/>
          <pc:sldMk cId="1674251011" sldId="492"/>
        </pc:sldMkLst>
      </pc:sldChg>
      <pc:sldChg chg="del">
        <pc:chgData name="Weifeng Xu" userId="e7aed605-a3dd-4d5a-a692-a87037af107b" providerId="ADAL" clId="{8442418D-DE68-4B3B-96F3-F4D7267D1273}" dt="2021-08-11T02:13:24.074" v="7" actId="47"/>
        <pc:sldMkLst>
          <pc:docMk/>
          <pc:sldMk cId="2416641626" sldId="493"/>
        </pc:sldMkLst>
      </pc:sldChg>
      <pc:sldChg chg="del">
        <pc:chgData name="Weifeng Xu" userId="e7aed605-a3dd-4d5a-a692-a87037af107b" providerId="ADAL" clId="{8442418D-DE68-4B3B-96F3-F4D7267D1273}" dt="2021-08-11T02:13:24.525" v="8" actId="47"/>
        <pc:sldMkLst>
          <pc:docMk/>
          <pc:sldMk cId="311612657" sldId="494"/>
        </pc:sldMkLst>
      </pc:sldChg>
      <pc:sldChg chg="del">
        <pc:chgData name="Weifeng Xu" userId="e7aed605-a3dd-4d5a-a692-a87037af107b" providerId="ADAL" clId="{8442418D-DE68-4B3B-96F3-F4D7267D1273}" dt="2021-08-11T02:13:24.771" v="9" actId="47"/>
        <pc:sldMkLst>
          <pc:docMk/>
          <pc:sldMk cId="3933795559" sldId="495"/>
        </pc:sldMkLst>
      </pc:sldChg>
      <pc:sldChg chg="del">
        <pc:chgData name="Weifeng Xu" userId="e7aed605-a3dd-4d5a-a692-a87037af107b" providerId="ADAL" clId="{8442418D-DE68-4B3B-96F3-F4D7267D1273}" dt="2021-08-11T02:13:25.043" v="10" actId="47"/>
        <pc:sldMkLst>
          <pc:docMk/>
          <pc:sldMk cId="684404787" sldId="496"/>
        </pc:sldMkLst>
      </pc:sldChg>
      <pc:sldChg chg="del">
        <pc:chgData name="Weifeng Xu" userId="e7aed605-a3dd-4d5a-a692-a87037af107b" providerId="ADAL" clId="{8442418D-DE68-4B3B-96F3-F4D7267D1273}" dt="2021-08-11T02:13:25.241" v="11" actId="47"/>
        <pc:sldMkLst>
          <pc:docMk/>
          <pc:sldMk cId="3211001472" sldId="497"/>
        </pc:sldMkLst>
      </pc:sldChg>
      <pc:sldChg chg="del">
        <pc:chgData name="Weifeng Xu" userId="e7aed605-a3dd-4d5a-a692-a87037af107b" providerId="ADAL" clId="{8442418D-DE68-4B3B-96F3-F4D7267D1273}" dt="2021-08-11T02:13:25.911" v="14" actId="47"/>
        <pc:sldMkLst>
          <pc:docMk/>
          <pc:sldMk cId="1035595462" sldId="498"/>
        </pc:sldMkLst>
      </pc:sldChg>
      <pc:sldChg chg="del">
        <pc:chgData name="Weifeng Xu" userId="e7aed605-a3dd-4d5a-a692-a87037af107b" providerId="ADAL" clId="{8442418D-DE68-4B3B-96F3-F4D7267D1273}" dt="2021-08-11T02:13:26.142" v="15" actId="47"/>
        <pc:sldMkLst>
          <pc:docMk/>
          <pc:sldMk cId="1984385075" sldId="499"/>
        </pc:sldMkLst>
      </pc:sldChg>
      <pc:sldChg chg="del">
        <pc:chgData name="Weifeng Xu" userId="e7aed605-a3dd-4d5a-a692-a87037af107b" providerId="ADAL" clId="{8442418D-DE68-4B3B-96F3-F4D7267D1273}" dt="2021-08-11T02:13:26.384" v="16" actId="47"/>
        <pc:sldMkLst>
          <pc:docMk/>
          <pc:sldMk cId="3318379012" sldId="500"/>
        </pc:sldMkLst>
      </pc:sldChg>
      <pc:sldChg chg="del">
        <pc:chgData name="Weifeng Xu" userId="e7aed605-a3dd-4d5a-a692-a87037af107b" providerId="ADAL" clId="{8442418D-DE68-4B3B-96F3-F4D7267D1273}" dt="2021-08-11T02:13:26.603" v="17" actId="47"/>
        <pc:sldMkLst>
          <pc:docMk/>
          <pc:sldMk cId="2125122821" sldId="501"/>
        </pc:sldMkLst>
      </pc:sldChg>
      <pc:sldChg chg="del">
        <pc:chgData name="Weifeng Xu" userId="e7aed605-a3dd-4d5a-a692-a87037af107b" providerId="ADAL" clId="{8442418D-DE68-4B3B-96F3-F4D7267D1273}" dt="2021-08-11T02:13:26.804" v="18" actId="47"/>
        <pc:sldMkLst>
          <pc:docMk/>
          <pc:sldMk cId="198983510" sldId="502"/>
        </pc:sldMkLst>
      </pc:sldChg>
      <pc:sldChg chg="del">
        <pc:chgData name="Weifeng Xu" userId="e7aed605-a3dd-4d5a-a692-a87037af107b" providerId="ADAL" clId="{8442418D-DE68-4B3B-96F3-F4D7267D1273}" dt="2021-08-11T02:13:27.002" v="19" actId="47"/>
        <pc:sldMkLst>
          <pc:docMk/>
          <pc:sldMk cId="686110812" sldId="503"/>
        </pc:sldMkLst>
      </pc:sldChg>
      <pc:sldChg chg="del">
        <pc:chgData name="Weifeng Xu" userId="e7aed605-a3dd-4d5a-a692-a87037af107b" providerId="ADAL" clId="{8442418D-DE68-4B3B-96F3-F4D7267D1273}" dt="2021-08-11T02:13:27.211" v="20" actId="47"/>
        <pc:sldMkLst>
          <pc:docMk/>
          <pc:sldMk cId="3430879985" sldId="504"/>
        </pc:sldMkLst>
      </pc:sldChg>
      <pc:sldChg chg="del">
        <pc:chgData name="Weifeng Xu" userId="e7aed605-a3dd-4d5a-a692-a87037af107b" providerId="ADAL" clId="{8442418D-DE68-4B3B-96F3-F4D7267D1273}" dt="2021-08-11T02:13:27.430" v="21" actId="47"/>
        <pc:sldMkLst>
          <pc:docMk/>
          <pc:sldMk cId="1270554279" sldId="505"/>
        </pc:sldMkLst>
      </pc:sldChg>
      <pc:sldChg chg="del">
        <pc:chgData name="Weifeng Xu" userId="e7aed605-a3dd-4d5a-a692-a87037af107b" providerId="ADAL" clId="{8442418D-DE68-4B3B-96F3-F4D7267D1273}" dt="2021-08-11T02:13:27.833" v="22" actId="47"/>
        <pc:sldMkLst>
          <pc:docMk/>
          <pc:sldMk cId="951356934" sldId="506"/>
        </pc:sldMkLst>
      </pc:sldChg>
      <pc:sldChg chg="del">
        <pc:chgData name="Weifeng Xu" userId="e7aed605-a3dd-4d5a-a692-a87037af107b" providerId="ADAL" clId="{8442418D-DE68-4B3B-96F3-F4D7267D1273}" dt="2021-08-11T02:13:28.525" v="23" actId="47"/>
        <pc:sldMkLst>
          <pc:docMk/>
          <pc:sldMk cId="1385115538" sldId="507"/>
        </pc:sldMkLst>
      </pc:sldChg>
      <pc:sldChg chg="del">
        <pc:chgData name="Weifeng Xu" userId="e7aed605-a3dd-4d5a-a692-a87037af107b" providerId="ADAL" clId="{8442418D-DE68-4B3B-96F3-F4D7267D1273}" dt="2021-08-11T02:13:29.201" v="25" actId="47"/>
        <pc:sldMkLst>
          <pc:docMk/>
          <pc:sldMk cId="494372939" sldId="508"/>
        </pc:sldMkLst>
      </pc:sldChg>
      <pc:sldChg chg="del">
        <pc:chgData name="Weifeng Xu" userId="e7aed605-a3dd-4d5a-a692-a87037af107b" providerId="ADAL" clId="{8442418D-DE68-4B3B-96F3-F4D7267D1273}" dt="2021-08-11T02:13:29.532" v="26" actId="47"/>
        <pc:sldMkLst>
          <pc:docMk/>
          <pc:sldMk cId="2058254067" sldId="509"/>
        </pc:sldMkLst>
      </pc:sldChg>
      <pc:sldMasterChg chg="delSldLayout">
        <pc:chgData name="Weifeng Xu" userId="e7aed605-a3dd-4d5a-a692-a87037af107b" providerId="ADAL" clId="{8442418D-DE68-4B3B-96F3-F4D7267D1273}" dt="2021-08-11T02:13:30.053" v="27" actId="47"/>
        <pc:sldMasterMkLst>
          <pc:docMk/>
          <pc:sldMasterMk cId="813574162" sldId="2147483648"/>
        </pc:sldMasterMkLst>
        <pc:sldLayoutChg chg="del">
          <pc:chgData name="Weifeng Xu" userId="e7aed605-a3dd-4d5a-a692-a87037af107b" providerId="ADAL" clId="{8442418D-DE68-4B3B-96F3-F4D7267D1273}" dt="2021-08-11T02:13:26.603" v="17" actId="47"/>
          <pc:sldLayoutMkLst>
            <pc:docMk/>
            <pc:sldMasterMk cId="813574162" sldId="2147483648"/>
            <pc:sldLayoutMk cId="2252348551" sldId="2147483660"/>
          </pc:sldLayoutMkLst>
        </pc:sldLayoutChg>
        <pc:sldLayoutChg chg="del">
          <pc:chgData name="Weifeng Xu" userId="e7aed605-a3dd-4d5a-a692-a87037af107b" providerId="ADAL" clId="{8442418D-DE68-4B3B-96F3-F4D7267D1273}" dt="2021-08-11T02:13:30.053" v="27" actId="47"/>
          <pc:sldLayoutMkLst>
            <pc:docMk/>
            <pc:sldMasterMk cId="813574162" sldId="2147483648"/>
            <pc:sldLayoutMk cId="2623714046" sldId="2147483661"/>
          </pc:sldLayoutMkLst>
        </pc:sldLayoutChg>
      </pc:sldMasterChg>
    </pc:docChg>
  </pc:docChgLst>
  <pc:docChgLst>
    <pc:chgData name="Weifeng Xu" userId="e7aed605-a3dd-4d5a-a692-a87037af107b" providerId="ADAL" clId="{5B9B619E-E5DC-4376-BCE8-41ABC28F6C2F}"/>
    <pc:docChg chg="addSld delSld modSld">
      <pc:chgData name="Weifeng Xu" userId="e7aed605-a3dd-4d5a-a692-a87037af107b" providerId="ADAL" clId="{5B9B619E-E5DC-4376-BCE8-41ABC28F6C2F}" dt="2021-07-01T14:18:37.659" v="55" actId="6549"/>
      <pc:docMkLst>
        <pc:docMk/>
      </pc:docMkLst>
      <pc:sldChg chg="modSp mod">
        <pc:chgData name="Weifeng Xu" userId="e7aed605-a3dd-4d5a-a692-a87037af107b" providerId="ADAL" clId="{5B9B619E-E5DC-4376-BCE8-41ABC28F6C2F}" dt="2021-06-28T19:38:19.716" v="0"/>
        <pc:sldMkLst>
          <pc:docMk/>
          <pc:sldMk cId="1325061211" sldId="256"/>
        </pc:sldMkLst>
        <pc:spChg chg="mod">
          <ac:chgData name="Weifeng Xu" userId="e7aed605-a3dd-4d5a-a692-a87037af107b" providerId="ADAL" clId="{5B9B619E-E5DC-4376-BCE8-41ABC28F6C2F}" dt="2021-06-28T19:38:19.716" v="0"/>
          <ac:spMkLst>
            <pc:docMk/>
            <pc:sldMk cId="1325061211" sldId="256"/>
            <ac:spMk id="2" creationId="{00000000-0000-0000-0000-000000000000}"/>
          </ac:spMkLst>
        </pc:spChg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2616338024" sldId="373"/>
        </pc:sldMkLst>
      </pc:sldChg>
      <pc:sldChg chg="del">
        <pc:chgData name="Weifeng Xu" userId="e7aed605-a3dd-4d5a-a692-a87037af107b" providerId="ADAL" clId="{5B9B619E-E5DC-4376-BCE8-41ABC28F6C2F}" dt="2021-06-28T19:40:23.201" v="12" actId="47"/>
        <pc:sldMkLst>
          <pc:docMk/>
          <pc:sldMk cId="2789471632" sldId="392"/>
        </pc:sldMkLst>
      </pc:sldChg>
      <pc:sldChg chg="del">
        <pc:chgData name="Weifeng Xu" userId="e7aed605-a3dd-4d5a-a692-a87037af107b" providerId="ADAL" clId="{5B9B619E-E5DC-4376-BCE8-41ABC28F6C2F}" dt="2021-06-28T19:40:28.988" v="22" actId="47"/>
        <pc:sldMkLst>
          <pc:docMk/>
          <pc:sldMk cId="2467691949" sldId="394"/>
        </pc:sldMkLst>
      </pc:sldChg>
      <pc:sldChg chg="del">
        <pc:chgData name="Weifeng Xu" userId="e7aed605-a3dd-4d5a-a692-a87037af107b" providerId="ADAL" clId="{5B9B619E-E5DC-4376-BCE8-41ABC28F6C2F}" dt="2021-06-28T19:40:29.667" v="26" actId="47"/>
        <pc:sldMkLst>
          <pc:docMk/>
          <pc:sldMk cId="1635951812" sldId="396"/>
        </pc:sldMkLst>
      </pc:sldChg>
      <pc:sldChg chg="del">
        <pc:chgData name="Weifeng Xu" userId="e7aed605-a3dd-4d5a-a692-a87037af107b" providerId="ADAL" clId="{5B9B619E-E5DC-4376-BCE8-41ABC28F6C2F}" dt="2021-06-28T19:40:30.660" v="31" actId="47"/>
        <pc:sldMkLst>
          <pc:docMk/>
          <pc:sldMk cId="3665038014" sldId="404"/>
        </pc:sldMkLst>
      </pc:sldChg>
      <pc:sldChg chg="del">
        <pc:chgData name="Weifeng Xu" userId="e7aed605-a3dd-4d5a-a692-a87037af107b" providerId="ADAL" clId="{5B9B619E-E5DC-4376-BCE8-41ABC28F6C2F}" dt="2021-06-28T19:40:32.953" v="39" actId="47"/>
        <pc:sldMkLst>
          <pc:docMk/>
          <pc:sldMk cId="2489270501" sldId="411"/>
        </pc:sldMkLst>
      </pc:sldChg>
      <pc:sldChg chg="del">
        <pc:chgData name="Weifeng Xu" userId="e7aed605-a3dd-4d5a-a692-a87037af107b" providerId="ADAL" clId="{5B9B619E-E5DC-4376-BCE8-41ABC28F6C2F}" dt="2021-06-28T19:40:33.208" v="40" actId="47"/>
        <pc:sldMkLst>
          <pc:docMk/>
          <pc:sldMk cId="3118374455" sldId="414"/>
        </pc:sldMkLst>
      </pc:sldChg>
      <pc:sldChg chg="del">
        <pc:chgData name="Weifeng Xu" userId="e7aed605-a3dd-4d5a-a692-a87037af107b" providerId="ADAL" clId="{5B9B619E-E5DC-4376-BCE8-41ABC28F6C2F}" dt="2021-06-28T19:40:30.420" v="30" actId="47"/>
        <pc:sldMkLst>
          <pc:docMk/>
          <pc:sldMk cId="4266318337" sldId="416"/>
        </pc:sldMkLst>
      </pc:sldChg>
      <pc:sldChg chg="del">
        <pc:chgData name="Weifeng Xu" userId="e7aed605-a3dd-4d5a-a692-a87037af107b" providerId="ADAL" clId="{5B9B619E-E5DC-4376-BCE8-41ABC28F6C2F}" dt="2021-06-28T19:40:33.801" v="41" actId="47"/>
        <pc:sldMkLst>
          <pc:docMk/>
          <pc:sldMk cId="4247754591" sldId="418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3782016356" sldId="428"/>
        </pc:sldMkLst>
      </pc:sldChg>
      <pc:sldChg chg="del">
        <pc:chgData name="Weifeng Xu" userId="e7aed605-a3dd-4d5a-a692-a87037af107b" providerId="ADAL" clId="{5B9B619E-E5DC-4376-BCE8-41ABC28F6C2F}" dt="2021-06-28T19:40:23.068" v="11" actId="47"/>
        <pc:sldMkLst>
          <pc:docMk/>
          <pc:sldMk cId="4091828154" sldId="430"/>
        </pc:sldMkLst>
      </pc:sldChg>
      <pc:sldChg chg="del">
        <pc:chgData name="Weifeng Xu" userId="e7aed605-a3dd-4d5a-a692-a87037af107b" providerId="ADAL" clId="{5B9B619E-E5DC-4376-BCE8-41ABC28F6C2F}" dt="2021-06-28T19:40:21.235" v="2" actId="47"/>
        <pc:sldMkLst>
          <pc:docMk/>
          <pc:sldMk cId="593614233" sldId="431"/>
        </pc:sldMkLst>
      </pc:sldChg>
      <pc:sldChg chg="del">
        <pc:chgData name="Weifeng Xu" userId="e7aed605-a3dd-4d5a-a692-a87037af107b" providerId="ADAL" clId="{5B9B619E-E5DC-4376-BCE8-41ABC28F6C2F}" dt="2021-06-28T19:40:32.187" v="36" actId="47"/>
        <pc:sldMkLst>
          <pc:docMk/>
          <pc:sldMk cId="2829655940" sldId="434"/>
        </pc:sldMkLst>
      </pc:sldChg>
      <pc:sldChg chg="del">
        <pc:chgData name="Weifeng Xu" userId="e7aed605-a3dd-4d5a-a692-a87037af107b" providerId="ADAL" clId="{5B9B619E-E5DC-4376-BCE8-41ABC28F6C2F}" dt="2021-06-28T19:40:37.137" v="49" actId="47"/>
        <pc:sldMkLst>
          <pc:docMk/>
          <pc:sldMk cId="4105321355" sldId="439"/>
        </pc:sldMkLst>
      </pc:sldChg>
      <pc:sldChg chg="del">
        <pc:chgData name="Weifeng Xu" userId="e7aed605-a3dd-4d5a-a692-a87037af107b" providerId="ADAL" clId="{5B9B619E-E5DC-4376-BCE8-41ABC28F6C2F}" dt="2021-06-28T19:40:40.112" v="50" actId="47"/>
        <pc:sldMkLst>
          <pc:docMk/>
          <pc:sldMk cId="1827660371" sldId="440"/>
        </pc:sldMkLst>
      </pc:sldChg>
      <pc:sldChg chg="del">
        <pc:chgData name="Weifeng Xu" userId="e7aed605-a3dd-4d5a-a692-a87037af107b" providerId="ADAL" clId="{5B9B619E-E5DC-4376-BCE8-41ABC28F6C2F}" dt="2021-06-28T19:40:41.177" v="51" actId="47"/>
        <pc:sldMkLst>
          <pc:docMk/>
          <pc:sldMk cId="117761190" sldId="441"/>
        </pc:sldMkLst>
      </pc:sldChg>
      <pc:sldChg chg="del">
        <pc:chgData name="Weifeng Xu" userId="e7aed605-a3dd-4d5a-a692-a87037af107b" providerId="ADAL" clId="{5B9B619E-E5DC-4376-BCE8-41ABC28F6C2F}" dt="2021-06-28T19:40:34.634" v="43" actId="47"/>
        <pc:sldMkLst>
          <pc:docMk/>
          <pc:sldMk cId="4060643725" sldId="442"/>
        </pc:sldMkLst>
      </pc:sldChg>
      <pc:sldChg chg="del">
        <pc:chgData name="Weifeng Xu" userId="e7aed605-a3dd-4d5a-a692-a87037af107b" providerId="ADAL" clId="{5B9B619E-E5DC-4376-BCE8-41ABC28F6C2F}" dt="2021-06-28T19:40:42.517" v="52" actId="47"/>
        <pc:sldMkLst>
          <pc:docMk/>
          <pc:sldMk cId="177244511" sldId="443"/>
        </pc:sldMkLst>
      </pc:sldChg>
      <pc:sldChg chg="modSp add mod">
        <pc:chgData name="Weifeng Xu" userId="e7aed605-a3dd-4d5a-a692-a87037af107b" providerId="ADAL" clId="{5B9B619E-E5DC-4376-BCE8-41ABC28F6C2F}" dt="2021-07-01T14:03:43.721" v="53" actId="14100"/>
        <pc:sldMkLst>
          <pc:docMk/>
          <pc:sldMk cId="969276203" sldId="444"/>
        </pc:sldMkLst>
        <pc:spChg chg="mod">
          <ac:chgData name="Weifeng Xu" userId="e7aed605-a3dd-4d5a-a692-a87037af107b" providerId="ADAL" clId="{5B9B619E-E5DC-4376-BCE8-41ABC28F6C2F}" dt="2021-07-01T14:03:43.721" v="53" actId="14100"/>
          <ac:spMkLst>
            <pc:docMk/>
            <pc:sldMk cId="969276203" sldId="444"/>
            <ac:spMk id="8" creationId="{00000000-0000-0000-0000-000000000000}"/>
          </ac:spMkLst>
        </pc:spChg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2518429501" sldId="445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2089025007" sldId="446"/>
        </pc:sldMkLst>
      </pc:sldChg>
      <pc:sldChg chg="del">
        <pc:chgData name="Weifeng Xu" userId="e7aed605-a3dd-4d5a-a692-a87037af107b" providerId="ADAL" clId="{5B9B619E-E5DC-4376-BCE8-41ABC28F6C2F}" dt="2021-06-28T19:40:21.736" v="3" actId="47"/>
        <pc:sldMkLst>
          <pc:docMk/>
          <pc:sldMk cId="396884143" sldId="447"/>
        </pc:sldMkLst>
      </pc:sldChg>
      <pc:sldChg chg="del">
        <pc:chgData name="Weifeng Xu" userId="e7aed605-a3dd-4d5a-a692-a87037af107b" providerId="ADAL" clId="{5B9B619E-E5DC-4376-BCE8-41ABC28F6C2F}" dt="2021-06-28T19:40:21.938" v="4" actId="47"/>
        <pc:sldMkLst>
          <pc:docMk/>
          <pc:sldMk cId="2623075134" sldId="448"/>
        </pc:sldMkLst>
      </pc:sldChg>
      <pc:sldChg chg="del">
        <pc:chgData name="Weifeng Xu" userId="e7aed605-a3dd-4d5a-a692-a87037af107b" providerId="ADAL" clId="{5B9B619E-E5DC-4376-BCE8-41ABC28F6C2F}" dt="2021-06-28T19:40:22.262" v="5" actId="47"/>
        <pc:sldMkLst>
          <pc:docMk/>
          <pc:sldMk cId="3726437819" sldId="449"/>
        </pc:sldMkLst>
      </pc:sldChg>
      <pc:sldChg chg="del">
        <pc:chgData name="Weifeng Xu" userId="e7aed605-a3dd-4d5a-a692-a87037af107b" providerId="ADAL" clId="{5B9B619E-E5DC-4376-BCE8-41ABC28F6C2F}" dt="2021-06-28T19:40:22.449" v="7" actId="47"/>
        <pc:sldMkLst>
          <pc:docMk/>
          <pc:sldMk cId="2752542596" sldId="450"/>
        </pc:sldMkLst>
      </pc:sldChg>
      <pc:sldChg chg="del">
        <pc:chgData name="Weifeng Xu" userId="e7aed605-a3dd-4d5a-a692-a87037af107b" providerId="ADAL" clId="{5B9B619E-E5DC-4376-BCE8-41ABC28F6C2F}" dt="2021-06-28T19:40:23.913" v="13" actId="47"/>
        <pc:sldMkLst>
          <pc:docMk/>
          <pc:sldMk cId="1689162150" sldId="451"/>
        </pc:sldMkLst>
      </pc:sldChg>
      <pc:sldChg chg="del">
        <pc:chgData name="Weifeng Xu" userId="e7aed605-a3dd-4d5a-a692-a87037af107b" providerId="ADAL" clId="{5B9B619E-E5DC-4376-BCE8-41ABC28F6C2F}" dt="2021-06-28T19:40:24.202" v="15" actId="47"/>
        <pc:sldMkLst>
          <pc:docMk/>
          <pc:sldMk cId="3213363844" sldId="452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2427580819" sldId="453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156228340" sldId="454"/>
        </pc:sldMkLst>
      </pc:sldChg>
      <pc:sldChg chg="del">
        <pc:chgData name="Weifeng Xu" userId="e7aed605-a3dd-4d5a-a692-a87037af107b" providerId="ADAL" clId="{5B9B619E-E5DC-4376-BCE8-41ABC28F6C2F}" dt="2021-06-28T19:40:22.776" v="9" actId="47"/>
        <pc:sldMkLst>
          <pc:docMk/>
          <pc:sldMk cId="855798641" sldId="455"/>
        </pc:sldMkLst>
      </pc:sldChg>
      <pc:sldChg chg="del">
        <pc:chgData name="Weifeng Xu" userId="e7aed605-a3dd-4d5a-a692-a87037af107b" providerId="ADAL" clId="{5B9B619E-E5DC-4376-BCE8-41ABC28F6C2F}" dt="2021-06-28T19:40:22.612" v="8" actId="47"/>
        <pc:sldMkLst>
          <pc:docMk/>
          <pc:sldMk cId="3068364558" sldId="456"/>
        </pc:sldMkLst>
      </pc:sldChg>
      <pc:sldChg chg="del">
        <pc:chgData name="Weifeng Xu" userId="e7aed605-a3dd-4d5a-a692-a87037af107b" providerId="ADAL" clId="{5B9B619E-E5DC-4376-BCE8-41ABC28F6C2F}" dt="2021-06-28T19:40:22.913" v="10" actId="47"/>
        <pc:sldMkLst>
          <pc:docMk/>
          <pc:sldMk cId="565360195" sldId="457"/>
        </pc:sldMkLst>
      </pc:sldChg>
      <pc:sldChg chg="del">
        <pc:chgData name="Weifeng Xu" userId="e7aed605-a3dd-4d5a-a692-a87037af107b" providerId="ADAL" clId="{5B9B619E-E5DC-4376-BCE8-41ABC28F6C2F}" dt="2021-06-28T19:40:24.050" v="14" actId="47"/>
        <pc:sldMkLst>
          <pc:docMk/>
          <pc:sldMk cId="2399777802" sldId="458"/>
        </pc:sldMkLst>
      </pc:sldChg>
      <pc:sldChg chg="del">
        <pc:chgData name="Weifeng Xu" userId="e7aed605-a3dd-4d5a-a692-a87037af107b" providerId="ADAL" clId="{5B9B619E-E5DC-4376-BCE8-41ABC28F6C2F}" dt="2021-06-28T19:40:28.818" v="21" actId="47"/>
        <pc:sldMkLst>
          <pc:docMk/>
          <pc:sldMk cId="783190951" sldId="459"/>
        </pc:sldMkLst>
      </pc:sldChg>
      <pc:sldChg chg="del">
        <pc:chgData name="Weifeng Xu" userId="e7aed605-a3dd-4d5a-a692-a87037af107b" providerId="ADAL" clId="{5B9B619E-E5DC-4376-BCE8-41ABC28F6C2F}" dt="2021-06-28T19:40:24.505" v="17" actId="47"/>
        <pc:sldMkLst>
          <pc:docMk/>
          <pc:sldMk cId="3533845808" sldId="460"/>
        </pc:sldMkLst>
      </pc:sldChg>
      <pc:sldChg chg="del">
        <pc:chgData name="Weifeng Xu" userId="e7aed605-a3dd-4d5a-a692-a87037af107b" providerId="ADAL" clId="{5B9B619E-E5DC-4376-BCE8-41ABC28F6C2F}" dt="2021-06-28T19:40:27.003" v="18" actId="47"/>
        <pc:sldMkLst>
          <pc:docMk/>
          <pc:sldMk cId="982174642" sldId="461"/>
        </pc:sldMkLst>
      </pc:sldChg>
      <pc:sldChg chg="del">
        <pc:chgData name="Weifeng Xu" userId="e7aed605-a3dd-4d5a-a692-a87037af107b" providerId="ADAL" clId="{5B9B619E-E5DC-4376-BCE8-41ABC28F6C2F}" dt="2021-06-28T19:40:22.278" v="6" actId="47"/>
        <pc:sldMkLst>
          <pc:docMk/>
          <pc:sldMk cId="926730047" sldId="462"/>
        </pc:sldMkLst>
      </pc:sldChg>
      <pc:sldChg chg="del">
        <pc:chgData name="Weifeng Xu" userId="e7aed605-a3dd-4d5a-a692-a87037af107b" providerId="ADAL" clId="{5B9B619E-E5DC-4376-BCE8-41ABC28F6C2F}" dt="2021-06-28T19:40:24.346" v="16" actId="47"/>
        <pc:sldMkLst>
          <pc:docMk/>
          <pc:sldMk cId="2128572627" sldId="463"/>
        </pc:sldMkLst>
      </pc:sldChg>
      <pc:sldChg chg="del">
        <pc:chgData name="Weifeng Xu" userId="e7aed605-a3dd-4d5a-a692-a87037af107b" providerId="ADAL" clId="{5B9B619E-E5DC-4376-BCE8-41ABC28F6C2F}" dt="2021-06-28T19:40:29.162" v="23" actId="47"/>
        <pc:sldMkLst>
          <pc:docMk/>
          <pc:sldMk cId="3901806330" sldId="464"/>
        </pc:sldMkLst>
      </pc:sldChg>
      <pc:sldChg chg="del">
        <pc:chgData name="Weifeng Xu" userId="e7aed605-a3dd-4d5a-a692-a87037af107b" providerId="ADAL" clId="{5B9B619E-E5DC-4376-BCE8-41ABC28F6C2F}" dt="2021-06-28T19:40:28.042" v="19" actId="47"/>
        <pc:sldMkLst>
          <pc:docMk/>
          <pc:sldMk cId="1673180284" sldId="465"/>
        </pc:sldMkLst>
      </pc:sldChg>
      <pc:sldChg chg="del">
        <pc:chgData name="Weifeng Xu" userId="e7aed605-a3dd-4d5a-a692-a87037af107b" providerId="ADAL" clId="{5B9B619E-E5DC-4376-BCE8-41ABC28F6C2F}" dt="2021-06-28T19:40:28.602" v="20" actId="47"/>
        <pc:sldMkLst>
          <pc:docMk/>
          <pc:sldMk cId="369337190" sldId="466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965843776" sldId="467"/>
        </pc:sldMkLst>
      </pc:sldChg>
      <pc:sldChg chg="del">
        <pc:chgData name="Weifeng Xu" userId="e7aed605-a3dd-4d5a-a692-a87037af107b" providerId="ADAL" clId="{5B9B619E-E5DC-4376-BCE8-41ABC28F6C2F}" dt="2021-06-28T19:40:29.322" v="24" actId="47"/>
        <pc:sldMkLst>
          <pc:docMk/>
          <pc:sldMk cId="1544977207" sldId="468"/>
        </pc:sldMkLst>
      </pc:sldChg>
      <pc:sldChg chg="del">
        <pc:chgData name="Weifeng Xu" userId="e7aed605-a3dd-4d5a-a692-a87037af107b" providerId="ADAL" clId="{5B9B619E-E5DC-4376-BCE8-41ABC28F6C2F}" dt="2021-06-28T19:40:29.501" v="25" actId="47"/>
        <pc:sldMkLst>
          <pc:docMk/>
          <pc:sldMk cId="3247576171" sldId="469"/>
        </pc:sldMkLst>
      </pc:sldChg>
      <pc:sldChg chg="del">
        <pc:chgData name="Weifeng Xu" userId="e7aed605-a3dd-4d5a-a692-a87037af107b" providerId="ADAL" clId="{5B9B619E-E5DC-4376-BCE8-41ABC28F6C2F}" dt="2021-06-28T19:40:29.865" v="27" actId="47"/>
        <pc:sldMkLst>
          <pc:docMk/>
          <pc:sldMk cId="3121458959" sldId="470"/>
        </pc:sldMkLst>
      </pc:sldChg>
      <pc:sldChg chg="del">
        <pc:chgData name="Weifeng Xu" userId="e7aed605-a3dd-4d5a-a692-a87037af107b" providerId="ADAL" clId="{5B9B619E-E5DC-4376-BCE8-41ABC28F6C2F}" dt="2021-06-28T19:40:30.254" v="28" actId="47"/>
        <pc:sldMkLst>
          <pc:docMk/>
          <pc:sldMk cId="2693326884" sldId="471"/>
        </pc:sldMkLst>
      </pc:sldChg>
      <pc:sldChg chg="del">
        <pc:chgData name="Weifeng Xu" userId="e7aed605-a3dd-4d5a-a692-a87037af107b" providerId="ADAL" clId="{5B9B619E-E5DC-4376-BCE8-41ABC28F6C2F}" dt="2021-06-28T19:40:30.263" v="29" actId="47"/>
        <pc:sldMkLst>
          <pc:docMk/>
          <pc:sldMk cId="127914859" sldId="472"/>
        </pc:sldMkLst>
      </pc:sldChg>
      <pc:sldChg chg="del">
        <pc:chgData name="Weifeng Xu" userId="e7aed605-a3dd-4d5a-a692-a87037af107b" providerId="ADAL" clId="{5B9B619E-E5DC-4376-BCE8-41ABC28F6C2F}" dt="2021-06-28T19:40:31.073" v="32" actId="47"/>
        <pc:sldMkLst>
          <pc:docMk/>
          <pc:sldMk cId="2516623109" sldId="475"/>
        </pc:sldMkLst>
      </pc:sldChg>
      <pc:sldChg chg="del">
        <pc:chgData name="Weifeng Xu" userId="e7aed605-a3dd-4d5a-a692-a87037af107b" providerId="ADAL" clId="{5B9B619E-E5DC-4376-BCE8-41ABC28F6C2F}" dt="2021-06-28T19:40:31.393" v="33" actId="47"/>
        <pc:sldMkLst>
          <pc:docMk/>
          <pc:sldMk cId="3141623341" sldId="476"/>
        </pc:sldMkLst>
      </pc:sldChg>
      <pc:sldChg chg="del">
        <pc:chgData name="Weifeng Xu" userId="e7aed605-a3dd-4d5a-a692-a87037af107b" providerId="ADAL" clId="{5B9B619E-E5DC-4376-BCE8-41ABC28F6C2F}" dt="2021-06-28T19:40:31.714" v="34" actId="47"/>
        <pc:sldMkLst>
          <pc:docMk/>
          <pc:sldMk cId="4107473677" sldId="477"/>
        </pc:sldMkLst>
      </pc:sldChg>
      <pc:sldChg chg="del">
        <pc:chgData name="Weifeng Xu" userId="e7aed605-a3dd-4d5a-a692-a87037af107b" providerId="ADAL" clId="{5B9B619E-E5DC-4376-BCE8-41ABC28F6C2F}" dt="2021-06-28T19:40:31.858" v="35" actId="47"/>
        <pc:sldMkLst>
          <pc:docMk/>
          <pc:sldMk cId="1773530336" sldId="478"/>
        </pc:sldMkLst>
      </pc:sldChg>
      <pc:sldChg chg="del">
        <pc:chgData name="Weifeng Xu" userId="e7aed605-a3dd-4d5a-a692-a87037af107b" providerId="ADAL" clId="{5B9B619E-E5DC-4376-BCE8-41ABC28F6C2F}" dt="2021-06-28T19:40:34.221" v="42" actId="47"/>
        <pc:sldMkLst>
          <pc:docMk/>
          <pc:sldMk cId="2418320045" sldId="481"/>
        </pc:sldMkLst>
      </pc:sldChg>
      <pc:sldChg chg="del">
        <pc:chgData name="Weifeng Xu" userId="e7aed605-a3dd-4d5a-a692-a87037af107b" providerId="ADAL" clId="{5B9B619E-E5DC-4376-BCE8-41ABC28F6C2F}" dt="2021-06-28T19:40:32.426" v="37" actId="47"/>
        <pc:sldMkLst>
          <pc:docMk/>
          <pc:sldMk cId="1683867025" sldId="482"/>
        </pc:sldMkLst>
      </pc:sldChg>
      <pc:sldChg chg="del">
        <pc:chgData name="Weifeng Xu" userId="e7aed605-a3dd-4d5a-a692-a87037af107b" providerId="ADAL" clId="{5B9B619E-E5DC-4376-BCE8-41ABC28F6C2F}" dt="2021-06-28T19:40:32.693" v="38" actId="47"/>
        <pc:sldMkLst>
          <pc:docMk/>
          <pc:sldMk cId="3022927922" sldId="484"/>
        </pc:sldMkLst>
      </pc:sldChg>
      <pc:sldChg chg="del">
        <pc:chgData name="Weifeng Xu" userId="e7aed605-a3dd-4d5a-a692-a87037af107b" providerId="ADAL" clId="{5B9B619E-E5DC-4376-BCE8-41ABC28F6C2F}" dt="2021-06-28T19:40:34.898" v="44" actId="47"/>
        <pc:sldMkLst>
          <pc:docMk/>
          <pc:sldMk cId="1979037057" sldId="485"/>
        </pc:sldMkLst>
      </pc:sldChg>
      <pc:sldChg chg="del">
        <pc:chgData name="Weifeng Xu" userId="e7aed605-a3dd-4d5a-a692-a87037af107b" providerId="ADAL" clId="{5B9B619E-E5DC-4376-BCE8-41ABC28F6C2F}" dt="2021-06-28T19:40:35.185" v="45" actId="47"/>
        <pc:sldMkLst>
          <pc:docMk/>
          <pc:sldMk cId="229412847" sldId="486"/>
        </pc:sldMkLst>
      </pc:sldChg>
      <pc:sldChg chg="del">
        <pc:chgData name="Weifeng Xu" userId="e7aed605-a3dd-4d5a-a692-a87037af107b" providerId="ADAL" clId="{5B9B619E-E5DC-4376-BCE8-41ABC28F6C2F}" dt="2021-06-28T19:40:35.713" v="46" actId="47"/>
        <pc:sldMkLst>
          <pc:docMk/>
          <pc:sldMk cId="127162036" sldId="487"/>
        </pc:sldMkLst>
      </pc:sldChg>
      <pc:sldChg chg="del">
        <pc:chgData name="Weifeng Xu" userId="e7aed605-a3dd-4d5a-a692-a87037af107b" providerId="ADAL" clId="{5B9B619E-E5DC-4376-BCE8-41ABC28F6C2F}" dt="2021-06-28T19:40:36.169" v="47" actId="47"/>
        <pc:sldMkLst>
          <pc:docMk/>
          <pc:sldMk cId="1436574554" sldId="488"/>
        </pc:sldMkLst>
      </pc:sldChg>
      <pc:sldChg chg="del">
        <pc:chgData name="Weifeng Xu" userId="e7aed605-a3dd-4d5a-a692-a87037af107b" providerId="ADAL" clId="{5B9B619E-E5DC-4376-BCE8-41ABC28F6C2F}" dt="2021-06-28T19:40:36.576" v="48" actId="47"/>
        <pc:sldMkLst>
          <pc:docMk/>
          <pc:sldMk cId="3579863255" sldId="489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1435293485" sldId="490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3015196105" sldId="491"/>
        </pc:sldMkLst>
      </pc:sldChg>
      <pc:sldChg chg="modSp add mod">
        <pc:chgData name="Weifeng Xu" userId="e7aed605-a3dd-4d5a-a692-a87037af107b" providerId="ADAL" clId="{5B9B619E-E5DC-4376-BCE8-41ABC28F6C2F}" dt="2021-07-01T14:18:37.659" v="55" actId="6549"/>
        <pc:sldMkLst>
          <pc:docMk/>
          <pc:sldMk cId="1674251011" sldId="492"/>
        </pc:sldMkLst>
        <pc:spChg chg="mod">
          <ac:chgData name="Weifeng Xu" userId="e7aed605-a3dd-4d5a-a692-a87037af107b" providerId="ADAL" clId="{5B9B619E-E5DC-4376-BCE8-41ABC28F6C2F}" dt="2021-07-01T14:18:37.659" v="55" actId="6549"/>
          <ac:spMkLst>
            <pc:docMk/>
            <pc:sldMk cId="1674251011" sldId="492"/>
            <ac:spMk id="12" creationId="{00000000-0000-0000-0000-000000000000}"/>
          </ac:spMkLst>
        </pc:spChg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2416641626" sldId="493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311612657" sldId="494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3933795559" sldId="495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684404787" sldId="496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3211001472" sldId="497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1035595462" sldId="498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1984385075" sldId="499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3318379012" sldId="500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2125122821" sldId="501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198983510" sldId="502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686110812" sldId="503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3430879985" sldId="504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1270554279" sldId="505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951356934" sldId="506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1385115538" sldId="507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494372939" sldId="508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2058254067" sldId="509"/>
        </pc:sldMkLst>
      </pc:sldChg>
    </pc:docChg>
  </pc:docChgLst>
  <pc:docChgLst>
    <pc:chgData name="Weifeng Xu" userId="e7aed605-a3dd-4d5a-a692-a87037af107b" providerId="ADAL" clId="{2DF50834-70B7-4792-8287-7E44FACC55EB}"/>
    <pc:docChg chg="undo redo custSel addSld delSld modSld sldOrd">
      <pc:chgData name="Weifeng Xu" userId="e7aed605-a3dd-4d5a-a692-a87037af107b" providerId="ADAL" clId="{2DF50834-70B7-4792-8287-7E44FACC55EB}" dt="2021-06-27T14:32:54.680" v="2383" actId="114"/>
      <pc:docMkLst>
        <pc:docMk/>
      </pc:docMkLst>
      <pc:sldChg chg="addSp delSp modSp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325061211" sldId="25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2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325061211" sldId="256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325061211" sldId="256"/>
            <ac:spMk id="4" creationId="{7270DA90-D6FE-4817-A397-357C521964EF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5" creationId="{48882033-D690-4A32-BCE0-318BF52BC84B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6" creationId="{FE279FE8-E095-4AD1-A1C6-C05FFE9ED9DC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7" creationId="{F2871076-CFC8-4CD5-BF65-ECB4ACAEF8D8}"/>
          </ac:spMkLst>
        </pc:spChg>
      </pc:sldChg>
      <pc:sldChg chg="del">
        <pc:chgData name="Weifeng Xu" userId="e7aed605-a3dd-4d5a-a692-a87037af107b" providerId="ADAL" clId="{2DF50834-70B7-4792-8287-7E44FACC55EB}" dt="2021-06-25T22:29:38.709" v="54" actId="47"/>
        <pc:sldMkLst>
          <pc:docMk/>
          <pc:sldMk cId="2201572609" sldId="257"/>
        </pc:sldMkLst>
      </pc:sldChg>
      <pc:sldChg chg="del">
        <pc:chgData name="Weifeng Xu" userId="e7aed605-a3dd-4d5a-a692-a87037af107b" providerId="ADAL" clId="{2DF50834-70B7-4792-8287-7E44FACC55EB}" dt="2021-06-26T00:55:36.178" v="1173" actId="47"/>
        <pc:sldMkLst>
          <pc:docMk/>
          <pc:sldMk cId="450669007" sldId="258"/>
        </pc:sldMkLst>
      </pc:sldChg>
      <pc:sldChg chg="add mod chgLayout">
        <pc:chgData name="Weifeng Xu" userId="e7aed605-a3dd-4d5a-a692-a87037af107b" providerId="ADAL" clId="{2DF50834-70B7-4792-8287-7E44FACC55EB}" dt="2021-06-27T00:53:30.358" v="1663" actId="6264"/>
        <pc:sldMkLst>
          <pc:docMk/>
          <pc:sldMk cId="2789471632" sldId="392"/>
        </pc:sldMkLst>
      </pc:sldChg>
      <pc:sldChg chg="addSp delSp modSp add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672303902" sldId="393"/>
        </pc:sldMkLst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72303902" sldId="393"/>
            <ac:spMk id="2" creationId="{4DFC9DA3-4DF5-4CDD-A4D5-ABF5F3B6A19C}"/>
          </ac:spMkLst>
        </pc:spChg>
        <pc:spChg chg="del mod ord">
          <ac:chgData name="Weifeng Xu" userId="e7aed605-a3dd-4d5a-a692-a87037af107b" providerId="ADAL" clId="{2DF50834-70B7-4792-8287-7E44FACC55EB}" dt="2021-06-25T23:56:52.319" v="855" actId="478"/>
          <ac:spMkLst>
            <pc:docMk/>
            <pc:sldMk cId="3672303902" sldId="393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672303902" sldId="393"/>
            <ac:spMk id="3" creationId="{3507DC5C-F3FB-4642-B4AE-4880A33EF9EE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72303902" sldId="393"/>
            <ac:spMk id="5" creationId="{C786A172-1DBB-4248-816F-8360E8C049B9}"/>
          </ac:spMkLst>
        </pc:spChg>
        <pc:spChg chg="del mod">
          <ac:chgData name="Weifeng Xu" userId="e7aed605-a3dd-4d5a-a692-a87037af107b" providerId="ADAL" clId="{2DF50834-70B7-4792-8287-7E44FACC55EB}" dt="2021-06-25T23:56:47.575" v="852" actId="478"/>
          <ac:spMkLst>
            <pc:docMk/>
            <pc:sldMk cId="3672303902" sldId="393"/>
            <ac:spMk id="9" creationId="{00000000-0000-0000-0000-000000000000}"/>
          </ac:spMkLst>
        </pc:spChg>
        <pc:spChg chg="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1" creationId="{00000000-0000-0000-0000-000000000000}"/>
          </ac:spMkLst>
        </pc:spChg>
        <pc:spChg chg="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8" creationId="{1BFE218D-FB3A-4368-96C3-B96769DF124E}"/>
          </ac:spMkLst>
        </pc:spChg>
        <pc:spChg chg="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9" creationId="{00000000-0000-0000-0000-000000000000}"/>
          </ac:spMkLst>
        </pc:spChg>
        <pc:spChg chg="add mod">
          <ac:chgData name="Weifeng Xu" userId="e7aed605-a3dd-4d5a-a692-a87037af107b" providerId="ADAL" clId="{2DF50834-70B7-4792-8287-7E44FACC55EB}" dt="2021-06-26T00:38:38.614" v="913" actId="1076"/>
          <ac:spMkLst>
            <pc:docMk/>
            <pc:sldMk cId="3672303902" sldId="393"/>
            <ac:spMk id="20" creationId="{757F14FD-64BA-4DDF-B4D5-245746F36427}"/>
          </ac:spMkLst>
        </pc:spChg>
        <pc:spChg chg="add mod">
          <ac:chgData name="Weifeng Xu" userId="e7aed605-a3dd-4d5a-a692-a87037af107b" providerId="ADAL" clId="{2DF50834-70B7-4792-8287-7E44FACC55EB}" dt="2021-06-26T00:38:40.798" v="914" actId="1076"/>
          <ac:spMkLst>
            <pc:docMk/>
            <pc:sldMk cId="3672303902" sldId="393"/>
            <ac:spMk id="22" creationId="{C6A14005-6231-4D70-9780-009B13F0E95F}"/>
          </ac:spMkLst>
        </pc:spChg>
        <pc:picChg chg="mod">
          <ac:chgData name="Weifeng Xu" userId="e7aed605-a3dd-4d5a-a692-a87037af107b" providerId="ADAL" clId="{2DF50834-70B7-4792-8287-7E44FACC55EB}" dt="2021-06-26T00:38:34.926" v="912" actId="1076"/>
          <ac:picMkLst>
            <pc:docMk/>
            <pc:sldMk cId="3672303902" sldId="393"/>
            <ac:picMk id="4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3.838" v="851" actId="478"/>
          <ac:picMkLst>
            <pc:docMk/>
            <pc:sldMk cId="3672303902" sldId="393"/>
            <ac:picMk id="5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3.838" v="851" actId="478"/>
          <ac:picMkLst>
            <pc:docMk/>
            <pc:sldMk cId="3672303902" sldId="393"/>
            <ac:picMk id="8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3.838" v="851" actId="478"/>
          <ac:picMkLst>
            <pc:docMk/>
            <pc:sldMk cId="3672303902" sldId="393"/>
            <ac:picMk id="10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9.222" v="854" actId="478"/>
          <ac:picMkLst>
            <pc:docMk/>
            <pc:sldMk cId="3672303902" sldId="393"/>
            <ac:picMk id="12" creationId="{00000000-0000-0000-0000-000000000000}"/>
          </ac:picMkLst>
        </pc:picChg>
        <pc:picChg chg="add mod modCrop">
          <ac:chgData name="Weifeng Xu" userId="e7aed605-a3dd-4d5a-a692-a87037af107b" providerId="ADAL" clId="{2DF50834-70B7-4792-8287-7E44FACC55EB}" dt="2021-06-26T00:38:33.015" v="911" actId="1076"/>
          <ac:picMkLst>
            <pc:docMk/>
            <pc:sldMk cId="3672303902" sldId="393"/>
            <ac:picMk id="16" creationId="{6F0EFB53-6476-4967-842A-513591BADBE5}"/>
          </ac:picMkLst>
        </pc:picChg>
        <pc:cxnChg chg="del mod">
          <ac:chgData name="Weifeng Xu" userId="e7aed605-a3dd-4d5a-a692-a87037af107b" providerId="ADAL" clId="{2DF50834-70B7-4792-8287-7E44FACC55EB}" dt="2021-06-25T23:56:48.486" v="853" actId="478"/>
          <ac:cxnSpMkLst>
            <pc:docMk/>
            <pc:sldMk cId="3672303902" sldId="393"/>
            <ac:cxnSpMk id="7" creationId="{00000000-0000-0000-0000-000000000000}"/>
          </ac:cxnSpMkLst>
        </pc:cxnChg>
        <pc:cxnChg chg="del mod">
          <ac:chgData name="Weifeng Xu" userId="e7aed605-a3dd-4d5a-a692-a87037af107b" providerId="ADAL" clId="{2DF50834-70B7-4792-8287-7E44FACC55EB}" dt="2021-06-25T23:56:43.838" v="851" actId="478"/>
          <ac:cxnSpMkLst>
            <pc:docMk/>
            <pc:sldMk cId="3672303902" sldId="393"/>
            <ac:cxnSpMk id="15" creationId="{00000000-0000-0000-0000-000000000000}"/>
          </ac:cxnSpMkLst>
        </pc:cxnChg>
        <pc:cxnChg chg="del mod">
          <ac:chgData name="Weifeng Xu" userId="e7aed605-a3dd-4d5a-a692-a87037af107b" providerId="ADAL" clId="{2DF50834-70B7-4792-8287-7E44FACC55EB}" dt="2021-06-25T23:56:43.838" v="851" actId="478"/>
          <ac:cxnSpMkLst>
            <pc:docMk/>
            <pc:sldMk cId="3672303902" sldId="393"/>
            <ac:cxnSpMk id="17" creationId="{00000000-0000-0000-0000-000000000000}"/>
          </ac:cxnSpMkLst>
        </pc:cxnChg>
        <pc:cxnChg chg="del mod">
          <ac:chgData name="Weifeng Xu" userId="e7aed605-a3dd-4d5a-a692-a87037af107b" providerId="ADAL" clId="{2DF50834-70B7-4792-8287-7E44FACC55EB}" dt="2021-06-25T23:56:43.838" v="851" actId="478"/>
          <ac:cxnSpMkLst>
            <pc:docMk/>
            <pc:sldMk cId="3672303902" sldId="393"/>
            <ac:cxnSpMk id="21" creationId="{00000000-0000-0000-0000-000000000000}"/>
          </ac:cxnSpMkLst>
        </pc:cxnChg>
      </pc:sldChg>
      <pc:sldChg chg="addSp delSp modSp add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467691949" sldId="394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2" creationId="{00000000-0000-0000-0000-000000000000}"/>
          </ac:spMkLst>
        </pc:spChg>
        <pc:spChg chg="add 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" creationId="{76E1B39B-59AC-4EE1-87FD-39C3199A948A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67691949" sldId="394"/>
            <ac:spMk id="4" creationId="{FDBE572F-22D3-45AD-BB83-0839FFD36676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67691949" sldId="394"/>
            <ac:spMk id="6" creationId="{DCCBDC01-C63B-404C-8A7A-2499B6D9921C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7" creationId="{D8C915EB-F20A-424B-BF00-010E7C88E5FF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8" creationId="{A2208B58-0E66-44D6-BA81-6687A0D72552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9" creationId="{B77186E0-B800-4374-B26A-C7364B884258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12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14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17" creationId="{00000000-0000-0000-0000-000000000000}"/>
          </ac:spMkLst>
        </pc:spChg>
        <pc:spChg chg="add 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22" creationId="{16115475-8B62-47B5-80A6-1F1F393306CC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29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4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5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6" creationId="{00000000-0000-0000-0000-000000000000}"/>
          </ac:spMkLst>
        </pc:sp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10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11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13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27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28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37" creationId="{00000000-0000-0000-0000-000000000000}"/>
          </ac:picMkLst>
        </pc:picChg>
        <pc:cxnChg chg="add 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5" creationId="{1F1BDC6F-E7B5-486D-95CC-DE84EDF5B973}"/>
          </ac:cxnSpMkLst>
        </pc:cxnChg>
        <pc:cxnChg chg="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15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16" creationId="{00000000-0000-0000-0000-000000000000}"/>
          </ac:cxnSpMkLst>
        </pc:cxnChg>
        <pc:cxnChg chg="add 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23" creationId="{13BA38A7-EB2B-409D-9F20-58122B90E850}"/>
          </ac:cxnSpMkLst>
        </pc:cxnChg>
        <pc:cxnChg chg="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32" creationId="{00000000-0000-0000-0000-000000000000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030962794" sldId="395"/>
        </pc:sldMkLst>
        <pc:spChg chg="del">
          <ac:chgData name="Weifeng Xu" userId="e7aed605-a3dd-4d5a-a692-a87037af107b" providerId="ADAL" clId="{2DF50834-70B7-4792-8287-7E44FACC55EB}" dt="2021-06-25T23:56:59.846" v="857" actId="478"/>
          <ac:spMkLst>
            <pc:docMk/>
            <pc:sldMk cId="1030962794" sldId="395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030962794" sldId="395"/>
            <ac:spMk id="2" creationId="{F65BB281-B1A0-4B27-ADF3-3042034F194E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30962794" sldId="395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30962794" sldId="395"/>
            <ac:spMk id="5" creationId="{3F9664D3-2F4C-4715-9855-4D17EF1BA533}"/>
          </ac:spMkLst>
        </pc:spChg>
        <pc:picChg chg="mod">
          <ac:chgData name="Weifeng Xu" userId="e7aed605-a3dd-4d5a-a692-a87037af107b" providerId="ADAL" clId="{2DF50834-70B7-4792-8287-7E44FACC55EB}" dt="2021-06-26T00:41:22.912" v="1074" actId="1076"/>
          <ac:picMkLst>
            <pc:docMk/>
            <pc:sldMk cId="1030962794" sldId="395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635951812" sldId="39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2" creationId="{00000000-0000-0000-0000-000000000000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3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635951812" sldId="396"/>
            <ac:spMk id="4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635951812" sldId="396"/>
            <ac:spMk id="5" creationId="{CBFAFDAE-A688-46DB-8BAE-D45E0E1943EC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6" creationId="{7AF0637C-EF55-497E-A948-5587933238E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7" creationId="{DD2BF5BB-1F70-46AC-8D77-B018828B4183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8" creationId="{0C96FA9A-1183-48CA-83F5-6A97EF324057}"/>
          </ac:spMkLst>
        </pc:spChg>
      </pc:sldChg>
      <pc:sldChg chg="delSp add mod chgLayout">
        <pc:chgData name="Weifeng Xu" userId="e7aed605-a3dd-4d5a-a692-a87037af107b" providerId="ADAL" clId="{2DF50834-70B7-4792-8287-7E44FACC55EB}" dt="2021-06-27T00:53:30.358" v="1663" actId="6264"/>
        <pc:sldMkLst>
          <pc:docMk/>
          <pc:sldMk cId="3476957671" sldId="397"/>
        </pc:sldMkLst>
        <pc:spChg chg="del">
          <ac:chgData name="Weifeng Xu" userId="e7aed605-a3dd-4d5a-a692-a87037af107b" providerId="ADAL" clId="{2DF50834-70B7-4792-8287-7E44FACC55EB}" dt="2021-06-25T23:57:02.806" v="858" actId="478"/>
          <ac:spMkLst>
            <pc:docMk/>
            <pc:sldMk cId="3476957671" sldId="397"/>
            <ac:spMk id="2" creationId="{00000000-0000-0000-0000-000000000000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837580508" sldId="39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37580508" sldId="398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05.998" v="859" actId="478"/>
          <ac:spMkLst>
            <pc:docMk/>
            <pc:sldMk cId="837580508" sldId="398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837580508" sldId="398"/>
            <ac:spMk id="3" creationId="{CF233E21-A76B-4968-878F-DE406002D93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37580508" sldId="398"/>
            <ac:spMk id="4" creationId="{A8762E6D-E623-4B11-8DE1-3A2BE089005F}"/>
          </ac:spMkLst>
        </pc:spChg>
        <pc:spChg chg="add mod">
          <ac:chgData name="Weifeng Xu" userId="e7aed605-a3dd-4d5a-a692-a87037af107b" providerId="ADAL" clId="{2DF50834-70B7-4792-8287-7E44FACC55EB}" dt="2021-06-26T00:49:41.236" v="1165" actId="1076"/>
          <ac:spMkLst>
            <pc:docMk/>
            <pc:sldMk cId="837580508" sldId="398"/>
            <ac:spMk id="6" creationId="{14757FA7-EA64-4F87-B838-D987D97921E3}"/>
          </ac:spMkLst>
        </pc:spChg>
        <pc:spChg chg="add mod">
          <ac:chgData name="Weifeng Xu" userId="e7aed605-a3dd-4d5a-a692-a87037af107b" providerId="ADAL" clId="{2DF50834-70B7-4792-8287-7E44FACC55EB}" dt="2021-06-26T00:49:58.207" v="1167" actId="208"/>
          <ac:spMkLst>
            <pc:docMk/>
            <pc:sldMk cId="837580508" sldId="398"/>
            <ac:spMk id="7" creationId="{FCC26436-D0D8-4426-BEA7-E86DA8A071CC}"/>
          </ac:spMkLst>
        </pc:spChg>
        <pc:picChg chg="mod">
          <ac:chgData name="Weifeng Xu" userId="e7aed605-a3dd-4d5a-a692-a87037af107b" providerId="ADAL" clId="{2DF50834-70B7-4792-8287-7E44FACC55EB}" dt="2021-06-26T00:41:35.242" v="1076" actId="14100"/>
          <ac:picMkLst>
            <pc:docMk/>
            <pc:sldMk cId="837580508" sldId="398"/>
            <ac:picMk id="5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775249280" sldId="399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775249280" sldId="399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08.246" v="860" actId="478"/>
          <ac:spMkLst>
            <pc:docMk/>
            <pc:sldMk cId="775249280" sldId="399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775249280" sldId="399"/>
            <ac:spMk id="3" creationId="{7B655A2E-51E5-401F-8924-AD0135A05CE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775249280" sldId="399"/>
            <ac:spMk id="5" creationId="{0D7BA16E-77E3-44CE-80F3-1DEA13172096}"/>
          </ac:spMkLst>
        </pc:spChg>
        <pc:picChg chg="mod">
          <ac:chgData name="Weifeng Xu" userId="e7aed605-a3dd-4d5a-a692-a87037af107b" providerId="ADAL" clId="{2DF50834-70B7-4792-8287-7E44FACC55EB}" dt="2021-06-26T00:41:38.976" v="1077" actId="1076"/>
          <ac:picMkLst>
            <pc:docMk/>
            <pc:sldMk cId="775249280" sldId="399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614667185" sldId="400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14667185" sldId="400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11.294" v="861" actId="478"/>
          <ac:spMkLst>
            <pc:docMk/>
            <pc:sldMk cId="614667185" sldId="400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614667185" sldId="400"/>
            <ac:spMk id="3" creationId="{5CA7AAF5-DC6D-4000-93E2-FF097042D44D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14667185" sldId="400"/>
            <ac:spMk id="4" creationId="{04EF9E44-6C4D-46F3-8CA7-504039465F22}"/>
          </ac:spMkLst>
        </pc:spChg>
        <pc:picChg chg="mod">
          <ac:chgData name="Weifeng Xu" userId="e7aed605-a3dd-4d5a-a692-a87037af107b" providerId="ADAL" clId="{2DF50834-70B7-4792-8287-7E44FACC55EB}" dt="2021-06-26T00:41:42.764" v="1078" actId="1076"/>
          <ac:picMkLst>
            <pc:docMk/>
            <pc:sldMk cId="614667185" sldId="400"/>
            <ac:picMk id="5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582893092" sldId="401"/>
        </pc:sldMkLst>
        <pc:spChg chg="del">
          <ac:chgData name="Weifeng Xu" userId="e7aed605-a3dd-4d5a-a692-a87037af107b" providerId="ADAL" clId="{2DF50834-70B7-4792-8287-7E44FACC55EB}" dt="2021-06-25T23:57:17.470" v="862" actId="478"/>
          <ac:spMkLst>
            <pc:docMk/>
            <pc:sldMk cId="3582893092" sldId="401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582893092" sldId="401"/>
            <ac:spMk id="2" creationId="{AE3377C4-AA82-4013-973C-2AE7B328C7F8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82893092" sldId="401"/>
            <ac:spMk id="3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5:04.959" v="1145" actId="1076"/>
          <ac:spMkLst>
            <pc:docMk/>
            <pc:sldMk cId="3582893092" sldId="401"/>
            <ac:spMk id="7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59.136" v="1144" actId="1076"/>
          <ac:spMkLst>
            <pc:docMk/>
            <pc:sldMk cId="3582893092" sldId="401"/>
            <ac:spMk id="9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5:09.667" v="1146" actId="1076"/>
          <ac:spMkLst>
            <pc:docMk/>
            <pc:sldMk cId="3582893092" sldId="401"/>
            <ac:spMk id="12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55.558" v="1143" actId="1076"/>
          <ac:spMkLst>
            <pc:docMk/>
            <pc:sldMk cId="3582893092" sldId="401"/>
            <ac:spMk id="14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49.380" v="1142" actId="1037"/>
          <ac:spMkLst>
            <pc:docMk/>
            <pc:sldMk cId="3582893092" sldId="401"/>
            <ac:spMk id="16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49.380" v="1142" actId="1037"/>
          <ac:spMkLst>
            <pc:docMk/>
            <pc:sldMk cId="3582893092" sldId="401"/>
            <ac:spMk id="17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82893092" sldId="401"/>
            <ac:spMk id="18" creationId="{079D2226-CD20-46F5-9CAD-8EF73ED038A7}"/>
          </ac:spMkLst>
        </pc:sp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5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6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8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13" creationId="{00000000-0000-0000-0000-000000000000}"/>
          </ac:picMkLst>
        </pc:pic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0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1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5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9" creationId="{00000000-0000-0000-0000-000000000000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819433619" sldId="402"/>
        </pc:sldMkLst>
        <pc:spChg chg="del">
          <ac:chgData name="Weifeng Xu" userId="e7aed605-a3dd-4d5a-a692-a87037af107b" providerId="ADAL" clId="{2DF50834-70B7-4792-8287-7E44FACC55EB}" dt="2021-06-25T23:57:28.342" v="866" actId="478"/>
          <ac:spMkLst>
            <pc:docMk/>
            <pc:sldMk cId="819433619" sldId="402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819433619" sldId="402"/>
            <ac:spMk id="2" creationId="{710C0C65-97C3-404B-8DB4-59B7BDD9811E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19433619" sldId="402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19433619" sldId="402"/>
            <ac:spMk id="5" creationId="{F87E5503-4224-494D-BCAF-438671F07B7C}"/>
          </ac:spMkLst>
        </pc:spChg>
        <pc:picChg chg="mod">
          <ac:chgData name="Weifeng Xu" userId="e7aed605-a3dd-4d5a-a692-a87037af107b" providerId="ADAL" clId="{2DF50834-70B7-4792-8287-7E44FACC55EB}" dt="2021-06-25T22:38:58.067" v="193" actId="1076"/>
          <ac:picMkLst>
            <pc:docMk/>
            <pc:sldMk cId="819433619" sldId="402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9788097" sldId="403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9788097" sldId="403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9788097" sldId="403"/>
            <ac:spMk id="4" creationId="{B869ED51-8228-44E7-B8D0-F2D415505E8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9788097" sldId="403"/>
            <ac:spMk id="6" creationId="{DFB5CC27-0510-42E6-8E6F-573F21BE1367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665038014" sldId="404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665038014" sldId="404"/>
            <ac:spMk id="2" creationId="{47438CAE-2B46-48F3-9376-F96FA2B4EB52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3" creationId="{00000000-0000-0000-0000-000000000000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4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665038014" sldId="404"/>
            <ac:spMk id="5" creationId="{00000000-0000-0000-0000-000000000000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6" creationId="{8F41C0E3-6458-474E-8CBC-28708495C3B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7" creationId="{D1017685-7943-4652-B9AA-7A9E202F3A90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8" creationId="{CB279899-3FD7-4682-B769-9D696F3A387A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64350271" sldId="405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64350271" sldId="405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19.718" v="863" actId="478"/>
          <ac:spMkLst>
            <pc:docMk/>
            <pc:sldMk cId="464350271" sldId="405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64350271" sldId="405"/>
            <ac:spMk id="3" creationId="{AA5217CB-2CF7-484C-BA65-76D53A2D34C3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64350271" sldId="405"/>
            <ac:spMk id="5" creationId="{3B7DD1A7-7316-4CDF-AF29-FCFACA3274F4}"/>
          </ac:spMkLst>
        </pc:spChg>
        <pc:picChg chg="mod">
          <ac:chgData name="Weifeng Xu" userId="e7aed605-a3dd-4d5a-a692-a87037af107b" providerId="ADAL" clId="{2DF50834-70B7-4792-8287-7E44FACC55EB}" dt="2021-06-26T00:45:18.017" v="1147" actId="1076"/>
          <ac:picMkLst>
            <pc:docMk/>
            <pc:sldMk cId="464350271" sldId="405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093752077" sldId="40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93752077" sldId="406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29.957" v="867" actId="478"/>
          <ac:spMkLst>
            <pc:docMk/>
            <pc:sldMk cId="2093752077" sldId="406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093752077" sldId="406"/>
            <ac:spMk id="3" creationId="{633CD167-06B9-475B-B03B-2DDFC9686F29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93752077" sldId="406"/>
            <ac:spMk id="5" creationId="{C3D6864A-10D0-4E03-9F02-E3D9B9A89DDB}"/>
          </ac:spMkLst>
        </pc:spChg>
        <pc:picChg chg="mod">
          <ac:chgData name="Weifeng Xu" userId="e7aed605-a3dd-4d5a-a692-a87037af107b" providerId="ADAL" clId="{2DF50834-70B7-4792-8287-7E44FACC55EB}" dt="2021-06-25T22:39:39.876" v="195" actId="1076"/>
          <ac:picMkLst>
            <pc:docMk/>
            <pc:sldMk cId="2093752077" sldId="406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972666229" sldId="407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972666229" sldId="407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4.069" v="868" actId="478"/>
          <ac:spMkLst>
            <pc:docMk/>
            <pc:sldMk cId="1972666229" sldId="407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972666229" sldId="407"/>
            <ac:spMk id="3" creationId="{A7BC39CC-48D1-493D-B5B4-A4B9C4D7E93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972666229" sldId="407"/>
            <ac:spMk id="5" creationId="{ACAFD2D5-FFC8-4428-9C7E-C7716B86C71F}"/>
          </ac:spMkLst>
        </pc:spChg>
        <pc:picChg chg="mod">
          <ac:chgData name="Weifeng Xu" userId="e7aed605-a3dd-4d5a-a692-a87037af107b" providerId="ADAL" clId="{2DF50834-70B7-4792-8287-7E44FACC55EB}" dt="2021-06-25T22:56:45.429" v="407" actId="1076"/>
          <ac:picMkLst>
            <pc:docMk/>
            <pc:sldMk cId="1972666229" sldId="407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980641166" sldId="40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80641166" sldId="408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6.261" v="869" actId="478"/>
          <ac:spMkLst>
            <pc:docMk/>
            <pc:sldMk cId="2980641166" sldId="408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980641166" sldId="408"/>
            <ac:spMk id="3" creationId="{37740AC6-974C-4D86-8277-6E33AD357763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80641166" sldId="408"/>
            <ac:spMk id="5" creationId="{90D8DCEC-83A9-448D-AF76-DD5C915424E7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277870470" sldId="409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277870470" sldId="409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7.598" v="870" actId="478"/>
          <ac:spMkLst>
            <pc:docMk/>
            <pc:sldMk cId="3277870470" sldId="409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277870470" sldId="409"/>
            <ac:spMk id="3" creationId="{D3E0FC1D-0FA8-4B9F-A03A-32755F17EFAD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277870470" sldId="409"/>
            <ac:spMk id="5" creationId="{04A590CC-0352-48E0-937E-DB577EFE7F9F}"/>
          </ac:spMkLst>
        </pc:spChg>
      </pc:sldChg>
      <pc:sldChg chg="addSp delSp modSp add del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489270501" sldId="411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2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89270501" sldId="411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89270501" sldId="411"/>
            <ac:spMk id="4" creationId="{9E0ABBD1-EFCE-4409-9BF0-98378466F2AD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5" creationId="{440C9242-84D1-4BD1-AA7D-6AA3D094B89E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6" creationId="{10884825-35E7-42F3-B2EC-61CCCB9AC11D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7" creationId="{9029EBD6-9020-4FA5-A207-E10BCF67C534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881480386" sldId="413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881480386" sldId="413"/>
            <ac:spMk id="2" creationId="{D43DA5DC-802C-4549-AB66-4F536F73221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81480386" sldId="413"/>
            <ac:spMk id="3" creationId="{BA9D9051-4CF1-4024-902A-9501C787CA33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81480386" sldId="413"/>
            <ac:spMk id="8" creationId="{00000000-0000-0000-0000-000000000000}"/>
          </ac:spMkLst>
        </pc:spChg>
        <pc:picChg chg="mod">
          <ac:chgData name="Weifeng Xu" userId="e7aed605-a3dd-4d5a-a692-a87037af107b" providerId="ADAL" clId="{2DF50834-70B7-4792-8287-7E44FACC55EB}" dt="2021-06-26T00:51:50.179" v="1171" actId="1076"/>
          <ac:picMkLst>
            <pc:docMk/>
            <pc:sldMk cId="3881480386" sldId="413"/>
            <ac:picMk id="7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118374455" sldId="414"/>
        </pc:sldMkLst>
        <pc:spChg chg="del">
          <ac:chgData name="Weifeng Xu" userId="e7aed605-a3dd-4d5a-a692-a87037af107b" providerId="ADAL" clId="{2DF50834-70B7-4792-8287-7E44FACC55EB}" dt="2021-06-25T23:57:46.070" v="872" actId="478"/>
          <ac:spMkLst>
            <pc:docMk/>
            <pc:sldMk cId="3118374455" sldId="414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118374455" sldId="414"/>
            <ac:spMk id="2" creationId="{786C41F0-05FC-4587-917D-47CFD26898C9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118374455" sldId="414"/>
            <ac:spMk id="4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118374455" sldId="414"/>
            <ac:spMk id="5" creationId="{7F54E03F-0B6E-4F7C-A9D2-B8A79B9F4919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14186708" sldId="415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14186708" sldId="415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9.293" v="871" actId="478"/>
          <ac:spMkLst>
            <pc:docMk/>
            <pc:sldMk cId="214186708" sldId="415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14186708" sldId="415"/>
            <ac:spMk id="3" creationId="{7DE19CCD-65C3-4F3E-87D0-853964508BEE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14186708" sldId="415"/>
            <ac:spMk id="5" creationId="{53C2C27E-9E6C-4DAF-BED0-925F09D3CAFD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266318337" sldId="41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66318337" sldId="416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24.502" v="865" actId="478"/>
          <ac:spMkLst>
            <pc:docMk/>
            <pc:sldMk cId="4266318337" sldId="416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266318337" sldId="416"/>
            <ac:spMk id="3" creationId="{9D8D933B-1B24-476A-AEB1-6284BBC1BC7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66318337" sldId="416"/>
            <ac:spMk id="4" creationId="{73632835-DADF-43F1-8D32-289269B849F6}"/>
          </ac:spMkLst>
        </pc:spChg>
        <pc:picChg chg="mod">
          <ac:chgData name="Weifeng Xu" userId="e7aed605-a3dd-4d5a-a692-a87037af107b" providerId="ADAL" clId="{2DF50834-70B7-4792-8287-7E44FACC55EB}" dt="2021-06-26T00:45:50.018" v="1151" actId="1076"/>
          <ac:picMkLst>
            <pc:docMk/>
            <pc:sldMk cId="4266318337" sldId="416"/>
            <ac:picMk id="7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453023660" sldId="417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453023660" sldId="417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22.326" v="864" actId="478"/>
          <ac:spMkLst>
            <pc:docMk/>
            <pc:sldMk cId="1453023660" sldId="417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453023660" sldId="417"/>
            <ac:spMk id="3" creationId="{C407F75E-8E94-41E0-AA5E-E47E55E115D5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453023660" sldId="417"/>
            <ac:spMk id="4" creationId="{485B9890-9D9F-4CBD-A28B-DADCAD1FB579}"/>
          </ac:spMkLst>
        </pc:spChg>
        <pc:picChg chg="mod">
          <ac:chgData name="Weifeng Xu" userId="e7aed605-a3dd-4d5a-a692-a87037af107b" providerId="ADAL" clId="{2DF50834-70B7-4792-8287-7E44FACC55EB}" dt="2021-06-26T00:45:33.253" v="1148" actId="1076"/>
          <ac:picMkLst>
            <pc:docMk/>
            <pc:sldMk cId="1453023660" sldId="417"/>
            <ac:picMk id="6" creationId="{00000000-0000-0000-0000-000000000000}"/>
          </ac:picMkLst>
        </pc:picChg>
        <pc:cxnChg chg="mod">
          <ac:chgData name="Weifeng Xu" userId="e7aed605-a3dd-4d5a-a692-a87037af107b" providerId="ADAL" clId="{2DF50834-70B7-4792-8287-7E44FACC55EB}" dt="2021-06-26T00:45:36.851" v="1149" actId="14100"/>
          <ac:cxnSpMkLst>
            <pc:docMk/>
            <pc:sldMk cId="1453023660" sldId="417"/>
            <ac:cxnSpMk id="8" creationId="{00000000-0000-0000-0000-000000000000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247754591" sldId="41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47754591" sldId="418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48.645" v="873" actId="478"/>
          <ac:spMkLst>
            <pc:docMk/>
            <pc:sldMk cId="4247754591" sldId="418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247754591" sldId="418"/>
            <ac:spMk id="3" creationId="{FC31FF9A-ED15-4591-A0D6-E26A248D13C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47754591" sldId="418"/>
            <ac:spMk id="5" creationId="{2B63D7D5-CC30-4F9F-B4E9-520543F1E739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871513867" sldId="419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71513867" sldId="419"/>
            <ac:spMk id="2" creationId="{5E9DA87A-1EB4-4E2C-9EB7-6F73DD0ADA0B}"/>
          </ac:spMkLst>
        </pc:spChg>
        <pc:spChg chg="add mod">
          <ac:chgData name="Weifeng Xu" userId="e7aed605-a3dd-4d5a-a692-a87037af107b" providerId="ADAL" clId="{2DF50834-70B7-4792-8287-7E44FACC55EB}" dt="2021-06-25T22:53:16.037" v="377" actId="1076"/>
          <ac:spMkLst>
            <pc:docMk/>
            <pc:sldMk cId="1871513867" sldId="419"/>
            <ac:spMk id="5" creationId="{EF9BAD83-32D2-45CC-BD3A-9A801BEFD824}"/>
          </ac:spMkLst>
        </pc:spChg>
        <pc:spChg chg="add mod">
          <ac:chgData name="Weifeng Xu" userId="e7aed605-a3dd-4d5a-a692-a87037af107b" providerId="ADAL" clId="{2DF50834-70B7-4792-8287-7E44FACC55EB}" dt="2021-06-25T22:53:19.559" v="378" actId="1076"/>
          <ac:spMkLst>
            <pc:docMk/>
            <pc:sldMk cId="1871513867" sldId="419"/>
            <ac:spMk id="7" creationId="{124BA934-FF11-4C33-98A0-7A6C8F1D7526}"/>
          </ac:spMkLst>
        </pc:spChg>
        <pc:spChg chg="add mod">
          <ac:chgData name="Weifeng Xu" userId="e7aed605-a3dd-4d5a-a692-a87037af107b" providerId="ADAL" clId="{2DF50834-70B7-4792-8287-7E44FACC55EB}" dt="2021-06-25T22:53:12.963" v="376" actId="1076"/>
          <ac:spMkLst>
            <pc:docMk/>
            <pc:sldMk cId="1871513867" sldId="419"/>
            <ac:spMk id="10" creationId="{DD556851-3847-4B78-A719-21EA6DAF9581}"/>
          </ac:spMkLst>
        </pc:spChg>
        <pc:spChg chg="add mod">
          <ac:chgData name="Weifeng Xu" userId="e7aed605-a3dd-4d5a-a692-a87037af107b" providerId="ADAL" clId="{2DF50834-70B7-4792-8287-7E44FACC55EB}" dt="2021-06-25T22:53:22.586" v="379" actId="1076"/>
          <ac:spMkLst>
            <pc:docMk/>
            <pc:sldMk cId="1871513867" sldId="419"/>
            <ac:spMk id="12" creationId="{96EC5D20-C297-41EF-B3F0-9EE388C03A2F}"/>
          </ac:spMkLst>
        </pc:spChg>
        <pc:spChg chg="add mod">
          <ac:chgData name="Weifeng Xu" userId="e7aed605-a3dd-4d5a-a692-a87037af107b" providerId="ADAL" clId="{2DF50834-70B7-4792-8287-7E44FACC55EB}" dt="2021-06-26T13:01:36.638" v="1559" actId="207"/>
          <ac:spMkLst>
            <pc:docMk/>
            <pc:sldMk cId="1871513867" sldId="419"/>
            <ac:spMk id="16" creationId="{B9BB89EF-A866-4E44-B262-70B3561A3033}"/>
          </ac:spMkLst>
        </pc:spChg>
        <pc:spChg chg="add mod">
          <ac:chgData name="Weifeng Xu" userId="e7aed605-a3dd-4d5a-a692-a87037af107b" providerId="ADAL" clId="{2DF50834-70B7-4792-8287-7E44FACC55EB}" dt="2021-06-25T22:53:00.842" v="372" actId="1076"/>
          <ac:spMkLst>
            <pc:docMk/>
            <pc:sldMk cId="1871513867" sldId="419"/>
            <ac:spMk id="17" creationId="{7E91CEA9-B983-4F48-B93B-A81F04DDCBF6}"/>
          </ac:spMkLst>
        </pc:spChg>
        <pc:spChg chg="add mod">
          <ac:chgData name="Weifeng Xu" userId="e7aed605-a3dd-4d5a-a692-a87037af107b" providerId="ADAL" clId="{2DF50834-70B7-4792-8287-7E44FACC55EB}" dt="2021-06-25T22:55:09.033" v="406" actId="207"/>
          <ac:spMkLst>
            <pc:docMk/>
            <pc:sldMk cId="1871513867" sldId="419"/>
            <ac:spMk id="18" creationId="{1B5D3FEE-12C9-48C0-9E37-F4391B5A5B7F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871513867" sldId="419"/>
            <ac:spMk id="19" creationId="{D837AEA3-C65F-4C37-862B-5868B421D804}"/>
          </ac:spMkLst>
        </pc:spChg>
        <pc:spChg chg="add mod">
          <ac:chgData name="Weifeng Xu" userId="e7aed605-a3dd-4d5a-a692-a87037af107b" providerId="ADAL" clId="{2DF50834-70B7-4792-8287-7E44FACC55EB}" dt="2021-06-26T13:01:43.999" v="1560" actId="207"/>
          <ac:spMkLst>
            <pc:docMk/>
            <pc:sldMk cId="1871513867" sldId="419"/>
            <ac:spMk id="21" creationId="{9ED9340C-4894-4628-B7E8-91E658B9F1EB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71513867" sldId="419"/>
            <ac:spMk id="22" creationId="{051A3C61-AC25-4E8E-839F-835E52FF537D}"/>
          </ac:spMkLst>
        </pc:sp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3" creationId="{826DE150-B215-43C8-94C1-DF5652C786CD}"/>
          </ac:picMkLst>
        </pc:pic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4" creationId="{07DBB7C8-2B52-40F2-8E59-8AD6A56409A2}"/>
          </ac:picMkLst>
        </pc:pic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6" creationId="{6531017F-C517-43F6-A4E2-2221168FBF89}"/>
          </ac:picMkLst>
        </pc:pic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11" creationId="{304948F7-B06E-44B9-8B6E-B896E8035280}"/>
          </ac:picMkLst>
        </pc:picChg>
        <pc:picChg chg="add mod">
          <ac:chgData name="Weifeng Xu" userId="e7aed605-a3dd-4d5a-a692-a87037af107b" providerId="ADAL" clId="{2DF50834-70B7-4792-8287-7E44FACC55EB}" dt="2021-06-25T22:50:44.887" v="309" actId="1076"/>
          <ac:picMkLst>
            <pc:docMk/>
            <pc:sldMk cId="1871513867" sldId="419"/>
            <ac:picMk id="14" creationId="{B994C783-3F0E-4571-92BF-26FD4C4EF1E0}"/>
          </ac:picMkLst>
        </pc:picChg>
        <pc:picChg chg="add mod ord">
          <ac:chgData name="Weifeng Xu" userId="e7aed605-a3dd-4d5a-a692-a87037af107b" providerId="ADAL" clId="{2DF50834-70B7-4792-8287-7E44FACC55EB}" dt="2021-06-25T22:54:41.109" v="383" actId="167"/>
          <ac:picMkLst>
            <pc:docMk/>
            <pc:sldMk cId="1871513867" sldId="419"/>
            <ac:picMk id="20" creationId="{0FBA3264-01B1-4ECF-8A4B-25D602DC4214}"/>
          </ac:picMkLst>
        </pc:picChg>
        <pc:cxnChg chg="add mod">
          <ac:chgData name="Weifeng Xu" userId="e7aed605-a3dd-4d5a-a692-a87037af107b" providerId="ADAL" clId="{2DF50834-70B7-4792-8287-7E44FACC55EB}" dt="2021-06-25T22:50:09.097" v="303" actId="1076"/>
          <ac:cxnSpMkLst>
            <pc:docMk/>
            <pc:sldMk cId="1871513867" sldId="419"/>
            <ac:cxnSpMk id="8" creationId="{472493AA-C9F0-4AFB-A1D9-8C17E2A8A31E}"/>
          </ac:cxnSpMkLst>
        </pc:cxnChg>
        <pc:cxnChg chg="add mod">
          <ac:chgData name="Weifeng Xu" userId="e7aed605-a3dd-4d5a-a692-a87037af107b" providerId="ADAL" clId="{2DF50834-70B7-4792-8287-7E44FACC55EB}" dt="2021-06-25T22:50:09.097" v="303" actId="1076"/>
          <ac:cxnSpMkLst>
            <pc:docMk/>
            <pc:sldMk cId="1871513867" sldId="419"/>
            <ac:cxnSpMk id="9" creationId="{6030F7A6-758E-4492-AC39-1B337D0884E8}"/>
          </ac:cxnSpMkLst>
        </pc:cxnChg>
        <pc:cxnChg chg="add mod">
          <ac:chgData name="Weifeng Xu" userId="e7aed605-a3dd-4d5a-a692-a87037af107b" providerId="ADAL" clId="{2DF50834-70B7-4792-8287-7E44FACC55EB}" dt="2021-06-25T22:50:09.097" v="303" actId="1076"/>
          <ac:cxnSpMkLst>
            <pc:docMk/>
            <pc:sldMk cId="1871513867" sldId="419"/>
            <ac:cxnSpMk id="13" creationId="{DA4D7F8E-4D55-4D40-B66C-1AC80443E783}"/>
          </ac:cxnSpMkLst>
        </pc:cxnChg>
        <pc:cxnChg chg="add mod">
          <ac:chgData name="Weifeng Xu" userId="e7aed605-a3dd-4d5a-a692-a87037af107b" providerId="ADAL" clId="{2DF50834-70B7-4792-8287-7E44FACC55EB}" dt="2021-06-25T22:50:48.038" v="310" actId="14100"/>
          <ac:cxnSpMkLst>
            <pc:docMk/>
            <pc:sldMk cId="1871513867" sldId="419"/>
            <ac:cxnSpMk id="15" creationId="{D4820260-4A7C-4197-ABAC-C50C14146EB4}"/>
          </ac:cxnSpMkLst>
        </pc:cxnChg>
      </pc:sldChg>
      <pc:sldChg chg="new del">
        <pc:chgData name="Weifeng Xu" userId="e7aed605-a3dd-4d5a-a692-a87037af107b" providerId="ADAL" clId="{2DF50834-70B7-4792-8287-7E44FACC55EB}" dt="2021-06-25T22:38:18.838" v="191" actId="680"/>
        <pc:sldMkLst>
          <pc:docMk/>
          <pc:sldMk cId="4105834762" sldId="419"/>
        </pc:sldMkLst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160866766" sldId="420"/>
        </pc:sldMkLst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2" creationId="{2061FB7A-CFFA-489E-A576-1A9D6F147D8B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3" creationId="{EE4CBF9A-DF08-45D2-9F43-85E2BC8CADF8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160866766" sldId="420"/>
            <ac:spMk id="4" creationId="{32173B17-E03C-4A5D-9227-21EFD71B4073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160866766" sldId="420"/>
            <ac:spMk id="5" creationId="{5785EBA0-DACD-473C-BD6F-E4F9695BA1B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7" creationId="{51F14701-5F62-474A-BCCF-D5DF0E5F0809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8" creationId="{6CBD1C06-0A01-4E4A-A51D-011EFFFE4184}"/>
          </ac:spMkLst>
        </pc:spChg>
        <pc:picChg chg="add del mod">
          <ac:chgData name="Weifeng Xu" userId="e7aed605-a3dd-4d5a-a692-a87037af107b" providerId="ADAL" clId="{2DF50834-70B7-4792-8287-7E44FACC55EB}" dt="2021-06-25T23:13:09.038" v="527"/>
          <ac:picMkLst>
            <pc:docMk/>
            <pc:sldMk cId="4160866766" sldId="420"/>
            <ac:picMk id="4" creationId="{24B11A5A-46C8-4259-B497-5A80DC744633}"/>
          </ac:picMkLst>
        </pc:picChg>
        <pc:picChg chg="add mod">
          <ac:chgData name="Weifeng Xu" userId="e7aed605-a3dd-4d5a-a692-a87037af107b" providerId="ADAL" clId="{2DF50834-70B7-4792-8287-7E44FACC55EB}" dt="2021-06-25T23:16:41.616" v="531" actId="1076"/>
          <ac:picMkLst>
            <pc:docMk/>
            <pc:sldMk cId="4160866766" sldId="420"/>
            <ac:picMk id="6" creationId="{0EE3E99C-C837-45FC-A348-D668AF54CCDF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090587346" sldId="421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090587346" sldId="421"/>
            <ac:spMk id="2" creationId="{534BA17C-19D0-4D66-B128-60D71D46D745}"/>
          </ac:spMkLst>
        </pc:spChg>
        <pc:spChg chg="del mod ord">
          <ac:chgData name="Weifeng Xu" userId="e7aed605-a3dd-4d5a-a692-a87037af107b" providerId="ADAL" clId="{2DF50834-70B7-4792-8287-7E44FACC55EB}" dt="2021-06-25T23:44:14.378" v="535" actId="700"/>
          <ac:spMkLst>
            <pc:docMk/>
            <pc:sldMk cId="1090587346" sldId="421"/>
            <ac:spMk id="2" creationId="{7C194133-8DF4-488D-B2AE-E7CDC4886A9B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90587346" sldId="421"/>
            <ac:spMk id="3" creationId="{66B9C45E-3E7B-4119-B9C7-A8900735AA6A}"/>
          </ac:spMkLst>
        </pc:spChg>
        <pc:spChg chg="del">
          <ac:chgData name="Weifeng Xu" userId="e7aed605-a3dd-4d5a-a692-a87037af107b" providerId="ADAL" clId="{2DF50834-70B7-4792-8287-7E44FACC55EB}" dt="2021-06-25T23:44:14.378" v="535" actId="700"/>
          <ac:spMkLst>
            <pc:docMk/>
            <pc:sldMk cId="1090587346" sldId="421"/>
            <ac:spMk id="3" creationId="{6957BA49-482D-49F5-843C-CABB03075778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90587346" sldId="421"/>
            <ac:spMk id="4" creationId="{1D10410D-9706-4477-B2EF-E1A184E02E68}"/>
          </ac:spMkLst>
        </pc:spChg>
        <pc:picChg chg="add mod">
          <ac:chgData name="Weifeng Xu" userId="e7aed605-a3dd-4d5a-a692-a87037af107b" providerId="ADAL" clId="{2DF50834-70B7-4792-8287-7E44FACC55EB}" dt="2021-06-25T23:54:18.989" v="849" actId="14100"/>
          <ac:picMkLst>
            <pc:docMk/>
            <pc:sldMk cId="1090587346" sldId="421"/>
            <ac:picMk id="1026" creationId="{34863B53-8282-46C1-A196-833E4F294ABE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079099636" sldId="422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2" creationId="{72B534E5-6F72-4375-937B-38971C20934C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4" creationId="{865FC440-8473-46C8-946A-1A11FC0B1429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079099636" sldId="422"/>
            <ac:spMk id="5" creationId="{E8A1E363-F51C-4F5E-A51D-2389A851E432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079099636" sldId="422"/>
            <ac:spMk id="6" creationId="{449AE0BE-8BC1-40D0-BE3C-863E835D782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7" creationId="{9D34631C-3648-4EA4-880B-11313FE9AE7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8" creationId="{9D3C5E17-5565-4B97-9B45-316ABB33CC8E}"/>
          </ac:spMkLst>
        </pc:spChg>
        <pc:picChg chg="add mod">
          <ac:chgData name="Weifeng Xu" userId="e7aed605-a3dd-4d5a-a692-a87037af107b" providerId="ADAL" clId="{2DF50834-70B7-4792-8287-7E44FACC55EB}" dt="2021-06-25T23:53:02.859" v="822" actId="1076"/>
          <ac:picMkLst>
            <pc:docMk/>
            <pc:sldMk cId="2079099636" sldId="422"/>
            <ac:picMk id="3" creationId="{BCE90B32-AF5E-4312-B8FD-6853534DA96C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881823739" sldId="423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81823739" sldId="423"/>
            <ac:spMk id="2" creationId="{4DFC9DA3-4DF5-4CDD-A4D5-ABF5F3B6A19C}"/>
          </ac:spMkLst>
        </pc:spChg>
        <pc:spChg chg="del">
          <ac:chgData name="Weifeng Xu" userId="e7aed605-a3dd-4d5a-a692-a87037af107b" providerId="ADAL" clId="{2DF50834-70B7-4792-8287-7E44FACC55EB}" dt="2021-06-25T23:56:55.118" v="856" actId="478"/>
          <ac:spMkLst>
            <pc:docMk/>
            <pc:sldMk cId="1881823739" sldId="423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881823739" sldId="423"/>
            <ac:spMk id="3" creationId="{5BCC6428-4BB8-4624-A8AC-5085CC0DE3B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81823739" sldId="423"/>
            <ac:spMk id="4" creationId="{7EC43AF6-F0B0-4107-AC60-772832F00A1F}"/>
          </ac:spMkLst>
        </pc:spChg>
        <pc:spChg chg="mod">
          <ac:chgData name="Weifeng Xu" userId="e7aed605-a3dd-4d5a-a692-a87037af107b" providerId="ADAL" clId="{2DF50834-70B7-4792-8287-7E44FACC55EB}" dt="2021-06-26T00:40:26.343" v="1037" actId="1076"/>
          <ac:spMkLst>
            <pc:docMk/>
            <pc:sldMk cId="1881823739" sldId="423"/>
            <ac:spMk id="9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14.836" v="1034" actId="1076"/>
          <ac:spMkLst>
            <pc:docMk/>
            <pc:sldMk cId="1881823739" sldId="423"/>
            <ac:spMk id="11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14.836" v="1034" actId="1076"/>
          <ac:spMkLst>
            <pc:docMk/>
            <pc:sldMk cId="1881823739" sldId="423"/>
            <ac:spMk id="13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29.785" v="1038" actId="1076"/>
          <ac:spMkLst>
            <pc:docMk/>
            <pc:sldMk cId="1881823739" sldId="423"/>
            <ac:spMk id="18" creationId="{1BFE218D-FB3A-4368-96C3-B96769DF124E}"/>
          </ac:spMkLst>
        </pc:spChg>
        <pc:spChg chg="mod">
          <ac:chgData name="Weifeng Xu" userId="e7aed605-a3dd-4d5a-a692-a87037af107b" providerId="ADAL" clId="{2DF50834-70B7-4792-8287-7E44FACC55EB}" dt="2021-06-26T00:40:14.836" v="1034" actId="1076"/>
          <ac:spMkLst>
            <pc:docMk/>
            <pc:sldMk cId="1881823739" sldId="423"/>
            <ac:spMk id="19" creationId="{00000000-0000-0000-0000-000000000000}"/>
          </ac:spMkLst>
        </pc:spChg>
        <pc:picChg chg="del">
          <ac:chgData name="Weifeng Xu" userId="e7aed605-a3dd-4d5a-a692-a87037af107b" providerId="ADAL" clId="{2DF50834-70B7-4792-8287-7E44FACC55EB}" dt="2021-06-26T00:38:50.487" v="915" actId="478"/>
          <ac:picMkLst>
            <pc:docMk/>
            <pc:sldMk cId="1881823739" sldId="423"/>
            <ac:picMk id="4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06.198" v="1032" actId="1076"/>
          <ac:picMkLst>
            <pc:docMk/>
            <pc:sldMk cId="1881823739" sldId="423"/>
            <ac:picMk id="5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14.836" v="1034" actId="1076"/>
          <ac:picMkLst>
            <pc:docMk/>
            <pc:sldMk cId="1881823739" sldId="423"/>
            <ac:picMk id="8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14.836" v="1034" actId="1076"/>
          <ac:picMkLst>
            <pc:docMk/>
            <pc:sldMk cId="1881823739" sldId="423"/>
            <ac:picMk id="10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14.836" v="1034" actId="1076"/>
          <ac:picMkLst>
            <pc:docMk/>
            <pc:sldMk cId="1881823739" sldId="423"/>
            <ac:picMk id="12" creationId="{00000000-0000-0000-0000-000000000000}"/>
          </ac:picMkLst>
        </pc:picChg>
        <pc:cxnChg chg="del mod">
          <ac:chgData name="Weifeng Xu" userId="e7aed605-a3dd-4d5a-a692-a87037af107b" providerId="ADAL" clId="{2DF50834-70B7-4792-8287-7E44FACC55EB}" dt="2021-06-26T00:38:52.255" v="916" actId="478"/>
          <ac:cxnSpMkLst>
            <pc:docMk/>
            <pc:sldMk cId="1881823739" sldId="423"/>
            <ac:cxnSpMk id="7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14.836" v="1034" actId="1076"/>
          <ac:cxnSpMkLst>
            <pc:docMk/>
            <pc:sldMk cId="1881823739" sldId="423"/>
            <ac:cxnSpMk id="15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14.836" v="1034" actId="1076"/>
          <ac:cxnSpMkLst>
            <pc:docMk/>
            <pc:sldMk cId="1881823739" sldId="423"/>
            <ac:cxnSpMk id="17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21.094" v="1036" actId="14100"/>
          <ac:cxnSpMkLst>
            <pc:docMk/>
            <pc:sldMk cId="1881823739" sldId="423"/>
            <ac:cxnSpMk id="21" creationId="{00000000-0000-0000-0000-000000000000}"/>
          </ac:cxnSpMkLst>
        </pc:cxnChg>
      </pc:sldChg>
      <pc:sldChg chg="modSp new del mod">
        <pc:chgData name="Weifeng Xu" userId="e7aed605-a3dd-4d5a-a692-a87037af107b" providerId="ADAL" clId="{2DF50834-70B7-4792-8287-7E44FACC55EB}" dt="2021-06-26T00:55:30.187" v="1172" actId="47"/>
        <pc:sldMkLst>
          <pc:docMk/>
          <pc:sldMk cId="1470109627" sldId="424"/>
        </pc:sldMkLst>
        <pc:spChg chg="mod">
          <ac:chgData name="Weifeng Xu" userId="e7aed605-a3dd-4d5a-a692-a87037af107b" providerId="ADAL" clId="{2DF50834-70B7-4792-8287-7E44FACC55EB}" dt="2021-06-26T00:47:50.499" v="1153"/>
          <ac:spMkLst>
            <pc:docMk/>
            <pc:sldMk cId="1470109627" sldId="424"/>
            <ac:spMk id="2" creationId="{B0DB52BB-0D1F-4CD4-B402-02E727E4AAA3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519466523" sldId="424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19466523" sldId="424"/>
            <ac:spMk id="2" creationId="{1E28D788-EB65-442E-BF8E-6E21E71F477D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519466523" sldId="424"/>
            <ac:spMk id="3" creationId="{B8989B4C-0DBB-4A73-B84F-191C4CC27DB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19466523" sldId="424"/>
            <ac:spMk id="5" creationId="{14BB801E-0FF6-43E1-A10B-194BA3481A6B}"/>
          </ac:spMkLst>
        </pc:spChg>
        <pc:picChg chg="add mod">
          <ac:chgData name="Weifeng Xu" userId="e7aed605-a3dd-4d5a-a692-a87037af107b" providerId="ADAL" clId="{2DF50834-70B7-4792-8287-7E44FACC55EB}" dt="2021-06-26T01:05:19.123" v="1190" actId="1076"/>
          <ac:picMkLst>
            <pc:docMk/>
            <pc:sldMk cId="3519466523" sldId="424"/>
            <ac:picMk id="4" creationId="{3AF00A42-DD89-471A-8241-2180DBBAB4C4}"/>
          </ac:picMkLst>
        </pc:pic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940456927" sldId="425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40456927" sldId="425"/>
            <ac:spMk id="2" creationId="{06677C6F-6A17-41B9-9454-20C2E6C55EA6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940456927" sldId="425"/>
            <ac:spMk id="3" creationId="{D17A6442-D3BC-4F64-9331-475A35BB4A8D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40456927" sldId="425"/>
            <ac:spMk id="5" creationId="{1684FDA3-5034-4A7C-B76D-BB309E523042}"/>
          </ac:spMkLst>
        </pc:spChg>
        <pc:picChg chg="add mod">
          <ac:chgData name="Weifeng Xu" userId="e7aed605-a3dd-4d5a-a692-a87037af107b" providerId="ADAL" clId="{2DF50834-70B7-4792-8287-7E44FACC55EB}" dt="2021-06-26T01:09:04.436" v="1257" actId="14100"/>
          <ac:picMkLst>
            <pc:docMk/>
            <pc:sldMk cId="2940456927" sldId="425"/>
            <ac:picMk id="4" creationId="{A5593BA6-07CA-403C-86E6-BDE18378DE28}"/>
          </ac:picMkLst>
        </pc:pic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876190788" sldId="42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76190788" sldId="426"/>
            <ac:spMk id="2" creationId="{EB4E78CA-DE93-49BF-9D11-4EA9A654062C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876190788" sldId="426"/>
            <ac:spMk id="3" creationId="{13D8ED4D-E9C0-44E0-AB71-F20C64EF6C1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76190788" sldId="426"/>
            <ac:spMk id="5" creationId="{BBB533FB-1947-490F-87C2-AD866096C002}"/>
          </ac:spMkLst>
        </pc:spChg>
        <pc:picChg chg="add mod">
          <ac:chgData name="Weifeng Xu" userId="e7aed605-a3dd-4d5a-a692-a87037af107b" providerId="ADAL" clId="{2DF50834-70B7-4792-8287-7E44FACC55EB}" dt="2021-06-26T01:11:01.298" v="1287" actId="14100"/>
          <ac:picMkLst>
            <pc:docMk/>
            <pc:sldMk cId="3876190788" sldId="426"/>
            <ac:picMk id="4" creationId="{3A107650-4446-4602-9FDD-75C01AC6A063}"/>
          </ac:picMkLst>
        </pc:picChg>
      </pc:sldChg>
      <pc:sldChg chg="addSp delSp modSp new mod ord chgLayout">
        <pc:chgData name="Weifeng Xu" userId="e7aed605-a3dd-4d5a-a692-a87037af107b" providerId="ADAL" clId="{2DF50834-70B7-4792-8287-7E44FACC55EB}" dt="2021-06-27T01:12:15.231" v="1756"/>
        <pc:sldMkLst>
          <pc:docMk/>
          <pc:sldMk cId="2709397411" sldId="427"/>
        </pc:sldMkLst>
        <pc:spChg chg="mod ord">
          <ac:chgData name="Weifeng Xu" userId="e7aed605-a3dd-4d5a-a692-a87037af107b" providerId="ADAL" clId="{2DF50834-70B7-4792-8287-7E44FACC55EB}" dt="2021-06-27T01:10:02.849" v="1754" actId="20577"/>
          <ac:spMkLst>
            <pc:docMk/>
            <pc:sldMk cId="2709397411" sldId="427"/>
            <ac:spMk id="2" creationId="{92013E93-DB90-492A-B250-3D654DE4F4A2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709397411" sldId="427"/>
            <ac:spMk id="3" creationId="{5A9CBC47-5281-42C1-A152-5F706863C0E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709397411" sldId="427"/>
            <ac:spMk id="5" creationId="{769141F6-EC35-4CD8-978C-D4EDCDBBDBE0}"/>
          </ac:spMkLst>
        </pc:spChg>
        <pc:picChg chg="add mod">
          <ac:chgData name="Weifeng Xu" userId="e7aed605-a3dd-4d5a-a692-a87037af107b" providerId="ADAL" clId="{2DF50834-70B7-4792-8287-7E44FACC55EB}" dt="2021-06-26T01:23:04.133" v="1351" actId="1076"/>
          <ac:picMkLst>
            <pc:docMk/>
            <pc:sldMk cId="2709397411" sldId="427"/>
            <ac:picMk id="4" creationId="{BE4CED26-C59D-47B3-9EA1-983AA7F15614}"/>
          </ac:picMkLst>
        </pc:picChg>
        <pc:picChg chg="add mod">
          <ac:chgData name="Weifeng Xu" userId="e7aed605-a3dd-4d5a-a692-a87037af107b" providerId="ADAL" clId="{2DF50834-70B7-4792-8287-7E44FACC55EB}" dt="2021-06-26T01:23:06.499" v="1352" actId="1076"/>
          <ac:picMkLst>
            <pc:docMk/>
            <pc:sldMk cId="2709397411" sldId="427"/>
            <ac:picMk id="6" creationId="{E95EF2DC-8971-4687-9975-100E993AE56C}"/>
          </ac:picMkLst>
        </pc:pic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647302650" sldId="42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47302650" sldId="428"/>
            <ac:spMk id="2" creationId="{4F401151-1B5F-4DB3-A0F6-58B96ACD3D4F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647302650" sldId="428"/>
            <ac:spMk id="3" creationId="{827EFDD1-A4EC-4153-BCBF-629B5495FFD6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47302650" sldId="428"/>
            <ac:spMk id="5" creationId="{E2DD6ECE-65E8-41A3-AF57-49DFAF9BF3CF}"/>
          </ac:spMkLst>
        </pc:spChg>
        <pc:picChg chg="add mod">
          <ac:chgData name="Weifeng Xu" userId="e7aed605-a3dd-4d5a-a692-a87037af107b" providerId="ADAL" clId="{2DF50834-70B7-4792-8287-7E44FACC55EB}" dt="2021-06-26T12:26:54.201" v="1371" actId="14100"/>
          <ac:picMkLst>
            <pc:docMk/>
            <pc:sldMk cId="647302650" sldId="428"/>
            <ac:picMk id="4" creationId="{64514D24-E2E1-4CA1-B9D1-9A443420AD45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878272104" sldId="429"/>
        </pc:sldMkLst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78272104" sldId="429"/>
            <ac:spMk id="2" creationId="{AAEA0374-E6C7-4341-839D-8B02B7028CCD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878272104" sldId="429"/>
            <ac:spMk id="3" creationId="{AF8606E7-8F32-4DFE-8870-EE208E0465D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78272104" sldId="429"/>
            <ac:spMk id="5" creationId="{57A321DF-9E2B-481A-A02B-FCB9BCCAC1DF}"/>
          </ac:spMkLst>
        </pc:spChg>
        <pc:picChg chg="add mod">
          <ac:chgData name="Weifeng Xu" userId="e7aed605-a3dd-4d5a-a692-a87037af107b" providerId="ADAL" clId="{2DF50834-70B7-4792-8287-7E44FACC55EB}" dt="2021-06-26T12:30:41.039" v="1379" actId="14100"/>
          <ac:picMkLst>
            <pc:docMk/>
            <pc:sldMk cId="878272104" sldId="429"/>
            <ac:picMk id="4" creationId="{726E208B-FDF0-4619-8C04-9F2AEF8CBE06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091828154" sldId="430"/>
        </pc:sldMkLst>
        <pc:spChg chg="del mod ord">
          <ac:chgData name="Weifeng Xu" userId="e7aed605-a3dd-4d5a-a692-a87037af107b" providerId="ADAL" clId="{2DF50834-70B7-4792-8287-7E44FACC55EB}" dt="2021-06-26T12:32:34.009" v="1381" actId="700"/>
          <ac:spMkLst>
            <pc:docMk/>
            <pc:sldMk cId="4091828154" sldId="430"/>
            <ac:spMk id="2" creationId="{64A2FC9C-D79A-4E84-81B9-7BDFBFAD51E6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091828154" sldId="430"/>
            <ac:spMk id="2" creationId="{C718D799-5206-49C6-B128-2EB815ED4890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3" creationId="{3AC1CD3D-AC7C-499E-BEEB-50CDA16C2596}"/>
          </ac:spMkLst>
        </pc:spChg>
        <pc:spChg chg="del mod ord">
          <ac:chgData name="Weifeng Xu" userId="e7aed605-a3dd-4d5a-a692-a87037af107b" providerId="ADAL" clId="{2DF50834-70B7-4792-8287-7E44FACC55EB}" dt="2021-06-26T12:32:34.009" v="1381" actId="700"/>
          <ac:spMkLst>
            <pc:docMk/>
            <pc:sldMk cId="4091828154" sldId="430"/>
            <ac:spMk id="3" creationId="{61AB3DAF-0718-4954-9283-5CC778DB5425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4" creationId="{4231C78D-78A1-49DC-B782-F890DF224CF4}"/>
          </ac:spMkLst>
        </pc:spChg>
        <pc:spChg chg="add del mod or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091828154" sldId="430"/>
            <ac:spMk id="5" creationId="{937769A2-786F-4446-868A-072996D19B3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6" creationId="{743E2930-08C6-44E5-A0D0-65D0420E2C0B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7" creationId="{884E09AA-5D92-4777-86E9-8B970559F012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6-27T12:23:44.642" v="2091" actId="20577"/>
        <pc:sldMkLst>
          <pc:docMk/>
          <pc:sldMk cId="593614233" sldId="431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593614233" sldId="431"/>
            <ac:spMk id="2" creationId="{842B4D4D-D8F2-443F-B950-76086D1792E4}"/>
          </ac:spMkLst>
        </pc:spChg>
        <pc:spChg chg="del">
          <ac:chgData name="Weifeng Xu" userId="e7aed605-a3dd-4d5a-a692-a87037af107b" providerId="ADAL" clId="{2DF50834-70B7-4792-8287-7E44FACC55EB}" dt="2021-06-26T12:35:14.483" v="1401" actId="700"/>
          <ac:spMkLst>
            <pc:docMk/>
            <pc:sldMk cId="593614233" sldId="431"/>
            <ac:spMk id="2" creationId="{E3E1B45E-6C90-4939-A2E7-A9D2E99E24BC}"/>
          </ac:spMkLst>
        </pc:spChg>
        <pc:spChg chg="del">
          <ac:chgData name="Weifeng Xu" userId="e7aed605-a3dd-4d5a-a692-a87037af107b" providerId="ADAL" clId="{2DF50834-70B7-4792-8287-7E44FACC55EB}" dt="2021-06-26T12:35:14.483" v="1401" actId="700"/>
          <ac:spMkLst>
            <pc:docMk/>
            <pc:sldMk cId="593614233" sldId="431"/>
            <ac:spMk id="3" creationId="{55822484-AA94-4473-BB65-1970D034B51D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593614233" sldId="431"/>
            <ac:spMk id="3" creationId="{8C34FF95-E85C-4D45-AA43-58AB747BA2E1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593614233" sldId="431"/>
            <ac:spMk id="4" creationId="{4BE4D6EB-8B42-4167-9B41-B77F0C7A20B2}"/>
          </ac:spMkLst>
        </pc:spChg>
        <pc:spChg chg="add mod ord">
          <ac:chgData name="Weifeng Xu" userId="e7aed605-a3dd-4d5a-a692-a87037af107b" providerId="ADAL" clId="{2DF50834-70B7-4792-8287-7E44FACC55EB}" dt="2021-06-27T12:23:44.642" v="2091" actId="20577"/>
          <ac:spMkLst>
            <pc:docMk/>
            <pc:sldMk cId="593614233" sldId="431"/>
            <ac:spMk id="5" creationId="{AA7D2DDE-BF6D-459D-9188-84B17B477993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593614233" sldId="431"/>
            <ac:spMk id="6" creationId="{4764D631-D86F-4040-959B-A21D41364909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593614233" sldId="431"/>
            <ac:spMk id="7" creationId="{55F802E8-C085-467F-9FF3-7447616C9C23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996485528" sldId="432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996485528" sldId="432"/>
            <ac:spMk id="2" creationId="{C16CFBFA-DE7D-4BF9-91F7-D29CB7460491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4" creationId="{14738B4A-2123-4648-8C40-EDB02D0110EE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6" creationId="{07A88C37-D3F1-48D7-9F60-B055706C317F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996485528" sldId="432"/>
            <ac:spMk id="7" creationId="{0933005A-F691-4567-BD76-2B8BA7109B4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996485528" sldId="432"/>
            <ac:spMk id="8" creationId="{E4431170-DFF1-40F5-A3C4-3170BA781A7F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9" creationId="{83D7E605-C682-47FB-9B1E-D101F82C374E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11" creationId="{34F77480-8E79-46BE-821C-241510A8E48D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15" creationId="{7A727DB6-AD0F-48D4-A3BE-A32C3ABDDA5E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18" creationId="{A02E55FD-29B5-4C0C-83F6-1FC281ABCC41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0" creationId="{1DEB74F3-7212-4202-A8D8-E770F1BAD0A8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3" creationId="{AF92B3B7-3D4F-49FB-A9B2-A4ECFC924F94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5" creationId="{2021B613-2DAE-4CA2-A36C-9886D3E51FB1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9" creationId="{4E3F57B8-D854-42C7-A591-61910D1F2C4A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1" creationId="{B7028674-F444-4907-864C-D50FC492CC8B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2" creationId="{F77ABF59-3F39-4D29-8E54-C284C69BBAD9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3" creationId="{75C1FDA5-F85F-4C39-9DB4-76353E6D4BC3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4" creationId="{3B7D4E1C-7B23-4A1D-A947-71424BFC12FB}"/>
          </ac:spMkLst>
        </pc:spChg>
        <pc:spChg chg="add mod">
          <ac:chgData name="Weifeng Xu" userId="e7aed605-a3dd-4d5a-a692-a87037af107b" providerId="ADAL" clId="{2DF50834-70B7-4792-8287-7E44FACC55EB}" dt="2021-06-26T13:10:07.921" v="1636" actId="1076"/>
          <ac:spMkLst>
            <pc:docMk/>
            <pc:sldMk cId="996485528" sldId="432"/>
            <ac:spMk id="37" creationId="{070475E8-F04F-4F01-BE34-B6BEE1910C41}"/>
          </ac:spMkLst>
        </pc:sp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3" creationId="{8580451C-ACBE-4073-A69C-E4C2D37B5B50}"/>
          </ac:picMkLst>
        </pc:picChg>
        <pc:picChg chg="add mod">
          <ac:chgData name="Weifeng Xu" userId="e7aed605-a3dd-4d5a-a692-a87037af107b" providerId="ADAL" clId="{2DF50834-70B7-4792-8287-7E44FACC55EB}" dt="2021-06-27T00:35:49.807" v="1646" actId="1076"/>
          <ac:picMkLst>
            <pc:docMk/>
            <pc:sldMk cId="996485528" sldId="432"/>
            <ac:picMk id="4" creationId="{A1EFDF78-825C-41E9-A8B2-B34DB2A36D8E}"/>
          </ac:picMkLst>
        </pc:pic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5" creationId="{1E79A469-0D18-4465-ACD2-C18AEA46DCE5}"/>
          </ac:picMkLst>
        </pc:picChg>
        <pc:picChg chg="add mod modCrop">
          <ac:chgData name="Weifeng Xu" userId="e7aed605-a3dd-4d5a-a692-a87037af107b" providerId="ADAL" clId="{2DF50834-70B7-4792-8287-7E44FACC55EB}" dt="2021-06-27T00:37:08.304" v="1654" actId="1038"/>
          <ac:picMkLst>
            <pc:docMk/>
            <pc:sldMk cId="996485528" sldId="432"/>
            <ac:picMk id="6" creationId="{17A03EAB-2B69-4B6D-B59C-EE27FA6C5088}"/>
          </ac:picMkLst>
        </pc:pic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10" creationId="{5790436C-B684-46A9-AE3A-FBFF6BCDE82E}"/>
          </ac:picMkLst>
        </pc:pic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13" creationId="{1D62F4B9-2DD9-4A19-91AA-40DCADAB1F1A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16" creationId="{D8F29DEE-5319-45A6-B5D5-77BE1CEA9E73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17" creationId="{791B3E6D-549B-41FE-BD84-5D588E29CBAE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19" creationId="{592C6CAB-6DD3-492D-815A-76133D947BEC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24" creationId="{0FD3043A-8351-4076-B2B0-CDA4C277CDC9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27" creationId="{81C20D7D-A240-4DC4-9EFA-76D7A659BE47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30" creationId="{CD297151-FB10-4A24-8CE4-8C48A8AF751B}"/>
          </ac:picMkLst>
        </pc:picChg>
        <pc:picChg chg="add mod">
          <ac:chgData name="Weifeng Xu" userId="e7aed605-a3dd-4d5a-a692-a87037af107b" providerId="ADAL" clId="{2DF50834-70B7-4792-8287-7E44FACC55EB}" dt="2021-06-26T13:09:55.059" v="1616" actId="1076"/>
          <ac:picMkLst>
            <pc:docMk/>
            <pc:sldMk cId="996485528" sldId="432"/>
            <ac:picMk id="36" creationId="{0217B92D-7721-4864-B683-03F25C4DC40F}"/>
          </ac:picMkLst>
        </pc:pic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7" creationId="{20533BF0-5A53-4801-9D6D-CE8B0E2503FE}"/>
          </ac:cxnSpMkLst>
        </pc:cxn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8" creationId="{96985158-1DB1-4AED-B02A-BD655FCABA40}"/>
          </ac:cxnSpMkLst>
        </pc:cxn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12" creationId="{E4B443ED-4517-482E-836B-6F7F1F33C2DB}"/>
          </ac:cxnSpMkLst>
        </pc:cxn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14" creationId="{63C888A5-BF58-4DF2-A93F-6AF7C888B74F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1" creationId="{23526646-6425-4F30-9360-708D1EFAD510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2" creationId="{1DBA203D-B193-44E7-9CEF-EDCCE7DA4398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6" creationId="{A45F2E8F-7A7D-44DC-93D0-0573FA3753BE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8" creationId="{4373F862-9660-4A68-BBFE-2D76BC6F7DBD}"/>
          </ac:cxnSpMkLst>
        </pc:cxnChg>
        <pc:cxnChg chg="add mod">
          <ac:chgData name="Weifeng Xu" userId="e7aed605-a3dd-4d5a-a692-a87037af107b" providerId="ADAL" clId="{2DF50834-70B7-4792-8287-7E44FACC55EB}" dt="2021-06-26T13:10:32.597" v="1639" actId="208"/>
          <ac:cxnSpMkLst>
            <pc:docMk/>
            <pc:sldMk cId="996485528" sldId="432"/>
            <ac:cxnSpMk id="39" creationId="{12F4CB2D-846E-40BA-8FA3-CA8C94F48775}"/>
          </ac:cxnSpMkLst>
        </pc:cxnChg>
      </pc:sldChg>
      <pc:sldChg chg="addSp delSp modSp new mod modClrScheme chgLayout">
        <pc:chgData name="Weifeng Xu" userId="e7aed605-a3dd-4d5a-a692-a87037af107b" providerId="ADAL" clId="{2DF50834-70B7-4792-8287-7E44FACC55EB}" dt="2021-06-27T00:53:59.629" v="1671" actId="1076"/>
        <pc:sldMkLst>
          <pc:docMk/>
          <pc:sldMk cId="848404907" sldId="433"/>
        </pc:sldMkLst>
        <pc:spChg chg="del">
          <ac:chgData name="Weifeng Xu" userId="e7aed605-a3dd-4d5a-a692-a87037af107b" providerId="ADAL" clId="{2DF50834-70B7-4792-8287-7E44FACC55EB}" dt="2021-06-27T00:40:04.980" v="1656" actId="700"/>
          <ac:spMkLst>
            <pc:docMk/>
            <pc:sldMk cId="848404907" sldId="433"/>
            <ac:spMk id="2" creationId="{6B92E535-ED9D-4F9A-B97F-B5D601239F71}"/>
          </ac:spMkLst>
        </pc:spChg>
        <pc:picChg chg="add mod">
          <ac:chgData name="Weifeng Xu" userId="e7aed605-a3dd-4d5a-a692-a87037af107b" providerId="ADAL" clId="{2DF50834-70B7-4792-8287-7E44FACC55EB}" dt="2021-06-27T00:53:59.629" v="1671" actId="1076"/>
          <ac:picMkLst>
            <pc:docMk/>
            <pc:sldMk cId="848404907" sldId="433"/>
            <ac:picMk id="4" creationId="{83AF133D-0644-4071-A348-E159CB2817DF}"/>
          </ac:picMkLst>
        </pc:picChg>
      </pc:sldChg>
      <pc:sldChg chg="addSp delSp modSp new mod ord modClrScheme chgLayout">
        <pc:chgData name="Weifeng Xu" userId="e7aed605-a3dd-4d5a-a692-a87037af107b" providerId="ADAL" clId="{2DF50834-70B7-4792-8287-7E44FACC55EB}" dt="2021-06-27T01:12:15.231" v="1756"/>
        <pc:sldMkLst>
          <pc:docMk/>
          <pc:sldMk cId="2829655940" sldId="434"/>
        </pc:sldMkLst>
        <pc:spChg chg="del mod ord">
          <ac:chgData name="Weifeng Xu" userId="e7aed605-a3dd-4d5a-a692-a87037af107b" providerId="ADAL" clId="{2DF50834-70B7-4792-8287-7E44FACC55EB}" dt="2021-06-27T01:04:14.555" v="1675" actId="700"/>
          <ac:spMkLst>
            <pc:docMk/>
            <pc:sldMk cId="2829655940" sldId="434"/>
            <ac:spMk id="2" creationId="{D9A064EC-8A6B-4F44-AFC6-D30DC11DF77C}"/>
          </ac:spMkLst>
        </pc:spChg>
        <pc:spChg chg="add mod ord">
          <ac:chgData name="Weifeng Xu" userId="e7aed605-a3dd-4d5a-a692-a87037af107b" providerId="ADAL" clId="{2DF50834-70B7-4792-8287-7E44FACC55EB}" dt="2021-06-27T01:09:51.369" v="1742" actId="20577"/>
          <ac:spMkLst>
            <pc:docMk/>
            <pc:sldMk cId="2829655940" sldId="434"/>
            <ac:spMk id="3" creationId="{3FB0E406-7148-4062-8E59-8477B01959F0}"/>
          </ac:spMkLst>
        </pc:spChg>
        <pc:spChg chg="add mod ord">
          <ac:chgData name="Weifeng Xu" userId="e7aed605-a3dd-4d5a-a692-a87037af107b" providerId="ADAL" clId="{2DF50834-70B7-4792-8287-7E44FACC55EB}" dt="2021-06-27T01:04:14.555" v="1675" actId="700"/>
          <ac:spMkLst>
            <pc:docMk/>
            <pc:sldMk cId="2829655940" sldId="434"/>
            <ac:spMk id="4" creationId="{E9C659C2-1B51-4AD4-9F42-DC43349408AB}"/>
          </ac:spMkLst>
        </pc:spChg>
      </pc:sldChg>
      <pc:sldChg chg="addSp delSp modSp new mod ord modClrScheme chgLayout">
        <pc:chgData name="Weifeng Xu" userId="e7aed605-a3dd-4d5a-a692-a87037af107b" providerId="ADAL" clId="{2DF50834-70B7-4792-8287-7E44FACC55EB}" dt="2021-06-27T01:40:40.036" v="1917" actId="20577"/>
        <pc:sldMkLst>
          <pc:docMk/>
          <pc:sldMk cId="3752964083" sldId="435"/>
        </pc:sldMkLst>
        <pc:spChg chg="del mod ord">
          <ac:chgData name="Weifeng Xu" userId="e7aed605-a3dd-4d5a-a692-a87037af107b" providerId="ADAL" clId="{2DF50834-70B7-4792-8287-7E44FACC55EB}" dt="2021-06-27T01:08:18.809" v="1720" actId="700"/>
          <ac:spMkLst>
            <pc:docMk/>
            <pc:sldMk cId="3752964083" sldId="435"/>
            <ac:spMk id="2" creationId="{7C81EF5F-680C-4140-8F18-982548805243}"/>
          </ac:spMkLst>
        </pc:spChg>
        <pc:spChg chg="del">
          <ac:chgData name="Weifeng Xu" userId="e7aed605-a3dd-4d5a-a692-a87037af107b" providerId="ADAL" clId="{2DF50834-70B7-4792-8287-7E44FACC55EB}" dt="2021-06-27T01:08:18.809" v="1720" actId="700"/>
          <ac:spMkLst>
            <pc:docMk/>
            <pc:sldMk cId="3752964083" sldId="435"/>
            <ac:spMk id="3" creationId="{A3391F8A-3B5C-45B6-9DC2-223AAD9FCC2D}"/>
          </ac:spMkLst>
        </pc:spChg>
        <pc:spChg chg="add mod ord">
          <ac:chgData name="Weifeng Xu" userId="e7aed605-a3dd-4d5a-a692-a87037af107b" providerId="ADAL" clId="{2DF50834-70B7-4792-8287-7E44FACC55EB}" dt="2021-06-27T01:40:40.036" v="1917" actId="20577"/>
          <ac:spMkLst>
            <pc:docMk/>
            <pc:sldMk cId="3752964083" sldId="435"/>
            <ac:spMk id="4" creationId="{2FDEBD91-F44A-416A-8E80-0B29ACD3F288}"/>
          </ac:spMkLst>
        </pc:spChg>
        <pc:picChg chg="add mod">
          <ac:chgData name="Weifeng Xu" userId="e7aed605-a3dd-4d5a-a692-a87037af107b" providerId="ADAL" clId="{2DF50834-70B7-4792-8287-7E44FACC55EB}" dt="2021-06-27T01:14:50.386" v="1792" actId="1076"/>
          <ac:picMkLst>
            <pc:docMk/>
            <pc:sldMk cId="3752964083" sldId="435"/>
            <ac:picMk id="6" creationId="{C75E34B0-FA8C-46E9-9545-EB160B99E0D8}"/>
          </ac:picMkLst>
        </pc:picChg>
      </pc:sldChg>
      <pc:sldChg chg="addSp modSp new mod">
        <pc:chgData name="Weifeng Xu" userId="e7aed605-a3dd-4d5a-a692-a87037af107b" providerId="ADAL" clId="{2DF50834-70B7-4792-8287-7E44FACC55EB}" dt="2021-06-27T01:41:00.419" v="1944" actId="20577"/>
        <pc:sldMkLst>
          <pc:docMk/>
          <pc:sldMk cId="3503932430" sldId="436"/>
        </pc:sldMkLst>
        <pc:spChg chg="mod">
          <ac:chgData name="Weifeng Xu" userId="e7aed605-a3dd-4d5a-a692-a87037af107b" providerId="ADAL" clId="{2DF50834-70B7-4792-8287-7E44FACC55EB}" dt="2021-06-27T01:41:00.419" v="1944" actId="20577"/>
          <ac:spMkLst>
            <pc:docMk/>
            <pc:sldMk cId="3503932430" sldId="436"/>
            <ac:spMk id="2" creationId="{054FAA32-D6C5-4EEE-B344-29E3940A5159}"/>
          </ac:spMkLst>
        </pc:spChg>
        <pc:picChg chg="add mod">
          <ac:chgData name="Weifeng Xu" userId="e7aed605-a3dd-4d5a-a692-a87037af107b" providerId="ADAL" clId="{2DF50834-70B7-4792-8287-7E44FACC55EB}" dt="2021-06-27T01:18:38.874" v="1796" actId="14100"/>
          <ac:picMkLst>
            <pc:docMk/>
            <pc:sldMk cId="3503932430" sldId="436"/>
            <ac:picMk id="4" creationId="{6997FD19-DC06-4FCA-B88A-A3AE27C71B9A}"/>
          </ac:picMkLst>
        </pc:picChg>
      </pc:sldChg>
      <pc:sldChg chg="addSp delSp modSp new mod">
        <pc:chgData name="Weifeng Xu" userId="e7aed605-a3dd-4d5a-a692-a87037af107b" providerId="ADAL" clId="{2DF50834-70B7-4792-8287-7E44FACC55EB}" dt="2021-06-27T01:41:16.603" v="1962" actId="20577"/>
        <pc:sldMkLst>
          <pc:docMk/>
          <pc:sldMk cId="1984469485" sldId="437"/>
        </pc:sldMkLst>
        <pc:spChg chg="mod">
          <ac:chgData name="Weifeng Xu" userId="e7aed605-a3dd-4d5a-a692-a87037af107b" providerId="ADAL" clId="{2DF50834-70B7-4792-8287-7E44FACC55EB}" dt="2021-06-27T01:41:16.603" v="1962" actId="20577"/>
          <ac:spMkLst>
            <pc:docMk/>
            <pc:sldMk cId="1984469485" sldId="437"/>
            <ac:spMk id="2" creationId="{4E15ACA9-8705-421C-BF40-8CE5BC6F0C9E}"/>
          </ac:spMkLst>
        </pc:spChg>
        <pc:spChg chg="add mod">
          <ac:chgData name="Weifeng Xu" userId="e7aed605-a3dd-4d5a-a692-a87037af107b" providerId="ADAL" clId="{2DF50834-70B7-4792-8287-7E44FACC55EB}" dt="2021-06-27T01:34:55.727" v="1853" actId="1076"/>
          <ac:spMkLst>
            <pc:docMk/>
            <pc:sldMk cId="1984469485" sldId="437"/>
            <ac:spMk id="4" creationId="{E5CD3E0A-24C9-4661-AB93-05EE626F5CD5}"/>
          </ac:spMkLst>
        </pc:spChg>
        <pc:spChg chg="add del mod">
          <ac:chgData name="Weifeng Xu" userId="e7aed605-a3dd-4d5a-a692-a87037af107b" providerId="ADAL" clId="{2DF50834-70B7-4792-8287-7E44FACC55EB}" dt="2021-06-27T01:37:48.464" v="1870"/>
          <ac:spMkLst>
            <pc:docMk/>
            <pc:sldMk cId="1984469485" sldId="437"/>
            <ac:spMk id="9" creationId="{94F87AB4-37E5-485C-9B88-9885C608EBDE}"/>
          </ac:spMkLst>
        </pc:spChg>
        <pc:spChg chg="add mod">
          <ac:chgData name="Weifeng Xu" userId="e7aed605-a3dd-4d5a-a692-a87037af107b" providerId="ADAL" clId="{2DF50834-70B7-4792-8287-7E44FACC55EB}" dt="2021-06-27T01:38:18.240" v="1901" actId="207"/>
          <ac:spMkLst>
            <pc:docMk/>
            <pc:sldMk cId="1984469485" sldId="437"/>
            <ac:spMk id="10" creationId="{DFF63605-0712-4C86-A936-89CE999AB4C3}"/>
          </ac:spMkLst>
        </pc:spChg>
        <pc:picChg chg="add mod">
          <ac:chgData name="Weifeng Xu" userId="e7aed605-a3dd-4d5a-a692-a87037af107b" providerId="ADAL" clId="{2DF50834-70B7-4792-8287-7E44FACC55EB}" dt="2021-06-27T01:34:58.524" v="1854" actId="1076"/>
          <ac:picMkLst>
            <pc:docMk/>
            <pc:sldMk cId="1984469485" sldId="437"/>
            <ac:picMk id="6" creationId="{760F1196-A840-4624-B2B2-E9EFA8D52BCC}"/>
          </ac:picMkLst>
        </pc:picChg>
        <pc:picChg chg="add mod modCrop">
          <ac:chgData name="Weifeng Xu" userId="e7aed605-a3dd-4d5a-a692-a87037af107b" providerId="ADAL" clId="{2DF50834-70B7-4792-8287-7E44FACC55EB}" dt="2021-06-27T01:37:48.069" v="1868" actId="1076"/>
          <ac:picMkLst>
            <pc:docMk/>
            <pc:sldMk cId="1984469485" sldId="437"/>
            <ac:picMk id="8" creationId="{EC0AC333-404F-45A9-A1D9-FF0B46834F68}"/>
          </ac:picMkLst>
        </pc:picChg>
        <pc:cxnChg chg="add mod">
          <ac:chgData name="Weifeng Xu" userId="e7aed605-a3dd-4d5a-a692-a87037af107b" providerId="ADAL" clId="{2DF50834-70B7-4792-8287-7E44FACC55EB}" dt="2021-06-27T01:38:24.875" v="1903" actId="13822"/>
          <ac:cxnSpMkLst>
            <pc:docMk/>
            <pc:sldMk cId="1984469485" sldId="437"/>
            <ac:cxnSpMk id="12" creationId="{863E9DBD-30D0-4A5F-8CB1-03E819F279E3}"/>
          </ac:cxnSpMkLst>
        </pc:cxnChg>
        <pc:cxnChg chg="add mod">
          <ac:chgData name="Weifeng Xu" userId="e7aed605-a3dd-4d5a-a692-a87037af107b" providerId="ADAL" clId="{2DF50834-70B7-4792-8287-7E44FACC55EB}" dt="2021-06-27T01:38:33.205" v="1905" actId="13822"/>
          <ac:cxnSpMkLst>
            <pc:docMk/>
            <pc:sldMk cId="1984469485" sldId="437"/>
            <ac:cxnSpMk id="14" creationId="{F2B8D4FC-7423-47FC-85FD-6793590CC410}"/>
          </ac:cxnSpMkLst>
        </pc:cxnChg>
      </pc:sldChg>
      <pc:sldChg chg="addSp modSp new mod modNotesTx">
        <pc:chgData name="Weifeng Xu" userId="e7aed605-a3dd-4d5a-a692-a87037af107b" providerId="ADAL" clId="{2DF50834-70B7-4792-8287-7E44FACC55EB}" dt="2021-06-27T01:42:20.128" v="1966" actId="14100"/>
        <pc:sldMkLst>
          <pc:docMk/>
          <pc:sldMk cId="4198334412" sldId="438"/>
        </pc:sldMkLst>
        <pc:spChg chg="mod">
          <ac:chgData name="Weifeng Xu" userId="e7aed605-a3dd-4d5a-a692-a87037af107b" providerId="ADAL" clId="{2DF50834-70B7-4792-8287-7E44FACC55EB}" dt="2021-06-27T01:40:24.925" v="1907"/>
          <ac:spMkLst>
            <pc:docMk/>
            <pc:sldMk cId="4198334412" sldId="438"/>
            <ac:spMk id="2" creationId="{0F57E0AC-3CAE-486A-97DE-98D5635B71F8}"/>
          </ac:spMkLst>
        </pc:spChg>
        <pc:picChg chg="add mod">
          <ac:chgData name="Weifeng Xu" userId="e7aed605-a3dd-4d5a-a692-a87037af107b" providerId="ADAL" clId="{2DF50834-70B7-4792-8287-7E44FACC55EB}" dt="2021-06-27T01:42:20.128" v="1966" actId="14100"/>
          <ac:picMkLst>
            <pc:docMk/>
            <pc:sldMk cId="4198334412" sldId="438"/>
            <ac:picMk id="4" creationId="{81B87CC8-C95A-4AE6-BB0F-470F40A10D53}"/>
          </ac:picMkLst>
        </pc:picChg>
      </pc:sldChg>
      <pc:sldChg chg="addSp modSp new mod modNotesTx">
        <pc:chgData name="Weifeng Xu" userId="e7aed605-a3dd-4d5a-a692-a87037af107b" providerId="ADAL" clId="{2DF50834-70B7-4792-8287-7E44FACC55EB}" dt="2021-06-27T01:45:55.971" v="1971" actId="1076"/>
        <pc:sldMkLst>
          <pc:docMk/>
          <pc:sldMk cId="4192281943" sldId="439"/>
        </pc:sldMkLst>
        <pc:spChg chg="mod">
          <ac:chgData name="Weifeng Xu" userId="e7aed605-a3dd-4d5a-a692-a87037af107b" providerId="ADAL" clId="{2DF50834-70B7-4792-8287-7E44FACC55EB}" dt="2021-06-27T01:43:39.922" v="1968"/>
          <ac:spMkLst>
            <pc:docMk/>
            <pc:sldMk cId="4192281943" sldId="439"/>
            <ac:spMk id="2" creationId="{FD81338F-CC6C-4B88-AEEA-CCC70DDFAF40}"/>
          </ac:spMkLst>
        </pc:spChg>
        <pc:picChg chg="add mod">
          <ac:chgData name="Weifeng Xu" userId="e7aed605-a3dd-4d5a-a692-a87037af107b" providerId="ADAL" clId="{2DF50834-70B7-4792-8287-7E44FACC55EB}" dt="2021-06-27T01:45:55.971" v="1971" actId="1076"/>
          <ac:picMkLst>
            <pc:docMk/>
            <pc:sldMk cId="4192281943" sldId="439"/>
            <ac:picMk id="4" creationId="{445027BD-094C-49DA-98C0-3A6BFB601AB1}"/>
          </ac:picMkLst>
        </pc:picChg>
      </pc:sldChg>
      <pc:sldChg chg="addSp modSp new mod">
        <pc:chgData name="Weifeng Xu" userId="e7aed605-a3dd-4d5a-a692-a87037af107b" providerId="ADAL" clId="{2DF50834-70B7-4792-8287-7E44FACC55EB}" dt="2021-06-27T01:47:33.949" v="2031" actId="1076"/>
        <pc:sldMkLst>
          <pc:docMk/>
          <pc:sldMk cId="3098642995" sldId="440"/>
        </pc:sldMkLst>
        <pc:spChg chg="mod">
          <ac:chgData name="Weifeng Xu" userId="e7aed605-a3dd-4d5a-a692-a87037af107b" providerId="ADAL" clId="{2DF50834-70B7-4792-8287-7E44FACC55EB}" dt="2021-06-27T01:47:11.354" v="2029" actId="114"/>
          <ac:spMkLst>
            <pc:docMk/>
            <pc:sldMk cId="3098642995" sldId="440"/>
            <ac:spMk id="2" creationId="{4B9E07AD-0E48-42E3-9591-B5AE043AF808}"/>
          </ac:spMkLst>
        </pc:spChg>
        <pc:picChg chg="add mod">
          <ac:chgData name="Weifeng Xu" userId="e7aed605-a3dd-4d5a-a692-a87037af107b" providerId="ADAL" clId="{2DF50834-70B7-4792-8287-7E44FACC55EB}" dt="2021-06-27T01:47:33.949" v="2031" actId="1076"/>
          <ac:picMkLst>
            <pc:docMk/>
            <pc:sldMk cId="3098642995" sldId="440"/>
            <ac:picMk id="4" creationId="{9BB225AD-15B5-49EB-B29B-02AE10DCCDE1}"/>
          </ac:picMkLst>
        </pc:picChg>
      </pc:sldChg>
      <pc:sldChg chg="addSp modSp new mod">
        <pc:chgData name="Weifeng Xu" userId="e7aed605-a3dd-4d5a-a692-a87037af107b" providerId="ADAL" clId="{2DF50834-70B7-4792-8287-7E44FACC55EB}" dt="2021-06-27T01:55:21.260" v="2063" actId="14100"/>
        <pc:sldMkLst>
          <pc:docMk/>
          <pc:sldMk cId="3265397422" sldId="441"/>
        </pc:sldMkLst>
        <pc:spChg chg="mod">
          <ac:chgData name="Weifeng Xu" userId="e7aed605-a3dd-4d5a-a692-a87037af107b" providerId="ADAL" clId="{2DF50834-70B7-4792-8287-7E44FACC55EB}" dt="2021-06-27T01:54:51.260" v="2058" actId="20577"/>
          <ac:spMkLst>
            <pc:docMk/>
            <pc:sldMk cId="3265397422" sldId="441"/>
            <ac:spMk id="2" creationId="{9DA01E7A-853C-4CE3-8014-CAB69AA8C9FC}"/>
          </ac:spMkLst>
        </pc:spChg>
        <pc:picChg chg="add mod">
          <ac:chgData name="Weifeng Xu" userId="e7aed605-a3dd-4d5a-a692-a87037af107b" providerId="ADAL" clId="{2DF50834-70B7-4792-8287-7E44FACC55EB}" dt="2021-06-27T01:55:21.260" v="2063" actId="14100"/>
          <ac:picMkLst>
            <pc:docMk/>
            <pc:sldMk cId="3265397422" sldId="441"/>
            <ac:picMk id="4" creationId="{808FB4A1-936E-4CF1-9771-992D07621234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12:24:10.779" v="2095" actId="20577"/>
        <pc:sldMkLst>
          <pc:docMk/>
          <pc:sldMk cId="4060643725" sldId="442"/>
        </pc:sldMkLst>
        <pc:spChg chg="del mod ord">
          <ac:chgData name="Weifeng Xu" userId="e7aed605-a3dd-4d5a-a692-a87037af107b" providerId="ADAL" clId="{2DF50834-70B7-4792-8287-7E44FACC55EB}" dt="2021-06-27T12:24:06.547" v="2093" actId="700"/>
          <ac:spMkLst>
            <pc:docMk/>
            <pc:sldMk cId="4060643725" sldId="442"/>
            <ac:spMk id="2" creationId="{20FBEB77-566B-4168-AE3D-9FC3F636FF57}"/>
          </ac:spMkLst>
        </pc:spChg>
        <pc:spChg chg="add mod ord">
          <ac:chgData name="Weifeng Xu" userId="e7aed605-a3dd-4d5a-a692-a87037af107b" providerId="ADAL" clId="{2DF50834-70B7-4792-8287-7E44FACC55EB}" dt="2021-06-27T12:24:10.779" v="2095" actId="20577"/>
          <ac:spMkLst>
            <pc:docMk/>
            <pc:sldMk cId="4060643725" sldId="442"/>
            <ac:spMk id="3" creationId="{F895820A-133A-4CBD-BD17-4AFBF584A4F7}"/>
          </ac:spMkLst>
        </pc:spChg>
        <pc:spChg chg="add mod ord">
          <ac:chgData name="Weifeng Xu" userId="e7aed605-a3dd-4d5a-a692-a87037af107b" providerId="ADAL" clId="{2DF50834-70B7-4792-8287-7E44FACC55EB}" dt="2021-06-27T12:24:06.547" v="2093" actId="700"/>
          <ac:spMkLst>
            <pc:docMk/>
            <pc:sldMk cId="4060643725" sldId="442"/>
            <ac:spMk id="4" creationId="{B94316E1-ED0F-467D-A861-5A01B548D9B3}"/>
          </ac:spMkLst>
        </pc:spChg>
      </pc:sldChg>
      <pc:sldChg chg="addSp delSp modSp new mod modClrScheme chgLayout modNotesTx">
        <pc:chgData name="Weifeng Xu" userId="e7aed605-a3dd-4d5a-a692-a87037af107b" providerId="ADAL" clId="{2DF50834-70B7-4792-8287-7E44FACC55EB}" dt="2021-06-27T14:07:48.913" v="2177" actId="20577"/>
        <pc:sldMkLst>
          <pc:docMk/>
          <pc:sldMk cId="3308258886" sldId="443"/>
        </pc:sldMkLst>
        <pc:spChg chg="del mod ord">
          <ac:chgData name="Weifeng Xu" userId="e7aed605-a3dd-4d5a-a692-a87037af107b" providerId="ADAL" clId="{2DF50834-70B7-4792-8287-7E44FACC55EB}" dt="2021-06-27T12:28:26.907" v="2097" actId="700"/>
          <ac:spMkLst>
            <pc:docMk/>
            <pc:sldMk cId="3308258886" sldId="443"/>
            <ac:spMk id="2" creationId="{CF7DD7EC-B96E-472D-B626-FDADB606847A}"/>
          </ac:spMkLst>
        </pc:spChg>
        <pc:spChg chg="del mod ord">
          <ac:chgData name="Weifeng Xu" userId="e7aed605-a3dd-4d5a-a692-a87037af107b" providerId="ADAL" clId="{2DF50834-70B7-4792-8287-7E44FACC55EB}" dt="2021-06-27T12:28:26.907" v="2097" actId="700"/>
          <ac:spMkLst>
            <pc:docMk/>
            <pc:sldMk cId="3308258886" sldId="443"/>
            <ac:spMk id="3" creationId="{3AD4E54B-820F-4B9E-A899-D7E93E790FA2}"/>
          </ac:spMkLst>
        </pc:spChg>
        <pc:spChg chg="add mod ord">
          <ac:chgData name="Weifeng Xu" userId="e7aed605-a3dd-4d5a-a692-a87037af107b" providerId="ADAL" clId="{2DF50834-70B7-4792-8287-7E44FACC55EB}" dt="2021-06-27T14:07:48.913" v="2177" actId="20577"/>
          <ac:spMkLst>
            <pc:docMk/>
            <pc:sldMk cId="3308258886" sldId="443"/>
            <ac:spMk id="4" creationId="{65CC9643-7F3F-463E-BF81-2F26A95275A9}"/>
          </ac:spMkLst>
        </pc:spChg>
        <pc:spChg chg="add del mod ord">
          <ac:chgData name="Weifeng Xu" userId="e7aed605-a3dd-4d5a-a692-a87037af107b" providerId="ADAL" clId="{2DF50834-70B7-4792-8287-7E44FACC55EB}" dt="2021-06-27T13:56:49.188" v="2136" actId="700"/>
          <ac:spMkLst>
            <pc:docMk/>
            <pc:sldMk cId="3308258886" sldId="443"/>
            <ac:spMk id="5" creationId="{B24A83FB-DEBB-4361-B724-7FA73E0761CC}"/>
          </ac:spMkLst>
        </pc:spChg>
        <pc:picChg chg="add mod modCrop">
          <ac:chgData name="Weifeng Xu" userId="e7aed605-a3dd-4d5a-a692-a87037af107b" providerId="ADAL" clId="{2DF50834-70B7-4792-8287-7E44FACC55EB}" dt="2021-06-27T14:07:08.878" v="2166" actId="1076"/>
          <ac:picMkLst>
            <pc:docMk/>
            <pc:sldMk cId="3308258886" sldId="443"/>
            <ac:picMk id="7" creationId="{E8077A86-6177-46F8-BC1A-EDC9365A5232}"/>
          </ac:picMkLst>
        </pc:picChg>
        <pc:picChg chg="add del mod">
          <ac:chgData name="Weifeng Xu" userId="e7aed605-a3dd-4d5a-a692-a87037af107b" providerId="ADAL" clId="{2DF50834-70B7-4792-8287-7E44FACC55EB}" dt="2021-06-27T14:06:48.090" v="2160" actId="478"/>
          <ac:picMkLst>
            <pc:docMk/>
            <pc:sldMk cId="3308258886" sldId="443"/>
            <ac:picMk id="9" creationId="{35F65AE4-C97A-4F88-B746-96D76D9ADFD4}"/>
          </ac:picMkLst>
        </pc:picChg>
        <pc:picChg chg="add mod">
          <ac:chgData name="Weifeng Xu" userId="e7aed605-a3dd-4d5a-a692-a87037af107b" providerId="ADAL" clId="{2DF50834-70B7-4792-8287-7E44FACC55EB}" dt="2021-06-27T14:07:08.074" v="2165" actId="1076"/>
          <ac:picMkLst>
            <pc:docMk/>
            <pc:sldMk cId="3308258886" sldId="443"/>
            <ac:picMk id="11" creationId="{0654CF8C-0926-4977-8FF1-FB95795DA4F1}"/>
          </ac:picMkLst>
        </pc:picChg>
      </pc:sldChg>
      <pc:sldChg chg="addSp modSp new mod">
        <pc:chgData name="Weifeng Xu" userId="e7aed605-a3dd-4d5a-a692-a87037af107b" providerId="ADAL" clId="{2DF50834-70B7-4792-8287-7E44FACC55EB}" dt="2021-06-27T14:09:05.312" v="2218" actId="1076"/>
        <pc:sldMkLst>
          <pc:docMk/>
          <pc:sldMk cId="2290480652" sldId="444"/>
        </pc:sldMkLst>
        <pc:spChg chg="mod">
          <ac:chgData name="Weifeng Xu" userId="e7aed605-a3dd-4d5a-a692-a87037af107b" providerId="ADAL" clId="{2DF50834-70B7-4792-8287-7E44FACC55EB}" dt="2021-06-27T14:08:11.656" v="2213" actId="20577"/>
          <ac:spMkLst>
            <pc:docMk/>
            <pc:sldMk cId="2290480652" sldId="444"/>
            <ac:spMk id="2" creationId="{AA7928D3-98DF-4D45-93B0-F0E2F43E5412}"/>
          </ac:spMkLst>
        </pc:spChg>
        <pc:picChg chg="add mod">
          <ac:chgData name="Weifeng Xu" userId="e7aed605-a3dd-4d5a-a692-a87037af107b" providerId="ADAL" clId="{2DF50834-70B7-4792-8287-7E44FACC55EB}" dt="2021-06-27T14:09:05.312" v="2218" actId="1076"/>
          <ac:picMkLst>
            <pc:docMk/>
            <pc:sldMk cId="2290480652" sldId="444"/>
            <ac:picMk id="4" creationId="{93C75D7E-9E4C-47EB-9B1A-F446917E7AD6}"/>
          </ac:picMkLst>
        </pc:picChg>
      </pc:sldChg>
      <pc:sldChg chg="addSp modSp new mod modNotesTx">
        <pc:chgData name="Weifeng Xu" userId="e7aed605-a3dd-4d5a-a692-a87037af107b" providerId="ADAL" clId="{2DF50834-70B7-4792-8287-7E44FACC55EB}" dt="2021-06-27T14:29:01.031" v="2277" actId="1076"/>
        <pc:sldMkLst>
          <pc:docMk/>
          <pc:sldMk cId="1737777844" sldId="445"/>
        </pc:sldMkLst>
        <pc:spChg chg="mod">
          <ac:chgData name="Weifeng Xu" userId="e7aed605-a3dd-4d5a-a692-a87037af107b" providerId="ADAL" clId="{2DF50834-70B7-4792-8287-7E44FACC55EB}" dt="2021-06-27T14:21:07.410" v="2260" actId="20577"/>
          <ac:spMkLst>
            <pc:docMk/>
            <pc:sldMk cId="1737777844" sldId="445"/>
            <ac:spMk id="2" creationId="{761FC423-5121-4249-BCEF-8E4C81F7B249}"/>
          </ac:spMkLst>
        </pc:spChg>
        <pc:picChg chg="add mod">
          <ac:chgData name="Weifeng Xu" userId="e7aed605-a3dd-4d5a-a692-a87037af107b" providerId="ADAL" clId="{2DF50834-70B7-4792-8287-7E44FACC55EB}" dt="2021-06-27T14:29:01.031" v="2277" actId="1076"/>
          <ac:picMkLst>
            <pc:docMk/>
            <pc:sldMk cId="1737777844" sldId="445"/>
            <ac:picMk id="4" creationId="{B439B6F3-D834-447A-815F-2F2CD9529B1F}"/>
          </ac:picMkLst>
        </pc:picChg>
        <pc:picChg chg="add mod ord">
          <ac:chgData name="Weifeng Xu" userId="e7aed605-a3dd-4d5a-a692-a87037af107b" providerId="ADAL" clId="{2DF50834-70B7-4792-8287-7E44FACC55EB}" dt="2021-06-27T14:28:58.759" v="2276" actId="1440"/>
          <ac:picMkLst>
            <pc:docMk/>
            <pc:sldMk cId="1737777844" sldId="445"/>
            <ac:picMk id="6" creationId="{A20873FE-3DD1-4167-AE3F-1AFB4EC7F850}"/>
          </ac:picMkLst>
        </pc:picChg>
      </pc:sldChg>
      <pc:sldChg chg="addSp modSp new mod">
        <pc:chgData name="Weifeng Xu" userId="e7aed605-a3dd-4d5a-a692-a87037af107b" providerId="ADAL" clId="{2DF50834-70B7-4792-8287-7E44FACC55EB}" dt="2021-06-27T14:32:54.680" v="2383" actId="114"/>
        <pc:sldMkLst>
          <pc:docMk/>
          <pc:sldMk cId="2625291343" sldId="446"/>
        </pc:sldMkLst>
        <pc:spChg chg="mod">
          <ac:chgData name="Weifeng Xu" userId="e7aed605-a3dd-4d5a-a692-a87037af107b" providerId="ADAL" clId="{2DF50834-70B7-4792-8287-7E44FACC55EB}" dt="2021-06-27T14:32:54.680" v="2383" actId="114"/>
          <ac:spMkLst>
            <pc:docMk/>
            <pc:sldMk cId="2625291343" sldId="446"/>
            <ac:spMk id="2" creationId="{8BF062BD-790B-4A8A-A964-AFADDB9ABAE7}"/>
          </ac:spMkLst>
        </pc:spChg>
        <pc:spChg chg="add mod">
          <ac:chgData name="Weifeng Xu" userId="e7aed605-a3dd-4d5a-a692-a87037af107b" providerId="ADAL" clId="{2DF50834-70B7-4792-8287-7E44FACC55EB}" dt="2021-06-27T14:32:12.519" v="2342" actId="1076"/>
          <ac:spMkLst>
            <pc:docMk/>
            <pc:sldMk cId="2625291343" sldId="446"/>
            <ac:spMk id="7" creationId="{53976C66-44D4-428F-B5B4-989D503B6992}"/>
          </ac:spMkLst>
        </pc:spChg>
        <pc:spChg chg="add mod">
          <ac:chgData name="Weifeng Xu" userId="e7aed605-a3dd-4d5a-a692-a87037af107b" providerId="ADAL" clId="{2DF50834-70B7-4792-8287-7E44FACC55EB}" dt="2021-06-27T14:32:33.196" v="2368" actId="20577"/>
          <ac:spMkLst>
            <pc:docMk/>
            <pc:sldMk cId="2625291343" sldId="446"/>
            <ac:spMk id="8" creationId="{9C3F71E9-3EB9-421E-9264-F5CB6D03832C}"/>
          </ac:spMkLst>
        </pc:spChg>
        <pc:picChg chg="add mod">
          <ac:chgData name="Weifeng Xu" userId="e7aed605-a3dd-4d5a-a692-a87037af107b" providerId="ADAL" clId="{2DF50834-70B7-4792-8287-7E44FACC55EB}" dt="2021-06-27T14:31:45.996" v="2301" actId="1076"/>
          <ac:picMkLst>
            <pc:docMk/>
            <pc:sldMk cId="2625291343" sldId="446"/>
            <ac:picMk id="4" creationId="{6755E551-E525-4778-A07B-F29E5BC5CB06}"/>
          </ac:picMkLst>
        </pc:picChg>
        <pc:picChg chg="add mod">
          <ac:chgData name="Weifeng Xu" userId="e7aed605-a3dd-4d5a-a692-a87037af107b" providerId="ADAL" clId="{2DF50834-70B7-4792-8287-7E44FACC55EB}" dt="2021-06-27T14:31:36.777" v="2298" actId="1076"/>
          <ac:picMkLst>
            <pc:docMk/>
            <pc:sldMk cId="2625291343" sldId="446"/>
            <ac:picMk id="6" creationId="{86091216-7469-46ED-95F0-405F871469F2}"/>
          </ac:picMkLst>
        </pc:picChg>
      </pc:sldChg>
    </pc:docChg>
  </pc:docChgLst>
  <pc:docChgLst>
    <pc:chgData name="Weifeng Xu" userId="e7aed605-a3dd-4d5a-a692-a87037af107b" providerId="ADAL" clId="{6B4374A3-947E-4054-9ED4-BE3C4EABE410}"/>
    <pc:docChg chg="undo custSel addSld delSld modSld sldOrd">
      <pc:chgData name="Weifeng Xu" userId="e7aed605-a3dd-4d5a-a692-a87037af107b" providerId="ADAL" clId="{6B4374A3-947E-4054-9ED4-BE3C4EABE410}" dt="2021-06-28T19:33:41.915" v="2642" actId="1076"/>
      <pc:docMkLst>
        <pc:docMk/>
      </pc:docMkLst>
      <pc:sldChg chg="modSp mod">
        <pc:chgData name="Weifeng Xu" userId="e7aed605-a3dd-4d5a-a692-a87037af107b" providerId="ADAL" clId="{6B4374A3-947E-4054-9ED4-BE3C4EABE410}" dt="2021-06-27T14:47:52.801" v="4" actId="20577"/>
        <pc:sldMkLst>
          <pc:docMk/>
          <pc:sldMk cId="1325061211" sldId="256"/>
        </pc:sldMkLst>
        <pc:spChg chg="mod">
          <ac:chgData name="Weifeng Xu" userId="e7aed605-a3dd-4d5a-a692-a87037af107b" providerId="ADAL" clId="{6B4374A3-947E-4054-9ED4-BE3C4EABE410}" dt="2021-06-27T14:47:52.801" v="4" actId="20577"/>
          <ac:spMkLst>
            <pc:docMk/>
            <pc:sldMk cId="1325061211" sldId="256"/>
            <ac:spMk id="2" creationId="{00000000-0000-0000-0000-000000000000}"/>
          </ac:spMkLst>
        </pc:spChg>
      </pc:sldChg>
      <pc:sldChg chg="ord">
        <pc:chgData name="Weifeng Xu" userId="e7aed605-a3dd-4d5a-a692-a87037af107b" providerId="ADAL" clId="{6B4374A3-947E-4054-9ED4-BE3C4EABE410}" dt="2021-06-27T21:52:28.910" v="846"/>
        <pc:sldMkLst>
          <pc:docMk/>
          <pc:sldMk cId="2789471632" sldId="392"/>
        </pc:sldMkLst>
      </pc:sldChg>
      <pc:sldChg chg="del">
        <pc:chgData name="Weifeng Xu" userId="e7aed605-a3dd-4d5a-a692-a87037af107b" providerId="ADAL" clId="{6B4374A3-947E-4054-9ED4-BE3C4EABE410}" dt="2021-06-27T22:48:46.530" v="1299" actId="47"/>
        <pc:sldMkLst>
          <pc:docMk/>
          <pc:sldMk cId="3672303902" sldId="393"/>
        </pc:sldMkLst>
      </pc:sldChg>
      <pc:sldChg chg="addSp delSp modSp add del mod">
        <pc:chgData name="Weifeng Xu" userId="e7aed605-a3dd-4d5a-a692-a87037af107b" providerId="ADAL" clId="{6B4374A3-947E-4054-9ED4-BE3C4EABE410}" dt="2021-06-27T23:00:52.837" v="1447" actId="1076"/>
        <pc:sldMkLst>
          <pc:docMk/>
          <pc:sldMk cId="2467691949" sldId="394"/>
        </pc:sldMkLst>
        <pc:spChg chg="del">
          <ac:chgData name="Weifeng Xu" userId="e7aed605-a3dd-4d5a-a692-a87037af107b" providerId="ADAL" clId="{6B4374A3-947E-4054-9ED4-BE3C4EABE410}" dt="2021-06-27T22:58:00.750" v="1430" actId="478"/>
          <ac:spMkLst>
            <pc:docMk/>
            <pc:sldMk cId="2467691949" sldId="394"/>
            <ac:spMk id="3" creationId="{76E1B39B-59AC-4EE1-87FD-39C3199A948A}"/>
          </ac:spMkLst>
        </pc:spChg>
        <pc:spChg chg="mod">
          <ac:chgData name="Weifeng Xu" userId="e7aed605-a3dd-4d5a-a692-a87037af107b" providerId="ADAL" clId="{6B4374A3-947E-4054-9ED4-BE3C4EABE410}" dt="2021-06-27T22:58:48.988" v="1441" actId="20577"/>
          <ac:spMkLst>
            <pc:docMk/>
            <pc:sldMk cId="2467691949" sldId="394"/>
            <ac:spMk id="8" creationId="{A2208B58-0E66-44D6-BA81-6687A0D72552}"/>
          </ac:spMkLst>
        </pc:spChg>
        <pc:spChg chg="del">
          <ac:chgData name="Weifeng Xu" userId="e7aed605-a3dd-4d5a-a692-a87037af107b" providerId="ADAL" clId="{6B4374A3-947E-4054-9ED4-BE3C4EABE410}" dt="2021-06-27T22:57:57.911" v="1429" actId="478"/>
          <ac:spMkLst>
            <pc:docMk/>
            <pc:sldMk cId="2467691949" sldId="394"/>
            <ac:spMk id="12" creationId="{00000000-0000-0000-0000-000000000000}"/>
          </ac:spMkLst>
        </pc:spChg>
        <pc:spChg chg="del">
          <ac:chgData name="Weifeng Xu" userId="e7aed605-a3dd-4d5a-a692-a87037af107b" providerId="ADAL" clId="{6B4374A3-947E-4054-9ED4-BE3C4EABE410}" dt="2021-06-27T22:57:57.911" v="1429" actId="478"/>
          <ac:spMkLst>
            <pc:docMk/>
            <pc:sldMk cId="2467691949" sldId="394"/>
            <ac:spMk id="14" creationId="{00000000-0000-0000-0000-000000000000}"/>
          </ac:spMkLst>
        </pc:spChg>
        <pc:spChg chg="del">
          <ac:chgData name="Weifeng Xu" userId="e7aed605-a3dd-4d5a-a692-a87037af107b" providerId="ADAL" clId="{6B4374A3-947E-4054-9ED4-BE3C4EABE410}" dt="2021-06-27T22:57:57.911" v="1429" actId="478"/>
          <ac:spMkLst>
            <pc:docMk/>
            <pc:sldMk cId="2467691949" sldId="394"/>
            <ac:spMk id="17" creationId="{00000000-0000-0000-0000-000000000000}"/>
          </ac:spMkLst>
        </pc:spChg>
        <pc:spChg chg="del">
          <ac:chgData name="Weifeng Xu" userId="e7aed605-a3dd-4d5a-a692-a87037af107b" providerId="ADAL" clId="{6B4374A3-947E-4054-9ED4-BE3C4EABE410}" dt="2021-06-27T22:57:57.911" v="1429" actId="478"/>
          <ac:spMkLst>
            <pc:docMk/>
            <pc:sldMk cId="2467691949" sldId="394"/>
            <ac:spMk id="22" creationId="{16115475-8B62-47B5-80A6-1F1F393306CC}"/>
          </ac:spMkLst>
        </pc:spChg>
        <pc:spChg chg="del">
          <ac:chgData name="Weifeng Xu" userId="e7aed605-a3dd-4d5a-a692-a87037af107b" providerId="ADAL" clId="{6B4374A3-947E-4054-9ED4-BE3C4EABE410}" dt="2021-06-27T22:57:57.911" v="1429" actId="478"/>
          <ac:spMkLst>
            <pc:docMk/>
            <pc:sldMk cId="2467691949" sldId="394"/>
            <ac:spMk id="29" creationId="{00000000-0000-0000-0000-000000000000}"/>
          </ac:spMkLst>
        </pc:spChg>
        <pc:spChg chg="del">
          <ac:chgData name="Weifeng Xu" userId="e7aed605-a3dd-4d5a-a692-a87037af107b" providerId="ADAL" clId="{6B4374A3-947E-4054-9ED4-BE3C4EABE410}" dt="2021-06-27T22:57:57.911" v="1429" actId="478"/>
          <ac:spMkLst>
            <pc:docMk/>
            <pc:sldMk cId="2467691949" sldId="394"/>
            <ac:spMk id="34" creationId="{00000000-0000-0000-0000-000000000000}"/>
          </ac:spMkLst>
        </pc:spChg>
        <pc:spChg chg="del">
          <ac:chgData name="Weifeng Xu" userId="e7aed605-a3dd-4d5a-a692-a87037af107b" providerId="ADAL" clId="{6B4374A3-947E-4054-9ED4-BE3C4EABE410}" dt="2021-06-27T22:57:57.911" v="1429" actId="478"/>
          <ac:spMkLst>
            <pc:docMk/>
            <pc:sldMk cId="2467691949" sldId="394"/>
            <ac:spMk id="35" creationId="{00000000-0000-0000-0000-000000000000}"/>
          </ac:spMkLst>
        </pc:spChg>
        <pc:spChg chg="del">
          <ac:chgData name="Weifeng Xu" userId="e7aed605-a3dd-4d5a-a692-a87037af107b" providerId="ADAL" clId="{6B4374A3-947E-4054-9ED4-BE3C4EABE410}" dt="2021-06-27T22:57:57.911" v="1429" actId="478"/>
          <ac:spMkLst>
            <pc:docMk/>
            <pc:sldMk cId="2467691949" sldId="394"/>
            <ac:spMk id="36" creationId="{00000000-0000-0000-0000-000000000000}"/>
          </ac:spMkLst>
        </pc:spChg>
        <pc:picChg chg="add mod">
          <ac:chgData name="Weifeng Xu" userId="e7aed605-a3dd-4d5a-a692-a87037af107b" providerId="ADAL" clId="{6B4374A3-947E-4054-9ED4-BE3C4EABE410}" dt="2021-06-27T23:00:52.837" v="1447" actId="1076"/>
          <ac:picMkLst>
            <pc:docMk/>
            <pc:sldMk cId="2467691949" sldId="394"/>
            <ac:picMk id="6" creationId="{E56ACD9C-686E-43F4-A55E-E9A1ED1633C5}"/>
          </ac:picMkLst>
        </pc:picChg>
        <pc:picChg chg="del">
          <ac:chgData name="Weifeng Xu" userId="e7aed605-a3dd-4d5a-a692-a87037af107b" providerId="ADAL" clId="{6B4374A3-947E-4054-9ED4-BE3C4EABE410}" dt="2021-06-27T22:57:57.911" v="1429" actId="478"/>
          <ac:picMkLst>
            <pc:docMk/>
            <pc:sldMk cId="2467691949" sldId="394"/>
            <ac:picMk id="10" creationId="{00000000-0000-0000-0000-000000000000}"/>
          </ac:picMkLst>
        </pc:picChg>
        <pc:picChg chg="del">
          <ac:chgData name="Weifeng Xu" userId="e7aed605-a3dd-4d5a-a692-a87037af107b" providerId="ADAL" clId="{6B4374A3-947E-4054-9ED4-BE3C4EABE410}" dt="2021-06-27T22:57:57.911" v="1429" actId="478"/>
          <ac:picMkLst>
            <pc:docMk/>
            <pc:sldMk cId="2467691949" sldId="394"/>
            <ac:picMk id="11" creationId="{00000000-0000-0000-0000-000000000000}"/>
          </ac:picMkLst>
        </pc:picChg>
        <pc:picChg chg="del">
          <ac:chgData name="Weifeng Xu" userId="e7aed605-a3dd-4d5a-a692-a87037af107b" providerId="ADAL" clId="{6B4374A3-947E-4054-9ED4-BE3C4EABE410}" dt="2021-06-27T22:57:57.911" v="1429" actId="478"/>
          <ac:picMkLst>
            <pc:docMk/>
            <pc:sldMk cId="2467691949" sldId="394"/>
            <ac:picMk id="13" creationId="{00000000-0000-0000-0000-000000000000}"/>
          </ac:picMkLst>
        </pc:picChg>
        <pc:picChg chg="del">
          <ac:chgData name="Weifeng Xu" userId="e7aed605-a3dd-4d5a-a692-a87037af107b" providerId="ADAL" clId="{6B4374A3-947E-4054-9ED4-BE3C4EABE410}" dt="2021-06-27T22:57:57.911" v="1429" actId="478"/>
          <ac:picMkLst>
            <pc:docMk/>
            <pc:sldMk cId="2467691949" sldId="394"/>
            <ac:picMk id="27" creationId="{00000000-0000-0000-0000-000000000000}"/>
          </ac:picMkLst>
        </pc:picChg>
        <pc:picChg chg="del">
          <ac:chgData name="Weifeng Xu" userId="e7aed605-a3dd-4d5a-a692-a87037af107b" providerId="ADAL" clId="{6B4374A3-947E-4054-9ED4-BE3C4EABE410}" dt="2021-06-27T22:57:57.911" v="1429" actId="478"/>
          <ac:picMkLst>
            <pc:docMk/>
            <pc:sldMk cId="2467691949" sldId="394"/>
            <ac:picMk id="28" creationId="{00000000-0000-0000-0000-000000000000}"/>
          </ac:picMkLst>
        </pc:picChg>
        <pc:picChg chg="del">
          <ac:chgData name="Weifeng Xu" userId="e7aed605-a3dd-4d5a-a692-a87037af107b" providerId="ADAL" clId="{6B4374A3-947E-4054-9ED4-BE3C4EABE410}" dt="2021-06-27T22:57:57.911" v="1429" actId="478"/>
          <ac:picMkLst>
            <pc:docMk/>
            <pc:sldMk cId="2467691949" sldId="394"/>
            <ac:picMk id="37" creationId="{00000000-0000-0000-0000-000000000000}"/>
          </ac:picMkLst>
        </pc:picChg>
        <pc:cxnChg chg="del mod">
          <ac:chgData name="Weifeng Xu" userId="e7aed605-a3dd-4d5a-a692-a87037af107b" providerId="ADAL" clId="{6B4374A3-947E-4054-9ED4-BE3C4EABE410}" dt="2021-06-27T22:57:57.911" v="1429" actId="478"/>
          <ac:cxnSpMkLst>
            <pc:docMk/>
            <pc:sldMk cId="2467691949" sldId="394"/>
            <ac:cxnSpMk id="5" creationId="{1F1BDC6F-E7B5-486D-95CC-DE84EDF5B973}"/>
          </ac:cxnSpMkLst>
        </pc:cxnChg>
        <pc:cxnChg chg="del mod">
          <ac:chgData name="Weifeng Xu" userId="e7aed605-a3dd-4d5a-a692-a87037af107b" providerId="ADAL" clId="{6B4374A3-947E-4054-9ED4-BE3C4EABE410}" dt="2021-06-27T22:57:57.911" v="1429" actId="478"/>
          <ac:cxnSpMkLst>
            <pc:docMk/>
            <pc:sldMk cId="2467691949" sldId="394"/>
            <ac:cxnSpMk id="15" creationId="{00000000-0000-0000-0000-000000000000}"/>
          </ac:cxnSpMkLst>
        </pc:cxnChg>
        <pc:cxnChg chg="del mod">
          <ac:chgData name="Weifeng Xu" userId="e7aed605-a3dd-4d5a-a692-a87037af107b" providerId="ADAL" clId="{6B4374A3-947E-4054-9ED4-BE3C4EABE410}" dt="2021-06-27T22:57:57.911" v="1429" actId="478"/>
          <ac:cxnSpMkLst>
            <pc:docMk/>
            <pc:sldMk cId="2467691949" sldId="394"/>
            <ac:cxnSpMk id="16" creationId="{00000000-0000-0000-0000-000000000000}"/>
          </ac:cxnSpMkLst>
        </pc:cxnChg>
        <pc:cxnChg chg="del mod">
          <ac:chgData name="Weifeng Xu" userId="e7aed605-a3dd-4d5a-a692-a87037af107b" providerId="ADAL" clId="{6B4374A3-947E-4054-9ED4-BE3C4EABE410}" dt="2021-06-27T22:57:57.911" v="1429" actId="478"/>
          <ac:cxnSpMkLst>
            <pc:docMk/>
            <pc:sldMk cId="2467691949" sldId="394"/>
            <ac:cxnSpMk id="23" creationId="{13BA38A7-EB2B-409D-9F20-58122B90E850}"/>
          </ac:cxnSpMkLst>
        </pc:cxnChg>
        <pc:cxnChg chg="del mod">
          <ac:chgData name="Weifeng Xu" userId="e7aed605-a3dd-4d5a-a692-a87037af107b" providerId="ADAL" clId="{6B4374A3-947E-4054-9ED4-BE3C4EABE410}" dt="2021-06-27T22:57:57.911" v="1429" actId="478"/>
          <ac:cxnSpMkLst>
            <pc:docMk/>
            <pc:sldMk cId="2467691949" sldId="394"/>
            <ac:cxnSpMk id="32" creationId="{00000000-0000-0000-0000-000000000000}"/>
          </ac:cxnSpMkLst>
        </pc:cxnChg>
      </pc:sldChg>
      <pc:sldChg chg="del">
        <pc:chgData name="Weifeng Xu" userId="e7aed605-a3dd-4d5a-a692-a87037af107b" providerId="ADAL" clId="{6B4374A3-947E-4054-9ED4-BE3C4EABE410}" dt="2021-06-28T01:14:59.793" v="1894" actId="47"/>
        <pc:sldMkLst>
          <pc:docMk/>
          <pc:sldMk cId="1030962794" sldId="395"/>
        </pc:sldMkLst>
      </pc:sldChg>
      <pc:sldChg chg="add del">
        <pc:chgData name="Weifeng Xu" userId="e7aed605-a3dd-4d5a-a692-a87037af107b" providerId="ADAL" clId="{6B4374A3-947E-4054-9ED4-BE3C4EABE410}" dt="2021-06-28T01:50:05.180" v="1985" actId="47"/>
        <pc:sldMkLst>
          <pc:docMk/>
          <pc:sldMk cId="1635951812" sldId="396"/>
        </pc:sldMkLst>
      </pc:sldChg>
      <pc:sldChg chg="del">
        <pc:chgData name="Weifeng Xu" userId="e7aed605-a3dd-4d5a-a692-a87037af107b" providerId="ADAL" clId="{6B4374A3-947E-4054-9ED4-BE3C4EABE410}" dt="2021-06-27T22:58:11.629" v="1431" actId="47"/>
        <pc:sldMkLst>
          <pc:docMk/>
          <pc:sldMk cId="3476957671" sldId="397"/>
        </pc:sldMkLst>
      </pc:sldChg>
      <pc:sldChg chg="del">
        <pc:chgData name="Weifeng Xu" userId="e7aed605-a3dd-4d5a-a692-a87037af107b" providerId="ADAL" clId="{6B4374A3-947E-4054-9ED4-BE3C4EABE410}" dt="2021-06-28T01:49:35.593" v="1978" actId="47"/>
        <pc:sldMkLst>
          <pc:docMk/>
          <pc:sldMk cId="837580508" sldId="398"/>
        </pc:sldMkLst>
      </pc:sldChg>
      <pc:sldChg chg="del">
        <pc:chgData name="Weifeng Xu" userId="e7aed605-a3dd-4d5a-a692-a87037af107b" providerId="ADAL" clId="{6B4374A3-947E-4054-9ED4-BE3C4EABE410}" dt="2021-06-28T01:49:39.424" v="1979" actId="47"/>
        <pc:sldMkLst>
          <pc:docMk/>
          <pc:sldMk cId="775249280" sldId="399"/>
        </pc:sldMkLst>
      </pc:sldChg>
      <pc:sldChg chg="del">
        <pc:chgData name="Weifeng Xu" userId="e7aed605-a3dd-4d5a-a692-a87037af107b" providerId="ADAL" clId="{6B4374A3-947E-4054-9ED4-BE3C4EABE410}" dt="2021-06-28T01:49:43.824" v="1980" actId="47"/>
        <pc:sldMkLst>
          <pc:docMk/>
          <pc:sldMk cId="614667185" sldId="400"/>
        </pc:sldMkLst>
      </pc:sldChg>
      <pc:sldChg chg="del">
        <pc:chgData name="Weifeng Xu" userId="e7aed605-a3dd-4d5a-a692-a87037af107b" providerId="ADAL" clId="{6B4374A3-947E-4054-9ED4-BE3C4EABE410}" dt="2021-06-28T01:56:44.305" v="2061" actId="47"/>
        <pc:sldMkLst>
          <pc:docMk/>
          <pc:sldMk cId="3582893092" sldId="401"/>
        </pc:sldMkLst>
      </pc:sldChg>
      <pc:sldChg chg="del">
        <pc:chgData name="Weifeng Xu" userId="e7aed605-a3dd-4d5a-a692-a87037af107b" providerId="ADAL" clId="{6B4374A3-947E-4054-9ED4-BE3C4EABE410}" dt="2021-06-28T02:11:44.390" v="2138" actId="47"/>
        <pc:sldMkLst>
          <pc:docMk/>
          <pc:sldMk cId="819433619" sldId="402"/>
        </pc:sldMkLst>
      </pc:sldChg>
      <pc:sldChg chg="del">
        <pc:chgData name="Weifeng Xu" userId="e7aed605-a3dd-4d5a-a692-a87037af107b" providerId="ADAL" clId="{6B4374A3-947E-4054-9ED4-BE3C4EABE410}" dt="2021-06-28T01:56:41.092" v="2060" actId="47"/>
        <pc:sldMkLst>
          <pc:docMk/>
          <pc:sldMk cId="39788097" sldId="403"/>
        </pc:sldMkLst>
      </pc:sldChg>
      <pc:sldChg chg="ord">
        <pc:chgData name="Weifeng Xu" userId="e7aed605-a3dd-4d5a-a692-a87037af107b" providerId="ADAL" clId="{6B4374A3-947E-4054-9ED4-BE3C4EABE410}" dt="2021-06-28T02:11:36.173" v="2137"/>
        <pc:sldMkLst>
          <pc:docMk/>
          <pc:sldMk cId="3665038014" sldId="404"/>
        </pc:sldMkLst>
      </pc:sldChg>
      <pc:sldChg chg="modSp add del mod ord">
        <pc:chgData name="Weifeng Xu" userId="e7aed605-a3dd-4d5a-a692-a87037af107b" providerId="ADAL" clId="{6B4374A3-947E-4054-9ED4-BE3C4EABE410}" dt="2021-06-28T02:02:18.937" v="2126" actId="47"/>
        <pc:sldMkLst>
          <pc:docMk/>
          <pc:sldMk cId="464350271" sldId="405"/>
        </pc:sldMkLst>
        <pc:picChg chg="mod">
          <ac:chgData name="Weifeng Xu" userId="e7aed605-a3dd-4d5a-a692-a87037af107b" providerId="ADAL" clId="{6B4374A3-947E-4054-9ED4-BE3C4EABE410}" dt="2021-06-28T02:01:07.195" v="2110" actId="1076"/>
          <ac:picMkLst>
            <pc:docMk/>
            <pc:sldMk cId="464350271" sldId="405"/>
            <ac:picMk id="5" creationId="{00000000-0000-0000-0000-000000000000}"/>
          </ac:picMkLst>
        </pc:picChg>
      </pc:sldChg>
      <pc:sldChg chg="del">
        <pc:chgData name="Weifeng Xu" userId="e7aed605-a3dd-4d5a-a692-a87037af107b" providerId="ADAL" clId="{6B4374A3-947E-4054-9ED4-BE3C4EABE410}" dt="2021-06-28T02:11:45.380" v="2139" actId="47"/>
        <pc:sldMkLst>
          <pc:docMk/>
          <pc:sldMk cId="2093752077" sldId="406"/>
        </pc:sldMkLst>
      </pc:sldChg>
      <pc:sldChg chg="del">
        <pc:chgData name="Weifeng Xu" userId="e7aed605-a3dd-4d5a-a692-a87037af107b" providerId="ADAL" clId="{6B4374A3-947E-4054-9ED4-BE3C4EABE410}" dt="2021-06-28T02:11:57.502" v="2143" actId="47"/>
        <pc:sldMkLst>
          <pc:docMk/>
          <pc:sldMk cId="1972666229" sldId="407"/>
        </pc:sldMkLst>
      </pc:sldChg>
      <pc:sldChg chg="del">
        <pc:chgData name="Weifeng Xu" userId="e7aed605-a3dd-4d5a-a692-a87037af107b" providerId="ADAL" clId="{6B4374A3-947E-4054-9ED4-BE3C4EABE410}" dt="2021-06-28T02:11:59.125" v="2144" actId="47"/>
        <pc:sldMkLst>
          <pc:docMk/>
          <pc:sldMk cId="2980641166" sldId="408"/>
        </pc:sldMkLst>
      </pc:sldChg>
      <pc:sldChg chg="del">
        <pc:chgData name="Weifeng Xu" userId="e7aed605-a3dd-4d5a-a692-a87037af107b" providerId="ADAL" clId="{6B4374A3-947E-4054-9ED4-BE3C4EABE410}" dt="2021-06-28T02:12:01.142" v="2145" actId="47"/>
        <pc:sldMkLst>
          <pc:docMk/>
          <pc:sldMk cId="3277870470" sldId="409"/>
        </pc:sldMkLst>
      </pc:sldChg>
      <pc:sldChg chg="del">
        <pc:chgData name="Weifeng Xu" userId="e7aed605-a3dd-4d5a-a692-a87037af107b" providerId="ADAL" clId="{6B4374A3-947E-4054-9ED4-BE3C4EABE410}" dt="2021-06-28T02:13:03.364" v="2149" actId="47"/>
        <pc:sldMkLst>
          <pc:docMk/>
          <pc:sldMk cId="3881480386" sldId="413"/>
        </pc:sldMkLst>
      </pc:sldChg>
      <pc:sldChg chg="modSp add del mod">
        <pc:chgData name="Weifeng Xu" userId="e7aed605-a3dd-4d5a-a692-a87037af107b" providerId="ADAL" clId="{6B4374A3-947E-4054-9ED4-BE3C4EABE410}" dt="2021-06-28T02:55:00.563" v="2411" actId="1076"/>
        <pc:sldMkLst>
          <pc:docMk/>
          <pc:sldMk cId="3118374455" sldId="414"/>
        </pc:sldMkLst>
        <pc:picChg chg="mod">
          <ac:chgData name="Weifeng Xu" userId="e7aed605-a3dd-4d5a-a692-a87037af107b" providerId="ADAL" clId="{6B4374A3-947E-4054-9ED4-BE3C4EABE410}" dt="2021-06-28T02:55:00.563" v="2411" actId="1076"/>
          <ac:picMkLst>
            <pc:docMk/>
            <pc:sldMk cId="3118374455" sldId="414"/>
            <ac:picMk id="5" creationId="{00000000-0000-0000-0000-000000000000}"/>
          </ac:picMkLst>
        </pc:picChg>
      </pc:sldChg>
      <pc:sldChg chg="del">
        <pc:chgData name="Weifeng Xu" userId="e7aed605-a3dd-4d5a-a692-a87037af107b" providerId="ADAL" clId="{6B4374A3-947E-4054-9ED4-BE3C4EABE410}" dt="2021-06-28T02:12:04.673" v="2146" actId="47"/>
        <pc:sldMkLst>
          <pc:docMk/>
          <pc:sldMk cId="214186708" sldId="415"/>
        </pc:sldMkLst>
      </pc:sldChg>
      <pc:sldChg chg="modSp add del mod">
        <pc:chgData name="Weifeng Xu" userId="e7aed605-a3dd-4d5a-a692-a87037af107b" providerId="ADAL" clId="{6B4374A3-947E-4054-9ED4-BE3C4EABE410}" dt="2021-06-28T02:02:44.507" v="2128" actId="1076"/>
        <pc:sldMkLst>
          <pc:docMk/>
          <pc:sldMk cId="4266318337" sldId="416"/>
        </pc:sldMkLst>
        <pc:picChg chg="mod">
          <ac:chgData name="Weifeng Xu" userId="e7aed605-a3dd-4d5a-a692-a87037af107b" providerId="ADAL" clId="{6B4374A3-947E-4054-9ED4-BE3C4EABE410}" dt="2021-06-28T02:02:44.507" v="2128" actId="1076"/>
          <ac:picMkLst>
            <pc:docMk/>
            <pc:sldMk cId="4266318337" sldId="416"/>
            <ac:picMk id="4" creationId="{00000000-0000-0000-0000-000000000000}"/>
          </ac:picMkLst>
        </pc:picChg>
      </pc:sldChg>
      <pc:sldChg chg="del">
        <pc:chgData name="Weifeng Xu" userId="e7aed605-a3dd-4d5a-a692-a87037af107b" providerId="ADAL" clId="{6B4374A3-947E-4054-9ED4-BE3C4EABE410}" dt="2021-06-28T01:56:53.240" v="2063" actId="47"/>
        <pc:sldMkLst>
          <pc:docMk/>
          <pc:sldMk cId="1453023660" sldId="417"/>
        </pc:sldMkLst>
      </pc:sldChg>
      <pc:sldChg chg="modSp add del mod">
        <pc:chgData name="Weifeng Xu" userId="e7aed605-a3dd-4d5a-a692-a87037af107b" providerId="ADAL" clId="{6B4374A3-947E-4054-9ED4-BE3C4EABE410}" dt="2021-06-28T02:13:52.471" v="2156" actId="1076"/>
        <pc:sldMkLst>
          <pc:docMk/>
          <pc:sldMk cId="4247754591" sldId="418"/>
        </pc:sldMkLst>
        <pc:picChg chg="mod">
          <ac:chgData name="Weifeng Xu" userId="e7aed605-a3dd-4d5a-a692-a87037af107b" providerId="ADAL" clId="{6B4374A3-947E-4054-9ED4-BE3C4EABE410}" dt="2021-06-28T02:13:52.471" v="2156" actId="1076"/>
          <ac:picMkLst>
            <pc:docMk/>
            <pc:sldMk cId="4247754591" sldId="418"/>
            <ac:picMk id="5" creationId="{00000000-0000-0000-0000-000000000000}"/>
          </ac:picMkLst>
        </pc:picChg>
      </pc:sldChg>
      <pc:sldChg chg="del">
        <pc:chgData name="Weifeng Xu" userId="e7aed605-a3dd-4d5a-a692-a87037af107b" providerId="ADAL" clId="{6B4374A3-947E-4054-9ED4-BE3C4EABE410}" dt="2021-06-28T02:11:49.338" v="2140" actId="47"/>
        <pc:sldMkLst>
          <pc:docMk/>
          <pc:sldMk cId="1871513867" sldId="419"/>
        </pc:sldMkLst>
      </pc:sldChg>
      <pc:sldChg chg="del">
        <pc:chgData name="Weifeng Xu" userId="e7aed605-a3dd-4d5a-a692-a87037af107b" providerId="ADAL" clId="{6B4374A3-947E-4054-9ED4-BE3C4EABE410}" dt="2021-06-27T21:52:48.206" v="847" actId="47"/>
        <pc:sldMkLst>
          <pc:docMk/>
          <pc:sldMk cId="4160866766" sldId="420"/>
        </pc:sldMkLst>
      </pc:sldChg>
      <pc:sldChg chg="del">
        <pc:chgData name="Weifeng Xu" userId="e7aed605-a3dd-4d5a-a692-a87037af107b" providerId="ADAL" clId="{6B4374A3-947E-4054-9ED4-BE3C4EABE410}" dt="2021-06-27T21:52:50.831" v="848" actId="47"/>
        <pc:sldMkLst>
          <pc:docMk/>
          <pc:sldMk cId="1090587346" sldId="421"/>
        </pc:sldMkLst>
      </pc:sldChg>
      <pc:sldChg chg="del">
        <pc:chgData name="Weifeng Xu" userId="e7aed605-a3dd-4d5a-a692-a87037af107b" providerId="ADAL" clId="{6B4374A3-947E-4054-9ED4-BE3C4EABE410}" dt="2021-06-27T22:56:37.985" v="1425" actId="47"/>
        <pc:sldMkLst>
          <pc:docMk/>
          <pc:sldMk cId="2079099636" sldId="422"/>
        </pc:sldMkLst>
      </pc:sldChg>
      <pc:sldChg chg="del">
        <pc:chgData name="Weifeng Xu" userId="e7aed605-a3dd-4d5a-a692-a87037af107b" providerId="ADAL" clId="{6B4374A3-947E-4054-9ED4-BE3C4EABE410}" dt="2021-06-27T22:56:46.417" v="1426" actId="47"/>
        <pc:sldMkLst>
          <pc:docMk/>
          <pc:sldMk cId="1881823739" sldId="423"/>
        </pc:sldMkLst>
      </pc:sldChg>
      <pc:sldChg chg="del">
        <pc:chgData name="Weifeng Xu" userId="e7aed605-a3dd-4d5a-a692-a87037af107b" providerId="ADAL" clId="{6B4374A3-947E-4054-9ED4-BE3C4EABE410}" dt="2021-06-28T01:49:46.281" v="1981" actId="47"/>
        <pc:sldMkLst>
          <pc:docMk/>
          <pc:sldMk cId="3519466523" sldId="424"/>
        </pc:sldMkLst>
      </pc:sldChg>
      <pc:sldChg chg="del">
        <pc:chgData name="Weifeng Xu" userId="e7aed605-a3dd-4d5a-a692-a87037af107b" providerId="ADAL" clId="{6B4374A3-947E-4054-9ED4-BE3C4EABE410}" dt="2021-06-28T01:49:48.168" v="1982" actId="47"/>
        <pc:sldMkLst>
          <pc:docMk/>
          <pc:sldMk cId="2940456927" sldId="425"/>
        </pc:sldMkLst>
      </pc:sldChg>
      <pc:sldChg chg="del">
        <pc:chgData name="Weifeng Xu" userId="e7aed605-a3dd-4d5a-a692-a87037af107b" providerId="ADAL" clId="{6B4374A3-947E-4054-9ED4-BE3C4EABE410}" dt="2021-06-28T01:49:51.829" v="1983" actId="47"/>
        <pc:sldMkLst>
          <pc:docMk/>
          <pc:sldMk cId="3876190788" sldId="426"/>
        </pc:sldMkLst>
      </pc:sldChg>
      <pc:sldChg chg="del">
        <pc:chgData name="Weifeng Xu" userId="e7aed605-a3dd-4d5a-a692-a87037af107b" providerId="ADAL" clId="{6B4374A3-947E-4054-9ED4-BE3C4EABE410}" dt="2021-06-28T02:16:02.081" v="2190" actId="47"/>
        <pc:sldMkLst>
          <pc:docMk/>
          <pc:sldMk cId="2709397411" sldId="427"/>
        </pc:sldMkLst>
      </pc:sldChg>
      <pc:sldChg chg="del">
        <pc:chgData name="Weifeng Xu" userId="e7aed605-a3dd-4d5a-a692-a87037af107b" providerId="ADAL" clId="{6B4374A3-947E-4054-9ED4-BE3C4EABE410}" dt="2021-06-28T01:15:13.052" v="1895" actId="47"/>
        <pc:sldMkLst>
          <pc:docMk/>
          <pc:sldMk cId="647302650" sldId="428"/>
        </pc:sldMkLst>
      </pc:sldChg>
      <pc:sldChg chg="del">
        <pc:chgData name="Weifeng Xu" userId="e7aed605-a3dd-4d5a-a692-a87037af107b" providerId="ADAL" clId="{6B4374A3-947E-4054-9ED4-BE3C4EABE410}" dt="2021-06-28T01:14:55.307" v="1893" actId="47"/>
        <pc:sldMkLst>
          <pc:docMk/>
          <pc:sldMk cId="878272104" sldId="429"/>
        </pc:sldMkLst>
      </pc:sldChg>
      <pc:sldChg chg="modSp mod">
        <pc:chgData name="Weifeng Xu" userId="e7aed605-a3dd-4d5a-a692-a87037af107b" providerId="ADAL" clId="{6B4374A3-947E-4054-9ED4-BE3C4EABE410}" dt="2021-06-28T19:32:08.997" v="2634" actId="20577"/>
        <pc:sldMkLst>
          <pc:docMk/>
          <pc:sldMk cId="593614233" sldId="431"/>
        </pc:sldMkLst>
        <pc:spChg chg="mod">
          <ac:chgData name="Weifeng Xu" userId="e7aed605-a3dd-4d5a-a692-a87037af107b" providerId="ADAL" clId="{6B4374A3-947E-4054-9ED4-BE3C4EABE410}" dt="2021-06-28T19:32:08.997" v="2634" actId="20577"/>
          <ac:spMkLst>
            <pc:docMk/>
            <pc:sldMk cId="593614233" sldId="431"/>
            <ac:spMk id="5" creationId="{AA7D2DDE-BF6D-459D-9188-84B17B477993}"/>
          </ac:spMkLst>
        </pc:spChg>
      </pc:sldChg>
      <pc:sldChg chg="del">
        <pc:chgData name="Weifeng Xu" userId="e7aed605-a3dd-4d5a-a692-a87037af107b" providerId="ADAL" clId="{6B4374A3-947E-4054-9ED4-BE3C4EABE410}" dt="2021-06-28T02:11:50.006" v="2141" actId="47"/>
        <pc:sldMkLst>
          <pc:docMk/>
          <pc:sldMk cId="996485528" sldId="432"/>
        </pc:sldMkLst>
      </pc:sldChg>
      <pc:sldChg chg="del">
        <pc:chgData name="Weifeng Xu" userId="e7aed605-a3dd-4d5a-a692-a87037af107b" providerId="ADAL" clId="{6B4374A3-947E-4054-9ED4-BE3C4EABE410}" dt="2021-06-28T02:11:54.047" v="2142" actId="47"/>
        <pc:sldMkLst>
          <pc:docMk/>
          <pc:sldMk cId="848404907" sldId="433"/>
        </pc:sldMkLst>
      </pc:sldChg>
      <pc:sldChg chg="ord">
        <pc:chgData name="Weifeng Xu" userId="e7aed605-a3dd-4d5a-a692-a87037af107b" providerId="ADAL" clId="{6B4374A3-947E-4054-9ED4-BE3C4EABE410}" dt="2021-06-28T02:47:11.504" v="2395"/>
        <pc:sldMkLst>
          <pc:docMk/>
          <pc:sldMk cId="2829655940" sldId="434"/>
        </pc:sldMkLst>
      </pc:sldChg>
      <pc:sldChg chg="del">
        <pc:chgData name="Weifeng Xu" userId="e7aed605-a3dd-4d5a-a692-a87037af107b" providerId="ADAL" clId="{6B4374A3-947E-4054-9ED4-BE3C4EABE410}" dt="2021-06-28T02:16:02.305" v="2191" actId="47"/>
        <pc:sldMkLst>
          <pc:docMk/>
          <pc:sldMk cId="3752964083" sldId="435"/>
        </pc:sldMkLst>
      </pc:sldChg>
      <pc:sldChg chg="del">
        <pc:chgData name="Weifeng Xu" userId="e7aed605-a3dd-4d5a-a692-a87037af107b" providerId="ADAL" clId="{6B4374A3-947E-4054-9ED4-BE3C4EABE410}" dt="2021-06-28T02:16:02.553" v="2192" actId="47"/>
        <pc:sldMkLst>
          <pc:docMk/>
          <pc:sldMk cId="3503932430" sldId="436"/>
        </pc:sldMkLst>
      </pc:sldChg>
      <pc:sldChg chg="del">
        <pc:chgData name="Weifeng Xu" userId="e7aed605-a3dd-4d5a-a692-a87037af107b" providerId="ADAL" clId="{6B4374A3-947E-4054-9ED4-BE3C4EABE410}" dt="2021-06-28T02:16:11.058" v="2193" actId="47"/>
        <pc:sldMkLst>
          <pc:docMk/>
          <pc:sldMk cId="1984469485" sldId="437"/>
        </pc:sldMkLst>
      </pc:sldChg>
      <pc:sldChg chg="del">
        <pc:chgData name="Weifeng Xu" userId="e7aed605-a3dd-4d5a-a692-a87037af107b" providerId="ADAL" clId="{6B4374A3-947E-4054-9ED4-BE3C4EABE410}" dt="2021-06-28T02:16:15.817" v="2195" actId="47"/>
        <pc:sldMkLst>
          <pc:docMk/>
          <pc:sldMk cId="4198334412" sldId="438"/>
        </pc:sldMkLst>
      </pc:sldChg>
      <pc:sldChg chg="modSp add mod">
        <pc:chgData name="Weifeng Xu" userId="e7aed605-a3dd-4d5a-a692-a87037af107b" providerId="ADAL" clId="{6B4374A3-947E-4054-9ED4-BE3C4EABE410}" dt="2021-06-28T19:33:25.142" v="2640" actId="1076"/>
        <pc:sldMkLst>
          <pc:docMk/>
          <pc:sldMk cId="4105321355" sldId="439"/>
        </pc:sldMkLst>
        <pc:picChg chg="mod">
          <ac:chgData name="Weifeng Xu" userId="e7aed605-a3dd-4d5a-a692-a87037af107b" providerId="ADAL" clId="{6B4374A3-947E-4054-9ED4-BE3C4EABE410}" dt="2021-06-28T19:33:25.142" v="2640" actId="1076"/>
          <ac:picMkLst>
            <pc:docMk/>
            <pc:sldMk cId="4105321355" sldId="439"/>
            <ac:picMk id="5" creationId="{00000000-0000-0000-0000-000000000000}"/>
          </ac:picMkLst>
        </pc:picChg>
      </pc:sldChg>
      <pc:sldChg chg="del">
        <pc:chgData name="Weifeng Xu" userId="e7aed605-a3dd-4d5a-a692-a87037af107b" providerId="ADAL" clId="{6B4374A3-947E-4054-9ED4-BE3C4EABE410}" dt="2021-06-28T02:16:17.424" v="2196" actId="47"/>
        <pc:sldMkLst>
          <pc:docMk/>
          <pc:sldMk cId="4192281943" sldId="439"/>
        </pc:sldMkLst>
      </pc:sldChg>
      <pc:sldChg chg="delSp add mod">
        <pc:chgData name="Weifeng Xu" userId="e7aed605-a3dd-4d5a-a692-a87037af107b" providerId="ADAL" clId="{6B4374A3-947E-4054-9ED4-BE3C4EABE410}" dt="2021-06-28T19:33:34.827" v="2641" actId="478"/>
        <pc:sldMkLst>
          <pc:docMk/>
          <pc:sldMk cId="1827660371" sldId="440"/>
        </pc:sldMkLst>
        <pc:spChg chg="del">
          <ac:chgData name="Weifeng Xu" userId="e7aed605-a3dd-4d5a-a692-a87037af107b" providerId="ADAL" clId="{6B4374A3-947E-4054-9ED4-BE3C4EABE410}" dt="2021-06-28T19:33:34.827" v="2641" actId="478"/>
          <ac:spMkLst>
            <pc:docMk/>
            <pc:sldMk cId="1827660371" sldId="440"/>
            <ac:spMk id="3" creationId="{00000000-0000-0000-0000-000000000000}"/>
          </ac:spMkLst>
        </pc:spChg>
      </pc:sldChg>
      <pc:sldChg chg="del">
        <pc:chgData name="Weifeng Xu" userId="e7aed605-a3dd-4d5a-a692-a87037af107b" providerId="ADAL" clId="{6B4374A3-947E-4054-9ED4-BE3C4EABE410}" dt="2021-06-28T02:16:18.952" v="2197" actId="47"/>
        <pc:sldMkLst>
          <pc:docMk/>
          <pc:sldMk cId="3098642995" sldId="440"/>
        </pc:sldMkLst>
      </pc:sldChg>
      <pc:sldChg chg="add">
        <pc:chgData name="Weifeng Xu" userId="e7aed605-a3dd-4d5a-a692-a87037af107b" providerId="ADAL" clId="{6B4374A3-947E-4054-9ED4-BE3C4EABE410}" dt="2021-06-28T19:33:01.762" v="2638"/>
        <pc:sldMkLst>
          <pc:docMk/>
          <pc:sldMk cId="117761190" sldId="441"/>
        </pc:sldMkLst>
      </pc:sldChg>
      <pc:sldChg chg="del">
        <pc:chgData name="Weifeng Xu" userId="e7aed605-a3dd-4d5a-a692-a87037af107b" providerId="ADAL" clId="{6B4374A3-947E-4054-9ED4-BE3C4EABE410}" dt="2021-06-28T02:16:14.297" v="2194" actId="47"/>
        <pc:sldMkLst>
          <pc:docMk/>
          <pc:sldMk cId="3265397422" sldId="441"/>
        </pc:sldMkLst>
      </pc:sldChg>
      <pc:sldChg chg="modSp mod">
        <pc:chgData name="Weifeng Xu" userId="e7aed605-a3dd-4d5a-a692-a87037af107b" providerId="ADAL" clId="{6B4374A3-947E-4054-9ED4-BE3C4EABE410}" dt="2021-06-28T02:58:57.185" v="2424"/>
        <pc:sldMkLst>
          <pc:docMk/>
          <pc:sldMk cId="4060643725" sldId="442"/>
        </pc:sldMkLst>
        <pc:spChg chg="mod">
          <ac:chgData name="Weifeng Xu" userId="e7aed605-a3dd-4d5a-a692-a87037af107b" providerId="ADAL" clId="{6B4374A3-947E-4054-9ED4-BE3C4EABE410}" dt="2021-06-28T02:58:57.185" v="2424"/>
          <ac:spMkLst>
            <pc:docMk/>
            <pc:sldMk cId="4060643725" sldId="442"/>
            <ac:spMk id="3" creationId="{F895820A-133A-4CBD-BD17-4AFBF584A4F7}"/>
          </ac:spMkLst>
        </pc:spChg>
      </pc:sldChg>
      <pc:sldChg chg="modSp add mod">
        <pc:chgData name="Weifeng Xu" userId="e7aed605-a3dd-4d5a-a692-a87037af107b" providerId="ADAL" clId="{6B4374A3-947E-4054-9ED4-BE3C4EABE410}" dt="2021-06-28T19:33:41.915" v="2642" actId="1076"/>
        <pc:sldMkLst>
          <pc:docMk/>
          <pc:sldMk cId="177244511" sldId="443"/>
        </pc:sldMkLst>
        <pc:picChg chg="mod">
          <ac:chgData name="Weifeng Xu" userId="e7aed605-a3dd-4d5a-a692-a87037af107b" providerId="ADAL" clId="{6B4374A3-947E-4054-9ED4-BE3C4EABE410}" dt="2021-06-28T19:33:41.915" v="2642" actId="1076"/>
          <ac:picMkLst>
            <pc:docMk/>
            <pc:sldMk cId="177244511" sldId="443"/>
            <ac:picMk id="5" creationId="{00000000-0000-0000-0000-000000000000}"/>
          </ac:picMkLst>
        </pc:picChg>
      </pc:sldChg>
      <pc:sldChg chg="del">
        <pc:chgData name="Weifeng Xu" userId="e7aed605-a3dd-4d5a-a692-a87037af107b" providerId="ADAL" clId="{6B4374A3-947E-4054-9ED4-BE3C4EABE410}" dt="2021-06-28T02:56:58.512" v="2413" actId="47"/>
        <pc:sldMkLst>
          <pc:docMk/>
          <pc:sldMk cId="3308258886" sldId="443"/>
        </pc:sldMkLst>
      </pc:sldChg>
      <pc:sldChg chg="del">
        <pc:chgData name="Weifeng Xu" userId="e7aed605-a3dd-4d5a-a692-a87037af107b" providerId="ADAL" clId="{6B4374A3-947E-4054-9ED4-BE3C4EABE410}" dt="2021-06-28T02:57:03.165" v="2414" actId="47"/>
        <pc:sldMkLst>
          <pc:docMk/>
          <pc:sldMk cId="2290480652" sldId="444"/>
        </pc:sldMkLst>
      </pc:sldChg>
      <pc:sldChg chg="del">
        <pc:chgData name="Weifeng Xu" userId="e7aed605-a3dd-4d5a-a692-a87037af107b" providerId="ADAL" clId="{6B4374A3-947E-4054-9ED4-BE3C4EABE410}" dt="2021-06-28T02:57:05.666" v="2415" actId="47"/>
        <pc:sldMkLst>
          <pc:docMk/>
          <pc:sldMk cId="1737777844" sldId="445"/>
        </pc:sldMkLst>
      </pc:sldChg>
      <pc:sldChg chg="del">
        <pc:chgData name="Weifeng Xu" userId="e7aed605-a3dd-4d5a-a692-a87037af107b" providerId="ADAL" clId="{6B4374A3-947E-4054-9ED4-BE3C4EABE410}" dt="2021-06-28T02:57:06.743" v="2416" actId="47"/>
        <pc:sldMkLst>
          <pc:docMk/>
          <pc:sldMk cId="2625291343" sldId="446"/>
        </pc:sldMkLst>
      </pc:sldChg>
      <pc:sldChg chg="addSp delSp modSp new mod modClrScheme chgLayout">
        <pc:chgData name="Weifeng Xu" userId="e7aed605-a3dd-4d5a-a692-a87037af107b" providerId="ADAL" clId="{6B4374A3-947E-4054-9ED4-BE3C4EABE410}" dt="2021-06-27T15:02:17.031" v="19" actId="20577"/>
        <pc:sldMkLst>
          <pc:docMk/>
          <pc:sldMk cId="396884143" sldId="447"/>
        </pc:sldMkLst>
        <pc:spChg chg="del mod ord">
          <ac:chgData name="Weifeng Xu" userId="e7aed605-a3dd-4d5a-a692-a87037af107b" providerId="ADAL" clId="{6B4374A3-947E-4054-9ED4-BE3C4EABE410}" dt="2021-06-27T15:00:44.752" v="8" actId="700"/>
          <ac:spMkLst>
            <pc:docMk/>
            <pc:sldMk cId="396884143" sldId="447"/>
            <ac:spMk id="2" creationId="{0FEC8DB6-56F4-4819-A454-AA436FD6BA86}"/>
          </ac:spMkLst>
        </pc:spChg>
        <pc:spChg chg="del mod ord">
          <ac:chgData name="Weifeng Xu" userId="e7aed605-a3dd-4d5a-a692-a87037af107b" providerId="ADAL" clId="{6B4374A3-947E-4054-9ED4-BE3C4EABE410}" dt="2021-06-27T15:00:44.752" v="8" actId="700"/>
          <ac:spMkLst>
            <pc:docMk/>
            <pc:sldMk cId="396884143" sldId="447"/>
            <ac:spMk id="3" creationId="{A0CC4428-8A5B-4405-AD5B-EF155B145B36}"/>
          </ac:spMkLst>
        </pc:spChg>
        <pc:spChg chg="add mod ord">
          <ac:chgData name="Weifeng Xu" userId="e7aed605-a3dd-4d5a-a692-a87037af107b" providerId="ADAL" clId="{6B4374A3-947E-4054-9ED4-BE3C4EABE410}" dt="2021-06-27T15:02:17.031" v="19" actId="20577"/>
          <ac:spMkLst>
            <pc:docMk/>
            <pc:sldMk cId="396884143" sldId="447"/>
            <ac:spMk id="4" creationId="{E2B748DE-B87F-46E1-85CE-18BC28FB544A}"/>
          </ac:spMkLst>
        </pc:spChg>
        <pc:spChg chg="add mod ord">
          <ac:chgData name="Weifeng Xu" userId="e7aed605-a3dd-4d5a-a692-a87037af107b" providerId="ADAL" clId="{6B4374A3-947E-4054-9ED4-BE3C4EABE410}" dt="2021-06-27T15:00:44.752" v="8" actId="700"/>
          <ac:spMkLst>
            <pc:docMk/>
            <pc:sldMk cId="396884143" sldId="447"/>
            <ac:spMk id="5" creationId="{B1C45998-F27E-4AEE-9CD2-E97520A3CBF7}"/>
          </ac:spMkLst>
        </pc:spChg>
      </pc:sldChg>
      <pc:sldChg chg="addSp delSp modSp new mod modClrScheme chgLayout modNotesTx">
        <pc:chgData name="Weifeng Xu" userId="e7aed605-a3dd-4d5a-a692-a87037af107b" providerId="ADAL" clId="{6B4374A3-947E-4054-9ED4-BE3C4EABE410}" dt="2021-06-27T19:10:49.364" v="531" actId="207"/>
        <pc:sldMkLst>
          <pc:docMk/>
          <pc:sldMk cId="2623075134" sldId="448"/>
        </pc:sldMkLst>
        <pc:spChg chg="del mod ord">
          <ac:chgData name="Weifeng Xu" userId="e7aed605-a3dd-4d5a-a692-a87037af107b" providerId="ADAL" clId="{6B4374A3-947E-4054-9ED4-BE3C4EABE410}" dt="2021-06-27T15:01:00.373" v="11" actId="700"/>
          <ac:spMkLst>
            <pc:docMk/>
            <pc:sldMk cId="2623075134" sldId="448"/>
            <ac:spMk id="2" creationId="{541C7CAD-3548-414A-B83D-A8DF4DAE6047}"/>
          </ac:spMkLst>
        </pc:spChg>
        <pc:spChg chg="del mod ord">
          <ac:chgData name="Weifeng Xu" userId="e7aed605-a3dd-4d5a-a692-a87037af107b" providerId="ADAL" clId="{6B4374A3-947E-4054-9ED4-BE3C4EABE410}" dt="2021-06-27T15:01:00.373" v="11" actId="700"/>
          <ac:spMkLst>
            <pc:docMk/>
            <pc:sldMk cId="2623075134" sldId="448"/>
            <ac:spMk id="3" creationId="{F08495CF-E437-43D5-B858-A4A4B40A9A53}"/>
          </ac:spMkLst>
        </pc:spChg>
        <pc:spChg chg="add mod ord">
          <ac:chgData name="Weifeng Xu" userId="e7aed605-a3dd-4d5a-a692-a87037af107b" providerId="ADAL" clId="{6B4374A3-947E-4054-9ED4-BE3C4EABE410}" dt="2021-06-27T15:02:47.511" v="34" actId="20577"/>
          <ac:spMkLst>
            <pc:docMk/>
            <pc:sldMk cId="2623075134" sldId="448"/>
            <ac:spMk id="4" creationId="{9BD7295B-378C-4630-9C5F-6D42BC54DBE9}"/>
          </ac:spMkLst>
        </pc:spChg>
        <pc:spChg chg="add mod ord">
          <ac:chgData name="Weifeng Xu" userId="e7aed605-a3dd-4d5a-a692-a87037af107b" providerId="ADAL" clId="{6B4374A3-947E-4054-9ED4-BE3C4EABE410}" dt="2021-06-27T19:10:49.364" v="531" actId="207"/>
          <ac:spMkLst>
            <pc:docMk/>
            <pc:sldMk cId="2623075134" sldId="448"/>
            <ac:spMk id="5" creationId="{8DE5951C-3427-4B1F-BFA6-46E91D76D827}"/>
          </ac:spMkLst>
        </pc:spChg>
        <pc:spChg chg="add mod">
          <ac:chgData name="Weifeng Xu" userId="e7aed605-a3dd-4d5a-a692-a87037af107b" providerId="ADAL" clId="{6B4374A3-947E-4054-9ED4-BE3C4EABE410}" dt="2021-06-27T18:59:07.359" v="386" actId="1076"/>
          <ac:spMkLst>
            <pc:docMk/>
            <pc:sldMk cId="2623075134" sldId="448"/>
            <ac:spMk id="21" creationId="{55CF596E-CE64-469F-958F-BDA47ACE1ACF}"/>
          </ac:spMkLst>
        </pc:spChg>
        <pc:picChg chg="add mod">
          <ac:chgData name="Weifeng Xu" userId="e7aed605-a3dd-4d5a-a692-a87037af107b" providerId="ADAL" clId="{6B4374A3-947E-4054-9ED4-BE3C4EABE410}" dt="2021-06-27T15:04:36.814" v="73" actId="1076"/>
          <ac:picMkLst>
            <pc:docMk/>
            <pc:sldMk cId="2623075134" sldId="448"/>
            <ac:picMk id="1026" creationId="{97BABED6-88A6-4322-B0AD-D162CA6EE9DE}"/>
          </ac:picMkLst>
        </pc:picChg>
        <pc:cxnChg chg="add mod">
          <ac:chgData name="Weifeng Xu" userId="e7aed605-a3dd-4d5a-a692-a87037af107b" providerId="ADAL" clId="{6B4374A3-947E-4054-9ED4-BE3C4EABE410}" dt="2021-06-27T18:57:35.459" v="377" actId="14100"/>
          <ac:cxnSpMkLst>
            <pc:docMk/>
            <pc:sldMk cId="2623075134" sldId="448"/>
            <ac:cxnSpMk id="7" creationId="{5DCFBE11-29B6-417D-8DCD-1C0E1D5326AC}"/>
          </ac:cxnSpMkLst>
        </pc:cxnChg>
        <pc:cxnChg chg="add">
          <ac:chgData name="Weifeng Xu" userId="e7aed605-a3dd-4d5a-a692-a87037af107b" providerId="ADAL" clId="{6B4374A3-947E-4054-9ED4-BE3C4EABE410}" dt="2021-06-27T18:52:09.161" v="208" actId="11529"/>
          <ac:cxnSpMkLst>
            <pc:docMk/>
            <pc:sldMk cId="2623075134" sldId="448"/>
            <ac:cxnSpMk id="11" creationId="{DA3949EA-E1B0-453F-943D-83D259055F3E}"/>
          </ac:cxnSpMkLst>
        </pc:cxnChg>
        <pc:cxnChg chg="add mod">
          <ac:chgData name="Weifeng Xu" userId="e7aed605-a3dd-4d5a-a692-a87037af107b" providerId="ADAL" clId="{6B4374A3-947E-4054-9ED4-BE3C4EABE410}" dt="2021-06-27T18:52:15.009" v="209" actId="11529"/>
          <ac:cxnSpMkLst>
            <pc:docMk/>
            <pc:sldMk cId="2623075134" sldId="448"/>
            <ac:cxnSpMk id="13" creationId="{54C7FBBD-DC29-48D0-9F98-6723CE278B4B}"/>
          </ac:cxnSpMkLst>
        </pc:cxnChg>
        <pc:cxnChg chg="add">
          <ac:chgData name="Weifeng Xu" userId="e7aed605-a3dd-4d5a-a692-a87037af107b" providerId="ADAL" clId="{6B4374A3-947E-4054-9ED4-BE3C4EABE410}" dt="2021-06-27T18:52:19.290" v="210" actId="11529"/>
          <ac:cxnSpMkLst>
            <pc:docMk/>
            <pc:sldMk cId="2623075134" sldId="448"/>
            <ac:cxnSpMk id="15" creationId="{D777603F-DDC5-45E7-9675-1CBA97289273}"/>
          </ac:cxnSpMkLst>
        </pc:cxnChg>
        <pc:cxnChg chg="add">
          <ac:chgData name="Weifeng Xu" userId="e7aed605-a3dd-4d5a-a692-a87037af107b" providerId="ADAL" clId="{6B4374A3-947E-4054-9ED4-BE3C4EABE410}" dt="2021-06-27T18:52:32.400" v="211" actId="11529"/>
          <ac:cxnSpMkLst>
            <pc:docMk/>
            <pc:sldMk cId="2623075134" sldId="448"/>
            <ac:cxnSpMk id="17" creationId="{D05B6908-A50C-41C9-A229-FCF42C20BD40}"/>
          </ac:cxnSpMkLst>
        </pc:cxnChg>
      </pc:sldChg>
      <pc:sldChg chg="addSp modSp new mod modNotesTx">
        <pc:chgData name="Weifeng Xu" userId="e7aed605-a3dd-4d5a-a692-a87037af107b" providerId="ADAL" clId="{6B4374A3-947E-4054-9ED4-BE3C4EABE410}" dt="2021-06-27T20:00:52.504" v="581" actId="1076"/>
        <pc:sldMkLst>
          <pc:docMk/>
          <pc:sldMk cId="3726437819" sldId="449"/>
        </pc:sldMkLst>
        <pc:spChg chg="mod">
          <ac:chgData name="Weifeng Xu" userId="e7aed605-a3dd-4d5a-a692-a87037af107b" providerId="ADAL" clId="{6B4374A3-947E-4054-9ED4-BE3C4EABE410}" dt="2021-06-27T18:53:31.784" v="227" actId="20577"/>
          <ac:spMkLst>
            <pc:docMk/>
            <pc:sldMk cId="3726437819" sldId="449"/>
            <ac:spMk id="2" creationId="{E1C166BD-A20C-4FE3-B3D0-DE3471CC96DA}"/>
          </ac:spMkLst>
        </pc:spChg>
        <pc:spChg chg="mod">
          <ac:chgData name="Weifeng Xu" userId="e7aed605-a3dd-4d5a-a692-a87037af107b" providerId="ADAL" clId="{6B4374A3-947E-4054-9ED4-BE3C4EABE410}" dt="2021-06-27T19:04:47.940" v="518" actId="20577"/>
          <ac:spMkLst>
            <pc:docMk/>
            <pc:sldMk cId="3726437819" sldId="449"/>
            <ac:spMk id="3" creationId="{52F78973-1ADD-4770-A5C6-3ED22137CD7C}"/>
          </ac:spMkLst>
        </pc:spChg>
        <pc:spChg chg="add mod">
          <ac:chgData name="Weifeng Xu" userId="e7aed605-a3dd-4d5a-a692-a87037af107b" providerId="ADAL" clId="{6B4374A3-947E-4054-9ED4-BE3C4EABE410}" dt="2021-06-27T19:36:04.697" v="557" actId="14100"/>
          <ac:spMkLst>
            <pc:docMk/>
            <pc:sldMk cId="3726437819" sldId="449"/>
            <ac:spMk id="6" creationId="{085720A7-2A9A-4F8F-8634-DCA2F2DE3064}"/>
          </ac:spMkLst>
        </pc:spChg>
        <pc:spChg chg="add mod">
          <ac:chgData name="Weifeng Xu" userId="e7aed605-a3dd-4d5a-a692-a87037af107b" providerId="ADAL" clId="{6B4374A3-947E-4054-9ED4-BE3C4EABE410}" dt="2021-06-27T20:00:45.383" v="579" actId="1076"/>
          <ac:spMkLst>
            <pc:docMk/>
            <pc:sldMk cId="3726437819" sldId="449"/>
            <ac:spMk id="17" creationId="{C60479DE-353E-43E3-85FD-C447AFEDAE00}"/>
          </ac:spMkLst>
        </pc:spChg>
        <pc:spChg chg="add">
          <ac:chgData name="Weifeng Xu" userId="e7aed605-a3dd-4d5a-a692-a87037af107b" providerId="ADAL" clId="{6B4374A3-947E-4054-9ED4-BE3C4EABE410}" dt="2021-06-27T20:00:29.877" v="576" actId="11529"/>
          <ac:spMkLst>
            <pc:docMk/>
            <pc:sldMk cId="3726437819" sldId="449"/>
            <ac:spMk id="18" creationId="{EA74387A-0410-44B2-B340-2B2D226ED72D}"/>
          </ac:spMkLst>
        </pc:spChg>
        <pc:spChg chg="add mod">
          <ac:chgData name="Weifeng Xu" userId="e7aed605-a3dd-4d5a-a692-a87037af107b" providerId="ADAL" clId="{6B4374A3-947E-4054-9ED4-BE3C4EABE410}" dt="2021-06-27T20:00:52.504" v="581" actId="1076"/>
          <ac:spMkLst>
            <pc:docMk/>
            <pc:sldMk cId="3726437819" sldId="449"/>
            <ac:spMk id="19" creationId="{8B17EBD2-ED41-4B1F-A6A2-41C777213C37}"/>
          </ac:spMkLst>
        </pc:spChg>
        <pc:picChg chg="add mod">
          <ac:chgData name="Weifeng Xu" userId="e7aed605-a3dd-4d5a-a692-a87037af107b" providerId="ADAL" clId="{6B4374A3-947E-4054-9ED4-BE3C4EABE410}" dt="2021-06-27T19:38:55.773" v="561" actId="1076"/>
          <ac:picMkLst>
            <pc:docMk/>
            <pc:sldMk cId="3726437819" sldId="449"/>
            <ac:picMk id="9" creationId="{4247ABBB-72B0-41C5-8F01-D118479E0DB4}"/>
          </ac:picMkLst>
        </pc:picChg>
        <pc:picChg chg="add mod">
          <ac:chgData name="Weifeng Xu" userId="e7aed605-a3dd-4d5a-a692-a87037af107b" providerId="ADAL" clId="{6B4374A3-947E-4054-9ED4-BE3C4EABE410}" dt="2021-06-27T19:35:08.220" v="551" actId="1076"/>
          <ac:picMkLst>
            <pc:docMk/>
            <pc:sldMk cId="3726437819" sldId="449"/>
            <ac:picMk id="2050" creationId="{B65BF09A-60A9-45E0-A526-3C859DF2D7D4}"/>
          </ac:picMkLst>
        </pc:picChg>
        <pc:cxnChg chg="add mod">
          <ac:chgData name="Weifeng Xu" userId="e7aed605-a3dd-4d5a-a692-a87037af107b" providerId="ADAL" clId="{6B4374A3-947E-4054-9ED4-BE3C4EABE410}" dt="2021-06-27T19:35:05.082" v="550" actId="14100"/>
          <ac:cxnSpMkLst>
            <pc:docMk/>
            <pc:sldMk cId="3726437819" sldId="449"/>
            <ac:cxnSpMk id="7" creationId="{EC307391-1545-4E1F-8009-63028612972F}"/>
          </ac:cxnSpMkLst>
        </pc:cxnChg>
        <pc:cxnChg chg="add mod">
          <ac:chgData name="Weifeng Xu" userId="e7aed605-a3dd-4d5a-a692-a87037af107b" providerId="ADAL" clId="{6B4374A3-947E-4054-9ED4-BE3C4EABE410}" dt="2021-06-27T19:38:12.994" v="559" actId="14100"/>
          <ac:cxnSpMkLst>
            <pc:docMk/>
            <pc:sldMk cId="3726437819" sldId="449"/>
            <ac:cxnSpMk id="11" creationId="{562E99B7-4DD8-4194-9313-6D742A2FC80C}"/>
          </ac:cxnSpMkLst>
        </pc:cxnChg>
        <pc:cxnChg chg="add mod">
          <ac:chgData name="Weifeng Xu" userId="e7aed605-a3dd-4d5a-a692-a87037af107b" providerId="ADAL" clId="{6B4374A3-947E-4054-9ED4-BE3C4EABE410}" dt="2021-06-27T20:00:48.589" v="580" actId="14100"/>
          <ac:cxnSpMkLst>
            <pc:docMk/>
            <pc:sldMk cId="3726437819" sldId="449"/>
            <ac:cxnSpMk id="21" creationId="{5EB9B4FA-121E-45FD-915B-8AC50E35ED76}"/>
          </ac:cxnSpMkLst>
        </pc:cxnChg>
      </pc:sldChg>
      <pc:sldChg chg="addSp delSp modSp new mod setBg modClrScheme chgLayout">
        <pc:chgData name="Weifeng Xu" userId="e7aed605-a3dd-4d5a-a692-a87037af107b" providerId="ADAL" clId="{6B4374A3-947E-4054-9ED4-BE3C4EABE410}" dt="2021-06-28T01:45:19.926" v="1944" actId="20577"/>
        <pc:sldMkLst>
          <pc:docMk/>
          <pc:sldMk cId="2752542596" sldId="450"/>
        </pc:sldMkLst>
        <pc:spChg chg="del">
          <ac:chgData name="Weifeng Xu" userId="e7aed605-a3dd-4d5a-a692-a87037af107b" providerId="ADAL" clId="{6B4374A3-947E-4054-9ED4-BE3C4EABE410}" dt="2021-06-27T19:15:09.988" v="533" actId="700"/>
          <ac:spMkLst>
            <pc:docMk/>
            <pc:sldMk cId="2752542596" sldId="450"/>
            <ac:spMk id="2" creationId="{D67ECAD3-F0A1-4B7A-8DD9-4F62F8E534B4}"/>
          </ac:spMkLst>
        </pc:spChg>
        <pc:spChg chg="del">
          <ac:chgData name="Weifeng Xu" userId="e7aed605-a3dd-4d5a-a692-a87037af107b" providerId="ADAL" clId="{6B4374A3-947E-4054-9ED4-BE3C4EABE410}" dt="2021-06-27T19:15:09.988" v="533" actId="700"/>
          <ac:spMkLst>
            <pc:docMk/>
            <pc:sldMk cId="2752542596" sldId="450"/>
            <ac:spMk id="3" creationId="{98D2587B-547F-4074-9623-8026D07D4261}"/>
          </ac:spMkLst>
        </pc:spChg>
        <pc:spChg chg="add mod ord">
          <ac:chgData name="Weifeng Xu" userId="e7aed605-a3dd-4d5a-a692-a87037af107b" providerId="ADAL" clId="{6B4374A3-947E-4054-9ED4-BE3C4EABE410}" dt="2021-06-27T20:14:44.214" v="632" actId="26606"/>
          <ac:spMkLst>
            <pc:docMk/>
            <pc:sldMk cId="2752542596" sldId="450"/>
            <ac:spMk id="6" creationId="{248ACCFB-5720-477D-959E-B699A772B5CF}"/>
          </ac:spMkLst>
        </pc:spChg>
        <pc:spChg chg="add mod">
          <ac:chgData name="Weifeng Xu" userId="e7aed605-a3dd-4d5a-a692-a87037af107b" providerId="ADAL" clId="{6B4374A3-947E-4054-9ED4-BE3C4EABE410}" dt="2021-06-28T01:45:19.926" v="1944" actId="20577"/>
          <ac:spMkLst>
            <pc:docMk/>
            <pc:sldMk cId="2752542596" sldId="450"/>
            <ac:spMk id="11" creationId="{87E9E270-98BD-42FE-9F09-FD1F6045A2EC}"/>
          </ac:spMkLst>
        </pc:spChg>
        <pc:spChg chg="add">
          <ac:chgData name="Weifeng Xu" userId="e7aed605-a3dd-4d5a-a692-a87037af107b" providerId="ADAL" clId="{6B4374A3-947E-4054-9ED4-BE3C4EABE410}" dt="2021-06-27T20:14:44.214" v="632" actId="26606"/>
          <ac:spMkLst>
            <pc:docMk/>
            <pc:sldMk cId="2752542596" sldId="450"/>
            <ac:spMk id="13" creationId="{D4771268-CB57-404A-9271-370EB28F6090}"/>
          </ac:spMkLst>
        </pc:spChg>
        <pc:picChg chg="add del mod">
          <ac:chgData name="Weifeng Xu" userId="e7aed605-a3dd-4d5a-a692-a87037af107b" providerId="ADAL" clId="{6B4374A3-947E-4054-9ED4-BE3C4EABE410}" dt="2021-06-27T20:13:56.497" v="627" actId="478"/>
          <ac:picMkLst>
            <pc:docMk/>
            <pc:sldMk cId="2752542596" sldId="450"/>
            <ac:picMk id="5" creationId="{D83CAEA8-8917-48B1-A22E-7904310392F7}"/>
          </ac:picMkLst>
        </pc:picChg>
        <pc:picChg chg="add mod">
          <ac:chgData name="Weifeng Xu" userId="e7aed605-a3dd-4d5a-a692-a87037af107b" providerId="ADAL" clId="{6B4374A3-947E-4054-9ED4-BE3C4EABE410}" dt="2021-06-27T20:26:26.911" v="674" actId="14100"/>
          <ac:picMkLst>
            <pc:docMk/>
            <pc:sldMk cId="2752542596" sldId="450"/>
            <ac:picMk id="8" creationId="{D426D9F4-577D-4B6F-BA44-9FC955D33A5E}"/>
          </ac:picMkLst>
        </pc:picChg>
      </pc:sldChg>
      <pc:sldChg chg="addSp delSp modSp new mod modClrScheme chgLayout">
        <pc:chgData name="Weifeng Xu" userId="e7aed605-a3dd-4d5a-a692-a87037af107b" providerId="ADAL" clId="{6B4374A3-947E-4054-9ED4-BE3C4EABE410}" dt="2021-06-27T20:35:27.844" v="722" actId="1076"/>
        <pc:sldMkLst>
          <pc:docMk/>
          <pc:sldMk cId="1689162150" sldId="451"/>
        </pc:sldMkLst>
        <pc:spChg chg="del">
          <ac:chgData name="Weifeng Xu" userId="e7aed605-a3dd-4d5a-a692-a87037af107b" providerId="ADAL" clId="{6B4374A3-947E-4054-9ED4-BE3C4EABE410}" dt="2021-06-27T20:34:51.208" v="717" actId="700"/>
          <ac:spMkLst>
            <pc:docMk/>
            <pc:sldMk cId="1689162150" sldId="451"/>
            <ac:spMk id="2" creationId="{939B54A5-5216-4AEF-B77F-B8B2516299A7}"/>
          </ac:spMkLst>
        </pc:spChg>
        <pc:spChg chg="del">
          <ac:chgData name="Weifeng Xu" userId="e7aed605-a3dd-4d5a-a692-a87037af107b" providerId="ADAL" clId="{6B4374A3-947E-4054-9ED4-BE3C4EABE410}" dt="2021-06-27T20:34:51.208" v="717" actId="700"/>
          <ac:spMkLst>
            <pc:docMk/>
            <pc:sldMk cId="1689162150" sldId="451"/>
            <ac:spMk id="3" creationId="{486CFAC7-AE04-4AC5-A966-E25053F735B9}"/>
          </ac:spMkLst>
        </pc:spChg>
        <pc:spChg chg="add mod">
          <ac:chgData name="Weifeng Xu" userId="e7aed605-a3dd-4d5a-a692-a87037af107b" providerId="ADAL" clId="{6B4374A3-947E-4054-9ED4-BE3C4EABE410}" dt="2021-06-27T20:35:27.844" v="722" actId="1076"/>
          <ac:spMkLst>
            <pc:docMk/>
            <pc:sldMk cId="1689162150" sldId="451"/>
            <ac:spMk id="5" creationId="{E3DD1908-2313-4F74-9581-9C6073554178}"/>
          </ac:spMkLst>
        </pc:spChg>
        <pc:picChg chg="add mod">
          <ac:chgData name="Weifeng Xu" userId="e7aed605-a3dd-4d5a-a692-a87037af107b" providerId="ADAL" clId="{6B4374A3-947E-4054-9ED4-BE3C4EABE410}" dt="2021-06-27T20:35:01.814" v="720" actId="1076"/>
          <ac:picMkLst>
            <pc:docMk/>
            <pc:sldMk cId="1689162150" sldId="451"/>
            <ac:picMk id="4" creationId="{3E0AD755-377C-4748-9A20-1D28D99684C5}"/>
          </ac:picMkLst>
        </pc:picChg>
      </pc:sldChg>
      <pc:sldChg chg="addSp delSp modSp new mod modClrScheme chgLayout">
        <pc:chgData name="Weifeng Xu" userId="e7aed605-a3dd-4d5a-a692-a87037af107b" providerId="ADAL" clId="{6B4374A3-947E-4054-9ED4-BE3C4EABE410}" dt="2021-06-27T22:35:31.050" v="1251" actId="114"/>
        <pc:sldMkLst>
          <pc:docMk/>
          <pc:sldMk cId="3213363844" sldId="452"/>
        </pc:sldMkLst>
        <pc:spChg chg="del mod ord">
          <ac:chgData name="Weifeng Xu" userId="e7aed605-a3dd-4d5a-a692-a87037af107b" providerId="ADAL" clId="{6B4374A3-947E-4054-9ED4-BE3C4EABE410}" dt="2021-06-27T21:21:25.621" v="793" actId="700"/>
          <ac:spMkLst>
            <pc:docMk/>
            <pc:sldMk cId="3213363844" sldId="452"/>
            <ac:spMk id="2" creationId="{1D540D6F-E87C-4D7C-B625-7457F0AFA977}"/>
          </ac:spMkLst>
        </pc:spChg>
        <pc:spChg chg="del">
          <ac:chgData name="Weifeng Xu" userId="e7aed605-a3dd-4d5a-a692-a87037af107b" providerId="ADAL" clId="{6B4374A3-947E-4054-9ED4-BE3C4EABE410}" dt="2021-06-27T21:21:25.621" v="793" actId="700"/>
          <ac:spMkLst>
            <pc:docMk/>
            <pc:sldMk cId="3213363844" sldId="452"/>
            <ac:spMk id="3" creationId="{B5012D0E-1A60-4A9B-9857-C13AF177930C}"/>
          </ac:spMkLst>
        </pc:spChg>
        <pc:spChg chg="add mod ord">
          <ac:chgData name="Weifeng Xu" userId="e7aed605-a3dd-4d5a-a692-a87037af107b" providerId="ADAL" clId="{6B4374A3-947E-4054-9ED4-BE3C4EABE410}" dt="2021-06-27T22:35:31.050" v="1251" actId="114"/>
          <ac:spMkLst>
            <pc:docMk/>
            <pc:sldMk cId="3213363844" sldId="452"/>
            <ac:spMk id="4" creationId="{584F3735-5D07-4AA6-9E59-C9E7401A531E}"/>
          </ac:spMkLst>
        </pc:spChg>
        <pc:spChg chg="add del mod">
          <ac:chgData name="Weifeng Xu" userId="e7aed605-a3dd-4d5a-a692-a87037af107b" providerId="ADAL" clId="{6B4374A3-947E-4054-9ED4-BE3C4EABE410}" dt="2021-06-27T21:23:13.322" v="836" actId="767"/>
          <ac:spMkLst>
            <pc:docMk/>
            <pc:sldMk cId="3213363844" sldId="452"/>
            <ac:spMk id="7" creationId="{69D50FA7-43EF-469B-BF24-4C63E361E262}"/>
          </ac:spMkLst>
        </pc:spChg>
        <pc:spChg chg="add mod">
          <ac:chgData name="Weifeng Xu" userId="e7aed605-a3dd-4d5a-a692-a87037af107b" providerId="ADAL" clId="{6B4374A3-947E-4054-9ED4-BE3C4EABE410}" dt="2021-06-27T22:33:19.295" v="1149" actId="1076"/>
          <ac:spMkLst>
            <pc:docMk/>
            <pc:sldMk cId="3213363844" sldId="452"/>
            <ac:spMk id="12" creationId="{45AA655E-145B-4FA8-83D9-59229527F4AA}"/>
          </ac:spMkLst>
        </pc:spChg>
        <pc:spChg chg="add mod">
          <ac:chgData name="Weifeng Xu" userId="e7aed605-a3dd-4d5a-a692-a87037af107b" providerId="ADAL" clId="{6B4374A3-947E-4054-9ED4-BE3C4EABE410}" dt="2021-06-27T22:35:13.592" v="1247" actId="20577"/>
          <ac:spMkLst>
            <pc:docMk/>
            <pc:sldMk cId="3213363844" sldId="452"/>
            <ac:spMk id="13" creationId="{58044E78-D134-4A4A-BC87-2980D631A5FC}"/>
          </ac:spMkLst>
        </pc:spChg>
        <pc:picChg chg="add del mod">
          <ac:chgData name="Weifeng Xu" userId="e7aed605-a3dd-4d5a-a692-a87037af107b" providerId="ADAL" clId="{6B4374A3-947E-4054-9ED4-BE3C4EABE410}" dt="2021-06-27T21:23:19.867" v="839" actId="22"/>
          <ac:picMkLst>
            <pc:docMk/>
            <pc:sldMk cId="3213363844" sldId="452"/>
            <ac:picMk id="6" creationId="{5900B614-FDB5-43E7-B778-CC974E254BCC}"/>
          </ac:picMkLst>
        </pc:picChg>
        <pc:picChg chg="add mod">
          <ac:chgData name="Weifeng Xu" userId="e7aed605-a3dd-4d5a-a692-a87037af107b" providerId="ADAL" clId="{6B4374A3-947E-4054-9ED4-BE3C4EABE410}" dt="2021-06-27T22:33:53.115" v="1152" actId="1076"/>
          <ac:picMkLst>
            <pc:docMk/>
            <pc:sldMk cId="3213363844" sldId="452"/>
            <ac:picMk id="9" creationId="{87F047EB-062B-4EC2-B491-F60F45689EC4}"/>
          </ac:picMkLst>
        </pc:picChg>
        <pc:picChg chg="add mod">
          <ac:chgData name="Weifeng Xu" userId="e7aed605-a3dd-4d5a-a692-a87037af107b" providerId="ADAL" clId="{6B4374A3-947E-4054-9ED4-BE3C4EABE410}" dt="2021-06-27T22:33:22.690" v="1150" actId="14100"/>
          <ac:picMkLst>
            <pc:docMk/>
            <pc:sldMk cId="3213363844" sldId="452"/>
            <ac:picMk id="11" creationId="{2112431A-9E08-41F2-9066-2C399D1C2FE9}"/>
          </ac:picMkLst>
        </pc:picChg>
      </pc:sldChg>
      <pc:sldChg chg="new del">
        <pc:chgData name="Weifeng Xu" userId="e7aed605-a3dd-4d5a-a692-a87037af107b" providerId="ADAL" clId="{6B4374A3-947E-4054-9ED4-BE3C4EABE410}" dt="2021-06-27T21:52:10.084" v="843" actId="47"/>
        <pc:sldMkLst>
          <pc:docMk/>
          <pc:sldMk cId="2133232827" sldId="453"/>
        </pc:sldMkLst>
      </pc:sldChg>
      <pc:sldChg chg="new del">
        <pc:chgData name="Weifeng Xu" userId="e7aed605-a3dd-4d5a-a692-a87037af107b" providerId="ADAL" clId="{6B4374A3-947E-4054-9ED4-BE3C4EABE410}" dt="2021-06-27T21:52:11.091" v="844" actId="47"/>
        <pc:sldMkLst>
          <pc:docMk/>
          <pc:sldMk cId="4056873346" sldId="454"/>
        </pc:sldMkLst>
      </pc:sldChg>
      <pc:sldChg chg="addSp modSp new mod">
        <pc:chgData name="Weifeng Xu" userId="e7aed605-a3dd-4d5a-a692-a87037af107b" providerId="ADAL" clId="{6B4374A3-947E-4054-9ED4-BE3C4EABE410}" dt="2021-06-27T20:34:20.457" v="716" actId="1076"/>
        <pc:sldMkLst>
          <pc:docMk/>
          <pc:sldMk cId="855798641" sldId="455"/>
        </pc:sldMkLst>
        <pc:spChg chg="mod">
          <ac:chgData name="Weifeng Xu" userId="e7aed605-a3dd-4d5a-a692-a87037af107b" providerId="ADAL" clId="{6B4374A3-947E-4054-9ED4-BE3C4EABE410}" dt="2021-06-27T20:32:15.507" v="709" actId="20577"/>
          <ac:spMkLst>
            <pc:docMk/>
            <pc:sldMk cId="855798641" sldId="455"/>
            <ac:spMk id="2" creationId="{9E82A890-57B6-4DFA-929A-AE449FC9BABA}"/>
          </ac:spMkLst>
        </pc:spChg>
        <pc:spChg chg="add mod">
          <ac:chgData name="Weifeng Xu" userId="e7aed605-a3dd-4d5a-a692-a87037af107b" providerId="ADAL" clId="{6B4374A3-947E-4054-9ED4-BE3C4EABE410}" dt="2021-06-27T20:34:20.457" v="716" actId="1076"/>
          <ac:spMkLst>
            <pc:docMk/>
            <pc:sldMk cId="855798641" sldId="455"/>
            <ac:spMk id="6" creationId="{E697AA09-D0C7-4AD3-AF69-A073945B6CFC}"/>
          </ac:spMkLst>
        </pc:spChg>
        <pc:picChg chg="add mod">
          <ac:chgData name="Weifeng Xu" userId="e7aed605-a3dd-4d5a-a692-a87037af107b" providerId="ADAL" clId="{6B4374A3-947E-4054-9ED4-BE3C4EABE410}" dt="2021-06-27T20:08:04.237" v="614" actId="1076"/>
          <ac:picMkLst>
            <pc:docMk/>
            <pc:sldMk cId="855798641" sldId="455"/>
            <ac:picMk id="4" creationId="{00552C3E-CC0A-47E4-B981-B93BE117E855}"/>
          </ac:picMkLst>
        </pc:picChg>
      </pc:sldChg>
      <pc:sldChg chg="addSp delSp new mod modClrScheme chgLayout">
        <pc:chgData name="Weifeng Xu" userId="e7aed605-a3dd-4d5a-a692-a87037af107b" providerId="ADAL" clId="{6B4374A3-947E-4054-9ED4-BE3C4EABE410}" dt="2021-06-27T20:28:42.844" v="677" actId="22"/>
        <pc:sldMkLst>
          <pc:docMk/>
          <pc:sldMk cId="3068364558" sldId="456"/>
        </pc:sldMkLst>
        <pc:spChg chg="del">
          <ac:chgData name="Weifeng Xu" userId="e7aed605-a3dd-4d5a-a692-a87037af107b" providerId="ADAL" clId="{6B4374A3-947E-4054-9ED4-BE3C4EABE410}" dt="2021-06-27T20:27:37.485" v="676" actId="700"/>
          <ac:spMkLst>
            <pc:docMk/>
            <pc:sldMk cId="3068364558" sldId="456"/>
            <ac:spMk id="2" creationId="{14F70D15-2304-4180-AB57-7ED2ED4CE24E}"/>
          </ac:spMkLst>
        </pc:spChg>
        <pc:picChg chg="add">
          <ac:chgData name="Weifeng Xu" userId="e7aed605-a3dd-4d5a-a692-a87037af107b" providerId="ADAL" clId="{6B4374A3-947E-4054-9ED4-BE3C4EABE410}" dt="2021-06-27T20:28:42.844" v="677" actId="22"/>
          <ac:picMkLst>
            <pc:docMk/>
            <pc:sldMk cId="3068364558" sldId="456"/>
            <ac:picMk id="4" creationId="{AA6CBCC3-0B20-4F74-9E49-25F3BAAF2D33}"/>
          </ac:picMkLst>
        </pc:picChg>
      </pc:sldChg>
      <pc:sldChg chg="addSp delSp modSp new mod modClrScheme chgLayout">
        <pc:chgData name="Weifeng Xu" userId="e7aed605-a3dd-4d5a-a692-a87037af107b" providerId="ADAL" clId="{6B4374A3-947E-4054-9ED4-BE3C4EABE410}" dt="2021-06-27T20:48:37.777" v="760" actId="207"/>
        <pc:sldMkLst>
          <pc:docMk/>
          <pc:sldMk cId="565360195" sldId="457"/>
        </pc:sldMkLst>
        <pc:spChg chg="del">
          <ac:chgData name="Weifeng Xu" userId="e7aed605-a3dd-4d5a-a692-a87037af107b" providerId="ADAL" clId="{6B4374A3-947E-4054-9ED4-BE3C4EABE410}" dt="2021-06-27T20:47:51.472" v="724" actId="700"/>
          <ac:spMkLst>
            <pc:docMk/>
            <pc:sldMk cId="565360195" sldId="457"/>
            <ac:spMk id="2" creationId="{BF28ECA6-3840-4009-A703-98C1FDA9D388}"/>
          </ac:spMkLst>
        </pc:spChg>
        <pc:spChg chg="add mod">
          <ac:chgData name="Weifeng Xu" userId="e7aed605-a3dd-4d5a-a692-a87037af107b" providerId="ADAL" clId="{6B4374A3-947E-4054-9ED4-BE3C4EABE410}" dt="2021-06-27T20:48:37.777" v="760" actId="207"/>
          <ac:spMkLst>
            <pc:docMk/>
            <pc:sldMk cId="565360195" sldId="457"/>
            <ac:spMk id="5" creationId="{CFE08556-FFBB-4950-9906-6CE885483EC7}"/>
          </ac:spMkLst>
        </pc:spChg>
        <pc:picChg chg="add mod">
          <ac:chgData name="Weifeng Xu" userId="e7aed605-a3dd-4d5a-a692-a87037af107b" providerId="ADAL" clId="{6B4374A3-947E-4054-9ED4-BE3C4EABE410}" dt="2021-06-27T20:48:13.244" v="728" actId="1076"/>
          <ac:picMkLst>
            <pc:docMk/>
            <pc:sldMk cId="565360195" sldId="457"/>
            <ac:picMk id="4" creationId="{53142943-7D23-400D-9B1A-4677A16CB443}"/>
          </ac:picMkLst>
        </pc:picChg>
      </pc:sldChg>
      <pc:sldChg chg="new add del">
        <pc:chgData name="Weifeng Xu" userId="e7aed605-a3dd-4d5a-a692-a87037af107b" providerId="ADAL" clId="{6B4374A3-947E-4054-9ED4-BE3C4EABE410}" dt="2021-06-27T21:16:11.638" v="789" actId="47"/>
        <pc:sldMkLst>
          <pc:docMk/>
          <pc:sldMk cId="813736797" sldId="458"/>
        </pc:sldMkLst>
      </pc:sldChg>
      <pc:sldChg chg="addSp modSp new mod setBg">
        <pc:chgData name="Weifeng Xu" userId="e7aed605-a3dd-4d5a-a692-a87037af107b" providerId="ADAL" clId="{6B4374A3-947E-4054-9ED4-BE3C4EABE410}" dt="2021-06-27T21:19:19.809" v="792" actId="26606"/>
        <pc:sldMkLst>
          <pc:docMk/>
          <pc:sldMk cId="2399777802" sldId="458"/>
        </pc:sldMkLst>
        <pc:spChg chg="add">
          <ac:chgData name="Weifeng Xu" userId="e7aed605-a3dd-4d5a-a692-a87037af107b" providerId="ADAL" clId="{6B4374A3-947E-4054-9ED4-BE3C4EABE410}" dt="2021-06-27T21:19:19.809" v="792" actId="26606"/>
          <ac:spMkLst>
            <pc:docMk/>
            <pc:sldMk cId="2399777802" sldId="458"/>
            <ac:spMk id="8" creationId="{42A4FC2C-047E-45A5-965D-8E1E3BF09BC6}"/>
          </ac:spMkLst>
        </pc:spChg>
        <pc:picChg chg="add mod">
          <ac:chgData name="Weifeng Xu" userId="e7aed605-a3dd-4d5a-a692-a87037af107b" providerId="ADAL" clId="{6B4374A3-947E-4054-9ED4-BE3C4EABE410}" dt="2021-06-27T21:19:19.809" v="792" actId="26606"/>
          <ac:picMkLst>
            <pc:docMk/>
            <pc:sldMk cId="2399777802" sldId="458"/>
            <ac:picMk id="3" creationId="{857440CF-B990-4288-9B6B-5E7C6758964E}"/>
          </ac:picMkLst>
        </pc:picChg>
      </pc:sldChg>
      <pc:sldChg chg="addSp modSp new mod modClrScheme chgLayout">
        <pc:chgData name="Weifeng Xu" userId="e7aed605-a3dd-4d5a-a692-a87037af107b" providerId="ADAL" clId="{6B4374A3-947E-4054-9ED4-BE3C4EABE410}" dt="2021-06-27T22:56:09.035" v="1424" actId="207"/>
        <pc:sldMkLst>
          <pc:docMk/>
          <pc:sldMk cId="783190951" sldId="459"/>
        </pc:sldMkLst>
        <pc:spChg chg="mod ord">
          <ac:chgData name="Weifeng Xu" userId="e7aed605-a3dd-4d5a-a692-a87037af107b" providerId="ADAL" clId="{6B4374A3-947E-4054-9ED4-BE3C4EABE410}" dt="2021-06-27T22:51:09.746" v="1305" actId="700"/>
          <ac:spMkLst>
            <pc:docMk/>
            <pc:sldMk cId="783190951" sldId="459"/>
            <ac:spMk id="2" creationId="{EAF92C95-538B-4A08-B4E6-4CB98BB80680}"/>
          </ac:spMkLst>
        </pc:spChg>
        <pc:spChg chg="add mod ord">
          <ac:chgData name="Weifeng Xu" userId="e7aed605-a3dd-4d5a-a692-a87037af107b" providerId="ADAL" clId="{6B4374A3-947E-4054-9ED4-BE3C4EABE410}" dt="2021-06-27T22:56:09.035" v="1424" actId="207"/>
          <ac:spMkLst>
            <pc:docMk/>
            <pc:sldMk cId="783190951" sldId="459"/>
            <ac:spMk id="4" creationId="{035D489E-10E1-4BC8-9FA1-376264A39956}"/>
          </ac:spMkLst>
        </pc:spChg>
        <pc:picChg chg="add mod modCrop">
          <ac:chgData name="Weifeng Xu" userId="e7aed605-a3dd-4d5a-a692-a87037af107b" providerId="ADAL" clId="{6B4374A3-947E-4054-9ED4-BE3C4EABE410}" dt="2021-06-27T22:51:28.602" v="1311" actId="732"/>
          <ac:picMkLst>
            <pc:docMk/>
            <pc:sldMk cId="783190951" sldId="459"/>
            <ac:picMk id="3" creationId="{9663A687-8D1B-4875-BFDA-8ADD27650C20}"/>
          </ac:picMkLst>
        </pc:picChg>
      </pc:sldChg>
      <pc:sldChg chg="modSp new del mod">
        <pc:chgData name="Weifeng Xu" userId="e7aed605-a3dd-4d5a-a692-a87037af107b" providerId="ADAL" clId="{6B4374A3-947E-4054-9ED4-BE3C4EABE410}" dt="2021-06-27T21:16:10.606" v="788" actId="47"/>
        <pc:sldMkLst>
          <pc:docMk/>
          <pc:sldMk cId="810373971" sldId="459"/>
        </pc:sldMkLst>
        <pc:spChg chg="mod">
          <ac:chgData name="Weifeng Xu" userId="e7aed605-a3dd-4d5a-a692-a87037af107b" providerId="ADAL" clId="{6B4374A3-947E-4054-9ED4-BE3C4EABE410}" dt="2021-06-27T21:11:04.980" v="785" actId="114"/>
          <ac:spMkLst>
            <pc:docMk/>
            <pc:sldMk cId="810373971" sldId="459"/>
            <ac:spMk id="2" creationId="{B6B2932E-5693-43C9-BCCF-C1A42A1525F1}"/>
          </ac:spMkLst>
        </pc:spChg>
      </pc:sldChg>
      <pc:sldChg chg="addSp modSp new mod">
        <pc:chgData name="Weifeng Xu" userId="e7aed605-a3dd-4d5a-a692-a87037af107b" providerId="ADAL" clId="{6B4374A3-947E-4054-9ED4-BE3C4EABE410}" dt="2021-06-27T22:05:40.720" v="981" actId="1076"/>
        <pc:sldMkLst>
          <pc:docMk/>
          <pc:sldMk cId="3533845808" sldId="460"/>
        </pc:sldMkLst>
        <pc:spChg chg="mod">
          <ac:chgData name="Weifeng Xu" userId="e7aed605-a3dd-4d5a-a692-a87037af107b" providerId="ADAL" clId="{6B4374A3-947E-4054-9ED4-BE3C4EABE410}" dt="2021-06-27T21:59:31.929" v="865" actId="114"/>
          <ac:spMkLst>
            <pc:docMk/>
            <pc:sldMk cId="3533845808" sldId="460"/>
            <ac:spMk id="2" creationId="{20822149-A8A6-405F-A4D2-20AD826B0EC7}"/>
          </ac:spMkLst>
        </pc:spChg>
        <pc:spChg chg="add mod">
          <ac:chgData name="Weifeng Xu" userId="e7aed605-a3dd-4d5a-a692-a87037af107b" providerId="ADAL" clId="{6B4374A3-947E-4054-9ED4-BE3C4EABE410}" dt="2021-06-27T22:05:40.720" v="981" actId="1076"/>
          <ac:spMkLst>
            <pc:docMk/>
            <pc:sldMk cId="3533845808" sldId="460"/>
            <ac:spMk id="5" creationId="{16551341-F4CD-434D-B699-D48DA8E762F7}"/>
          </ac:spMkLst>
        </pc:spChg>
        <pc:picChg chg="add mod">
          <ac:chgData name="Weifeng Xu" userId="e7aed605-a3dd-4d5a-a692-a87037af107b" providerId="ADAL" clId="{6B4374A3-947E-4054-9ED4-BE3C4EABE410}" dt="2021-06-27T22:00:53.829" v="867" actId="1076"/>
          <ac:picMkLst>
            <pc:docMk/>
            <pc:sldMk cId="3533845808" sldId="460"/>
            <ac:picMk id="4" creationId="{B8DE6145-3CB8-4774-959D-5459D1B981AE}"/>
          </ac:picMkLst>
        </pc:picChg>
      </pc:sldChg>
      <pc:sldChg chg="addSp modSp new mod ord">
        <pc:chgData name="Weifeng Xu" userId="e7aed605-a3dd-4d5a-a692-a87037af107b" providerId="ADAL" clId="{6B4374A3-947E-4054-9ED4-BE3C4EABE410}" dt="2021-06-28T00:54:35.641" v="1502"/>
        <pc:sldMkLst>
          <pc:docMk/>
          <pc:sldMk cId="982174642" sldId="461"/>
        </pc:sldMkLst>
        <pc:spChg chg="mod">
          <ac:chgData name="Weifeng Xu" userId="e7aed605-a3dd-4d5a-a692-a87037af107b" providerId="ADAL" clId="{6B4374A3-947E-4054-9ED4-BE3C4EABE410}" dt="2021-06-27T22:14:27.453" v="1082" actId="6549"/>
          <ac:spMkLst>
            <pc:docMk/>
            <pc:sldMk cId="982174642" sldId="461"/>
            <ac:spMk id="2" creationId="{DC466536-78F7-43B6-9E92-08FC8B66881D}"/>
          </ac:spMkLst>
        </pc:spChg>
        <pc:picChg chg="add mod">
          <ac:chgData name="Weifeng Xu" userId="e7aed605-a3dd-4d5a-a692-a87037af107b" providerId="ADAL" clId="{6B4374A3-947E-4054-9ED4-BE3C4EABE410}" dt="2021-06-27T22:13:01.456" v="1079" actId="1076"/>
          <ac:picMkLst>
            <pc:docMk/>
            <pc:sldMk cId="982174642" sldId="461"/>
            <ac:picMk id="4" creationId="{7DE13BE4-50DC-42BD-89BA-B3BDF22E2D16}"/>
          </ac:picMkLst>
        </pc:picChg>
        <pc:picChg chg="add mod">
          <ac:chgData name="Weifeng Xu" userId="e7aed605-a3dd-4d5a-a692-a87037af107b" providerId="ADAL" clId="{6B4374A3-947E-4054-9ED4-BE3C4EABE410}" dt="2021-06-27T22:31:55.936" v="1123" actId="14100"/>
          <ac:picMkLst>
            <pc:docMk/>
            <pc:sldMk cId="982174642" sldId="461"/>
            <ac:picMk id="6" creationId="{4D6B606E-A002-43A4-BA6E-C0D01FC88E0B}"/>
          </ac:picMkLst>
        </pc:picChg>
      </pc:sldChg>
      <pc:sldChg chg="addSp delSp modSp new mod modClrScheme chgLayout">
        <pc:chgData name="Weifeng Xu" userId="e7aed605-a3dd-4d5a-a692-a87037af107b" providerId="ADAL" clId="{6B4374A3-947E-4054-9ED4-BE3C4EABE410}" dt="2021-06-27T22:19:05.254" v="1122" actId="1076"/>
        <pc:sldMkLst>
          <pc:docMk/>
          <pc:sldMk cId="926730047" sldId="462"/>
        </pc:sldMkLst>
        <pc:spChg chg="del mod ord">
          <ac:chgData name="Weifeng Xu" userId="e7aed605-a3dd-4d5a-a692-a87037af107b" providerId="ADAL" clId="{6B4374A3-947E-4054-9ED4-BE3C4EABE410}" dt="2021-06-27T22:17:45.032" v="1088" actId="700"/>
          <ac:spMkLst>
            <pc:docMk/>
            <pc:sldMk cId="926730047" sldId="462"/>
            <ac:spMk id="2" creationId="{918AB4F5-8300-4D7C-92D3-C9E1975DF222}"/>
          </ac:spMkLst>
        </pc:spChg>
        <pc:spChg chg="del">
          <ac:chgData name="Weifeng Xu" userId="e7aed605-a3dd-4d5a-a692-a87037af107b" providerId="ADAL" clId="{6B4374A3-947E-4054-9ED4-BE3C4EABE410}" dt="2021-06-27T22:17:45.032" v="1088" actId="700"/>
          <ac:spMkLst>
            <pc:docMk/>
            <pc:sldMk cId="926730047" sldId="462"/>
            <ac:spMk id="3" creationId="{A4423BE6-D1D4-4122-ADCD-E42E4E2E9941}"/>
          </ac:spMkLst>
        </pc:spChg>
        <pc:spChg chg="add mod ord">
          <ac:chgData name="Weifeng Xu" userId="e7aed605-a3dd-4d5a-a692-a87037af107b" providerId="ADAL" clId="{6B4374A3-947E-4054-9ED4-BE3C4EABE410}" dt="2021-06-27T22:18:09.964" v="1118" actId="20577"/>
          <ac:spMkLst>
            <pc:docMk/>
            <pc:sldMk cId="926730047" sldId="462"/>
            <ac:spMk id="4" creationId="{5E2D5774-5837-4C41-A0B8-979FDAEC4639}"/>
          </ac:spMkLst>
        </pc:spChg>
        <pc:picChg chg="add mod">
          <ac:chgData name="Weifeng Xu" userId="e7aed605-a3dd-4d5a-a692-a87037af107b" providerId="ADAL" clId="{6B4374A3-947E-4054-9ED4-BE3C4EABE410}" dt="2021-06-27T22:19:05.254" v="1122" actId="1076"/>
          <ac:picMkLst>
            <pc:docMk/>
            <pc:sldMk cId="926730047" sldId="462"/>
            <ac:picMk id="6" creationId="{2BC507A4-8C0E-48D0-8A5A-8BFCA8B3D3C9}"/>
          </ac:picMkLst>
        </pc:picChg>
      </pc:sldChg>
      <pc:sldChg chg="addSp delSp modSp new mod modClrScheme chgLayout">
        <pc:chgData name="Weifeng Xu" userId="e7aed605-a3dd-4d5a-a692-a87037af107b" providerId="ADAL" clId="{6B4374A3-947E-4054-9ED4-BE3C4EABE410}" dt="2021-06-27T22:47:16.314" v="1298" actId="20577"/>
        <pc:sldMkLst>
          <pc:docMk/>
          <pc:sldMk cId="2128572627" sldId="463"/>
        </pc:sldMkLst>
        <pc:spChg chg="del">
          <ac:chgData name="Weifeng Xu" userId="e7aed605-a3dd-4d5a-a692-a87037af107b" providerId="ADAL" clId="{6B4374A3-947E-4054-9ED4-BE3C4EABE410}" dt="2021-06-27T22:45:18.446" v="1253" actId="700"/>
          <ac:spMkLst>
            <pc:docMk/>
            <pc:sldMk cId="2128572627" sldId="463"/>
            <ac:spMk id="2" creationId="{F5393399-7A58-4CF2-9972-504DBD191D87}"/>
          </ac:spMkLst>
        </pc:spChg>
        <pc:spChg chg="add mod">
          <ac:chgData name="Weifeng Xu" userId="e7aed605-a3dd-4d5a-a692-a87037af107b" providerId="ADAL" clId="{6B4374A3-947E-4054-9ED4-BE3C4EABE410}" dt="2021-06-27T22:47:16.314" v="1298" actId="20577"/>
          <ac:spMkLst>
            <pc:docMk/>
            <pc:sldMk cId="2128572627" sldId="463"/>
            <ac:spMk id="5" creationId="{A4873511-F5D4-40D9-9ACD-D7A57A80B023}"/>
          </ac:spMkLst>
        </pc:spChg>
        <pc:picChg chg="add mod">
          <ac:chgData name="Weifeng Xu" userId="e7aed605-a3dd-4d5a-a692-a87037af107b" providerId="ADAL" clId="{6B4374A3-947E-4054-9ED4-BE3C4EABE410}" dt="2021-06-27T22:46:31.022" v="1258" actId="1076"/>
          <ac:picMkLst>
            <pc:docMk/>
            <pc:sldMk cId="2128572627" sldId="463"/>
            <ac:picMk id="4" creationId="{FDF8AEB8-4624-416A-9BA5-4FE710C26B16}"/>
          </ac:picMkLst>
        </pc:picChg>
      </pc:sldChg>
      <pc:sldChg chg="addSp delSp modSp new mod modClrScheme chgLayout">
        <pc:chgData name="Weifeng Xu" userId="e7aed605-a3dd-4d5a-a692-a87037af107b" providerId="ADAL" clId="{6B4374A3-947E-4054-9ED4-BE3C4EABE410}" dt="2021-06-28T01:07:26.884" v="1892" actId="1076"/>
        <pc:sldMkLst>
          <pc:docMk/>
          <pc:sldMk cId="3901806330" sldId="464"/>
        </pc:sldMkLst>
        <pc:spChg chg="mod ord">
          <ac:chgData name="Weifeng Xu" userId="e7aed605-a3dd-4d5a-a692-a87037af107b" providerId="ADAL" clId="{6B4374A3-947E-4054-9ED4-BE3C4EABE410}" dt="2021-06-28T01:04:17.610" v="1716" actId="700"/>
          <ac:spMkLst>
            <pc:docMk/>
            <pc:sldMk cId="3901806330" sldId="464"/>
            <ac:spMk id="2" creationId="{9A83D4E1-9F76-4A05-9759-D484EE0B4F54}"/>
          </ac:spMkLst>
        </pc:spChg>
        <pc:spChg chg="add del mod">
          <ac:chgData name="Weifeng Xu" userId="e7aed605-a3dd-4d5a-a692-a87037af107b" providerId="ADAL" clId="{6B4374A3-947E-4054-9ED4-BE3C4EABE410}" dt="2021-06-28T01:05:49.502" v="1830"/>
          <ac:spMkLst>
            <pc:docMk/>
            <pc:sldMk cId="3901806330" sldId="464"/>
            <ac:spMk id="7" creationId="{9989392B-560F-4C54-9385-0014F4E255AC}"/>
          </ac:spMkLst>
        </pc:spChg>
        <pc:spChg chg="add mod ord">
          <ac:chgData name="Weifeng Xu" userId="e7aed605-a3dd-4d5a-a692-a87037af107b" providerId="ADAL" clId="{6B4374A3-947E-4054-9ED4-BE3C4EABE410}" dt="2021-06-28T01:07:00.545" v="1888" actId="1076"/>
          <ac:spMkLst>
            <pc:docMk/>
            <pc:sldMk cId="3901806330" sldId="464"/>
            <ac:spMk id="8" creationId="{AA7D7F13-03FC-4EC4-9428-27D5E276621C}"/>
          </ac:spMkLst>
        </pc:spChg>
        <pc:picChg chg="add del mod">
          <ac:chgData name="Weifeng Xu" userId="e7aed605-a3dd-4d5a-a692-a87037af107b" providerId="ADAL" clId="{6B4374A3-947E-4054-9ED4-BE3C4EABE410}" dt="2021-06-28T01:02:30.521" v="1607" actId="478"/>
          <ac:picMkLst>
            <pc:docMk/>
            <pc:sldMk cId="3901806330" sldId="464"/>
            <ac:picMk id="4" creationId="{FA91B05F-C082-45A3-BBF7-7EC14F583300}"/>
          </ac:picMkLst>
        </pc:picChg>
        <pc:picChg chg="add mod">
          <ac:chgData name="Weifeng Xu" userId="e7aed605-a3dd-4d5a-a692-a87037af107b" providerId="ADAL" clId="{6B4374A3-947E-4054-9ED4-BE3C4EABE410}" dt="2021-06-28T01:06:57.566" v="1887" actId="1076"/>
          <ac:picMkLst>
            <pc:docMk/>
            <pc:sldMk cId="3901806330" sldId="464"/>
            <ac:picMk id="6" creationId="{AA014166-9547-414F-8ED8-9B3752D61FEB}"/>
          </ac:picMkLst>
        </pc:picChg>
        <pc:picChg chg="add mod">
          <ac:chgData name="Weifeng Xu" userId="e7aed605-a3dd-4d5a-a692-a87037af107b" providerId="ADAL" clId="{6B4374A3-947E-4054-9ED4-BE3C4EABE410}" dt="2021-06-28T01:07:26.884" v="1892" actId="1076"/>
          <ac:picMkLst>
            <pc:docMk/>
            <pc:sldMk cId="3901806330" sldId="464"/>
            <ac:picMk id="10" creationId="{C843563E-1189-4CFB-85C3-054524EFEA34}"/>
          </ac:picMkLst>
        </pc:picChg>
      </pc:sldChg>
      <pc:sldChg chg="addSp modSp new mod">
        <pc:chgData name="Weifeng Xu" userId="e7aed605-a3dd-4d5a-a692-a87037af107b" providerId="ADAL" clId="{6B4374A3-947E-4054-9ED4-BE3C4EABE410}" dt="2021-06-28T01:00:52.883" v="1588" actId="20577"/>
        <pc:sldMkLst>
          <pc:docMk/>
          <pc:sldMk cId="1673180284" sldId="465"/>
        </pc:sldMkLst>
        <pc:spChg chg="mod">
          <ac:chgData name="Weifeng Xu" userId="e7aed605-a3dd-4d5a-a692-a87037af107b" providerId="ADAL" clId="{6B4374A3-947E-4054-9ED4-BE3C4EABE410}" dt="2021-06-28T00:48:28.560" v="1497" actId="114"/>
          <ac:spMkLst>
            <pc:docMk/>
            <pc:sldMk cId="1673180284" sldId="465"/>
            <ac:spMk id="2" creationId="{35886C5E-F559-434C-8569-D7985BB6B5C0}"/>
          </ac:spMkLst>
        </pc:spChg>
        <pc:spChg chg="add mod">
          <ac:chgData name="Weifeng Xu" userId="e7aed605-a3dd-4d5a-a692-a87037af107b" providerId="ADAL" clId="{6B4374A3-947E-4054-9ED4-BE3C4EABE410}" dt="2021-06-28T01:00:52.883" v="1588" actId="20577"/>
          <ac:spMkLst>
            <pc:docMk/>
            <pc:sldMk cId="1673180284" sldId="465"/>
            <ac:spMk id="5" creationId="{9EA05D13-BD3B-4BAD-A54B-F0420A99B37F}"/>
          </ac:spMkLst>
        </pc:spChg>
        <pc:picChg chg="add mod">
          <ac:chgData name="Weifeng Xu" userId="e7aed605-a3dd-4d5a-a692-a87037af107b" providerId="ADAL" clId="{6B4374A3-947E-4054-9ED4-BE3C4EABE410}" dt="2021-06-28T00:50:38.406" v="1500" actId="14100"/>
          <ac:picMkLst>
            <pc:docMk/>
            <pc:sldMk cId="1673180284" sldId="465"/>
            <ac:picMk id="4" creationId="{78DEB2C5-89F6-4E83-B749-C45C95085A75}"/>
          </ac:picMkLst>
        </pc:picChg>
      </pc:sldChg>
      <pc:sldChg chg="addSp delSp modSp new mod modClrScheme chgLayout">
        <pc:chgData name="Weifeng Xu" userId="e7aed605-a3dd-4d5a-a692-a87037af107b" providerId="ADAL" clId="{6B4374A3-947E-4054-9ED4-BE3C4EABE410}" dt="2021-06-28T02:51:19.785" v="2404" actId="6549"/>
        <pc:sldMkLst>
          <pc:docMk/>
          <pc:sldMk cId="369337190" sldId="466"/>
        </pc:sldMkLst>
        <pc:spChg chg="del mod ord">
          <ac:chgData name="Weifeng Xu" userId="e7aed605-a3dd-4d5a-a692-a87037af107b" providerId="ADAL" clId="{6B4374A3-947E-4054-9ED4-BE3C4EABE410}" dt="2021-06-28T00:55:38.502" v="1509" actId="700"/>
          <ac:spMkLst>
            <pc:docMk/>
            <pc:sldMk cId="369337190" sldId="466"/>
            <ac:spMk id="2" creationId="{56AA07CA-B319-41D0-B8A7-8303275CAF5D}"/>
          </ac:spMkLst>
        </pc:spChg>
        <pc:spChg chg="add mod ord">
          <ac:chgData name="Weifeng Xu" userId="e7aed605-a3dd-4d5a-a692-a87037af107b" providerId="ADAL" clId="{6B4374A3-947E-4054-9ED4-BE3C4EABE410}" dt="2021-06-28T02:51:19.785" v="2404" actId="6549"/>
          <ac:spMkLst>
            <pc:docMk/>
            <pc:sldMk cId="369337190" sldId="466"/>
            <ac:spMk id="3" creationId="{BA221579-6CF5-449F-B054-03A194D4F7B6}"/>
          </ac:spMkLst>
        </pc:spChg>
        <pc:spChg chg="add mod ord">
          <ac:chgData name="Weifeng Xu" userId="e7aed605-a3dd-4d5a-a692-a87037af107b" providerId="ADAL" clId="{6B4374A3-947E-4054-9ED4-BE3C4EABE410}" dt="2021-06-28T00:55:38.502" v="1509" actId="700"/>
          <ac:spMkLst>
            <pc:docMk/>
            <pc:sldMk cId="369337190" sldId="466"/>
            <ac:spMk id="4" creationId="{7EC1785D-911F-4C9D-BA71-488C434D7580}"/>
          </ac:spMkLst>
        </pc:spChg>
      </pc:sldChg>
      <pc:sldChg chg="new del">
        <pc:chgData name="Weifeng Xu" userId="e7aed605-a3dd-4d5a-a692-a87037af107b" providerId="ADAL" clId="{6B4374A3-947E-4054-9ED4-BE3C4EABE410}" dt="2021-06-28T01:50:07.307" v="1986" actId="47"/>
        <pc:sldMkLst>
          <pc:docMk/>
          <pc:sldMk cId="3568816338" sldId="467"/>
        </pc:sldMkLst>
      </pc:sldChg>
      <pc:sldChg chg="addSp delSp modSp new mod modClrScheme chgLayout modNotesTx">
        <pc:chgData name="Weifeng Xu" userId="e7aed605-a3dd-4d5a-a692-a87037af107b" providerId="ADAL" clId="{6B4374A3-947E-4054-9ED4-BE3C4EABE410}" dt="2021-06-28T01:20:05.953" v="1906" actId="14100"/>
        <pc:sldMkLst>
          <pc:docMk/>
          <pc:sldMk cId="1544977207" sldId="468"/>
        </pc:sldMkLst>
        <pc:spChg chg="mod ord">
          <ac:chgData name="Weifeng Xu" userId="e7aed605-a3dd-4d5a-a692-a87037af107b" providerId="ADAL" clId="{6B4374A3-947E-4054-9ED4-BE3C4EABE410}" dt="2021-06-28T01:19:58.497" v="1903" actId="700"/>
          <ac:spMkLst>
            <pc:docMk/>
            <pc:sldMk cId="1544977207" sldId="468"/>
            <ac:spMk id="2" creationId="{A7E40637-05A9-4D8D-A6A4-BA896E684C61}"/>
          </ac:spMkLst>
        </pc:spChg>
        <pc:spChg chg="del">
          <ac:chgData name="Weifeng Xu" userId="e7aed605-a3dd-4d5a-a692-a87037af107b" providerId="ADAL" clId="{6B4374A3-947E-4054-9ED4-BE3C4EABE410}" dt="2021-06-28T01:19:58.497" v="1903" actId="700"/>
          <ac:spMkLst>
            <pc:docMk/>
            <pc:sldMk cId="1544977207" sldId="468"/>
            <ac:spMk id="3" creationId="{FC604DCE-BF67-4058-9ACC-5C0DC6238C4E}"/>
          </ac:spMkLst>
        </pc:spChg>
        <pc:picChg chg="add mod">
          <ac:chgData name="Weifeng Xu" userId="e7aed605-a3dd-4d5a-a692-a87037af107b" providerId="ADAL" clId="{6B4374A3-947E-4054-9ED4-BE3C4EABE410}" dt="2021-06-28T01:20:05.953" v="1906" actId="14100"/>
          <ac:picMkLst>
            <pc:docMk/>
            <pc:sldMk cId="1544977207" sldId="468"/>
            <ac:picMk id="5" creationId="{547AFC04-0255-46C3-ABC8-5EB3283450B5}"/>
          </ac:picMkLst>
        </pc:picChg>
      </pc:sldChg>
      <pc:sldChg chg="addSp modSp new mod">
        <pc:chgData name="Weifeng Xu" userId="e7aed605-a3dd-4d5a-a692-a87037af107b" providerId="ADAL" clId="{6B4374A3-947E-4054-9ED4-BE3C4EABE410}" dt="2021-06-28T01:48:31.334" v="1977" actId="1076"/>
        <pc:sldMkLst>
          <pc:docMk/>
          <pc:sldMk cId="3247576171" sldId="469"/>
        </pc:sldMkLst>
        <pc:spChg chg="mod">
          <ac:chgData name="Weifeng Xu" userId="e7aed605-a3dd-4d5a-a692-a87037af107b" providerId="ADAL" clId="{6B4374A3-947E-4054-9ED4-BE3C4EABE410}" dt="2021-06-28T01:26:55.315" v="1930" actId="20577"/>
          <ac:spMkLst>
            <pc:docMk/>
            <pc:sldMk cId="3247576171" sldId="469"/>
            <ac:spMk id="2" creationId="{18805A1B-917A-4F18-A320-841B9C86490B}"/>
          </ac:spMkLst>
        </pc:spChg>
        <pc:spChg chg="add mod">
          <ac:chgData name="Weifeng Xu" userId="e7aed605-a3dd-4d5a-a692-a87037af107b" providerId="ADAL" clId="{6B4374A3-947E-4054-9ED4-BE3C4EABE410}" dt="2021-06-28T01:48:31.334" v="1977" actId="1076"/>
          <ac:spMkLst>
            <pc:docMk/>
            <pc:sldMk cId="3247576171" sldId="469"/>
            <ac:spMk id="5" creationId="{1512E97D-DAD4-40CE-8AAA-AEF3A06F2446}"/>
          </ac:spMkLst>
        </pc:spChg>
        <pc:picChg chg="add mod">
          <ac:chgData name="Weifeng Xu" userId="e7aed605-a3dd-4d5a-a692-a87037af107b" providerId="ADAL" clId="{6B4374A3-947E-4054-9ED4-BE3C4EABE410}" dt="2021-06-28T01:48:07.158" v="1947" actId="14100"/>
          <ac:picMkLst>
            <pc:docMk/>
            <pc:sldMk cId="3247576171" sldId="469"/>
            <ac:picMk id="4" creationId="{127D9BD7-579A-4628-AE3F-40735B7D8974}"/>
          </ac:picMkLst>
        </pc:picChg>
      </pc:sldChg>
      <pc:sldChg chg="addSp delSp modSp new mod modClrScheme chgLayout">
        <pc:chgData name="Weifeng Xu" userId="e7aed605-a3dd-4d5a-a692-a87037af107b" providerId="ADAL" clId="{6B4374A3-947E-4054-9ED4-BE3C4EABE410}" dt="2021-06-28T01:53:30.229" v="2052" actId="20577"/>
        <pc:sldMkLst>
          <pc:docMk/>
          <pc:sldMk cId="3121458959" sldId="470"/>
        </pc:sldMkLst>
        <pc:spChg chg="del mod ord">
          <ac:chgData name="Weifeng Xu" userId="e7aed605-a3dd-4d5a-a692-a87037af107b" providerId="ADAL" clId="{6B4374A3-947E-4054-9ED4-BE3C4EABE410}" dt="2021-06-28T01:50:40.859" v="1988" actId="700"/>
          <ac:spMkLst>
            <pc:docMk/>
            <pc:sldMk cId="3121458959" sldId="470"/>
            <ac:spMk id="2" creationId="{C3059FCB-86EC-4403-98A6-A228F65D5666}"/>
          </ac:spMkLst>
        </pc:spChg>
        <pc:spChg chg="del">
          <ac:chgData name="Weifeng Xu" userId="e7aed605-a3dd-4d5a-a692-a87037af107b" providerId="ADAL" clId="{6B4374A3-947E-4054-9ED4-BE3C4EABE410}" dt="2021-06-28T01:50:40.859" v="1988" actId="700"/>
          <ac:spMkLst>
            <pc:docMk/>
            <pc:sldMk cId="3121458959" sldId="470"/>
            <ac:spMk id="3" creationId="{E1083D10-E2EF-49A0-BFF8-BD1ECC03B48E}"/>
          </ac:spMkLst>
        </pc:spChg>
        <pc:spChg chg="add mod ord">
          <ac:chgData name="Weifeng Xu" userId="e7aed605-a3dd-4d5a-a692-a87037af107b" providerId="ADAL" clId="{6B4374A3-947E-4054-9ED4-BE3C4EABE410}" dt="2021-06-28T01:53:30.229" v="2052" actId="20577"/>
          <ac:spMkLst>
            <pc:docMk/>
            <pc:sldMk cId="3121458959" sldId="470"/>
            <ac:spMk id="4" creationId="{1AB404E3-1F73-4DBA-8193-52C68114A257}"/>
          </ac:spMkLst>
        </pc:spChg>
        <pc:spChg chg="add del mod">
          <ac:chgData name="Weifeng Xu" userId="e7aed605-a3dd-4d5a-a692-a87037af107b" providerId="ADAL" clId="{6B4374A3-947E-4054-9ED4-BE3C4EABE410}" dt="2021-06-28T01:53:09.040" v="2036" actId="1038"/>
          <ac:spMkLst>
            <pc:docMk/>
            <pc:sldMk cId="3121458959" sldId="470"/>
            <ac:spMk id="7" creationId="{EF2844DE-3C98-4200-94E3-4144E52CF055}"/>
          </ac:spMkLst>
        </pc:spChg>
        <pc:spChg chg="add del mod">
          <ac:chgData name="Weifeng Xu" userId="e7aed605-a3dd-4d5a-a692-a87037af107b" providerId="ADAL" clId="{6B4374A3-947E-4054-9ED4-BE3C4EABE410}" dt="2021-06-28T01:53:17.564" v="2038" actId="1076"/>
          <ac:spMkLst>
            <pc:docMk/>
            <pc:sldMk cId="3121458959" sldId="470"/>
            <ac:spMk id="9" creationId="{EEAF8C0C-F014-4CEC-87C6-698EE00C131B}"/>
          </ac:spMkLst>
        </pc:spChg>
        <pc:spChg chg="add del mod">
          <ac:chgData name="Weifeng Xu" userId="e7aed605-a3dd-4d5a-a692-a87037af107b" providerId="ADAL" clId="{6B4374A3-947E-4054-9ED4-BE3C4EABE410}" dt="2021-06-28T01:53:09.040" v="2036" actId="1038"/>
          <ac:spMkLst>
            <pc:docMk/>
            <pc:sldMk cId="3121458959" sldId="470"/>
            <ac:spMk id="12" creationId="{C030EBA0-2481-4514-A32F-9A9F10024018}"/>
          </ac:spMkLst>
        </pc:spChg>
        <pc:picChg chg="add del mod">
          <ac:chgData name="Weifeng Xu" userId="e7aed605-a3dd-4d5a-a692-a87037af107b" providerId="ADAL" clId="{6B4374A3-947E-4054-9ED4-BE3C4EABE410}" dt="2021-06-28T01:53:09.040" v="2036" actId="1038"/>
          <ac:picMkLst>
            <pc:docMk/>
            <pc:sldMk cId="3121458959" sldId="470"/>
            <ac:picMk id="5" creationId="{C6CD59BC-2C00-4D24-9EB8-583C6503F7BB}"/>
          </ac:picMkLst>
        </pc:picChg>
        <pc:picChg chg="add del mod">
          <ac:chgData name="Weifeng Xu" userId="e7aed605-a3dd-4d5a-a692-a87037af107b" providerId="ADAL" clId="{6B4374A3-947E-4054-9ED4-BE3C4EABE410}" dt="2021-06-28T01:53:09.040" v="2036" actId="1038"/>
          <ac:picMkLst>
            <pc:docMk/>
            <pc:sldMk cId="3121458959" sldId="470"/>
            <ac:picMk id="6" creationId="{5D9047A3-B53D-4B03-A619-26EA584D093E}"/>
          </ac:picMkLst>
        </pc:picChg>
        <pc:picChg chg="add del mod">
          <ac:chgData name="Weifeng Xu" userId="e7aed605-a3dd-4d5a-a692-a87037af107b" providerId="ADAL" clId="{6B4374A3-947E-4054-9ED4-BE3C4EABE410}" dt="2021-06-28T01:53:09.040" v="2036" actId="1038"/>
          <ac:picMkLst>
            <pc:docMk/>
            <pc:sldMk cId="3121458959" sldId="470"/>
            <ac:picMk id="8" creationId="{9419C713-16B9-48BC-8E07-9AD20E5F0977}"/>
          </ac:picMkLst>
        </pc:picChg>
        <pc:picChg chg="add del mod">
          <ac:chgData name="Weifeng Xu" userId="e7aed605-a3dd-4d5a-a692-a87037af107b" providerId="ADAL" clId="{6B4374A3-947E-4054-9ED4-BE3C4EABE410}" dt="2021-06-28T01:53:14.360" v="2037" actId="1076"/>
          <ac:picMkLst>
            <pc:docMk/>
            <pc:sldMk cId="3121458959" sldId="470"/>
            <ac:picMk id="13" creationId="{36D591DD-0DBD-46F2-AD96-23458469085D}"/>
          </ac:picMkLst>
        </pc:picChg>
        <pc:cxnChg chg="add del mod">
          <ac:chgData name="Weifeng Xu" userId="e7aed605-a3dd-4d5a-a692-a87037af107b" providerId="ADAL" clId="{6B4374A3-947E-4054-9ED4-BE3C4EABE410}" dt="2021-06-28T01:53:09.040" v="2036" actId="1038"/>
          <ac:cxnSpMkLst>
            <pc:docMk/>
            <pc:sldMk cId="3121458959" sldId="470"/>
            <ac:cxnSpMk id="10" creationId="{B941E172-42FC-4D64-814D-A00AFEFE7C4B}"/>
          </ac:cxnSpMkLst>
        </pc:cxnChg>
        <pc:cxnChg chg="add del mod">
          <ac:chgData name="Weifeng Xu" userId="e7aed605-a3dd-4d5a-a692-a87037af107b" providerId="ADAL" clId="{6B4374A3-947E-4054-9ED4-BE3C4EABE410}" dt="2021-06-28T01:53:09.040" v="2036" actId="1038"/>
          <ac:cxnSpMkLst>
            <pc:docMk/>
            <pc:sldMk cId="3121458959" sldId="470"/>
            <ac:cxnSpMk id="11" creationId="{26B83369-5D73-4810-B2E4-DA9F65309A04}"/>
          </ac:cxnSpMkLst>
        </pc:cxnChg>
        <pc:cxnChg chg="add del mod">
          <ac:chgData name="Weifeng Xu" userId="e7aed605-a3dd-4d5a-a692-a87037af107b" providerId="ADAL" clId="{6B4374A3-947E-4054-9ED4-BE3C4EABE410}" dt="2021-06-28T01:53:09.040" v="2036" actId="1038"/>
          <ac:cxnSpMkLst>
            <pc:docMk/>
            <pc:sldMk cId="3121458959" sldId="470"/>
            <ac:cxnSpMk id="14" creationId="{4149A012-E655-49FA-BFED-CD3E646648D3}"/>
          </ac:cxnSpMkLst>
        </pc:cxnChg>
      </pc:sldChg>
      <pc:sldChg chg="addSp modSp new mod">
        <pc:chgData name="Weifeng Xu" userId="e7aed605-a3dd-4d5a-a692-a87037af107b" providerId="ADAL" clId="{6B4374A3-947E-4054-9ED4-BE3C4EABE410}" dt="2021-06-28T01:57:26.318" v="2066" actId="1076"/>
        <pc:sldMkLst>
          <pc:docMk/>
          <pc:sldMk cId="2693326884" sldId="471"/>
        </pc:sldMkLst>
        <pc:spChg chg="mod">
          <ac:chgData name="Weifeng Xu" userId="e7aed605-a3dd-4d5a-a692-a87037af107b" providerId="ADAL" clId="{6B4374A3-947E-4054-9ED4-BE3C4EABE410}" dt="2021-06-28T01:56:03.438" v="2054"/>
          <ac:spMkLst>
            <pc:docMk/>
            <pc:sldMk cId="2693326884" sldId="471"/>
            <ac:spMk id="2" creationId="{D3C6EC05-5ABF-49F6-9344-D765E8D234FE}"/>
          </ac:spMkLst>
        </pc:spChg>
        <pc:picChg chg="add mod">
          <ac:chgData name="Weifeng Xu" userId="e7aed605-a3dd-4d5a-a692-a87037af107b" providerId="ADAL" clId="{6B4374A3-947E-4054-9ED4-BE3C4EABE410}" dt="2021-06-28T01:57:26.318" v="2066" actId="1076"/>
          <ac:picMkLst>
            <pc:docMk/>
            <pc:sldMk cId="2693326884" sldId="471"/>
            <ac:picMk id="3" creationId="{F3DBBD3E-32DF-456B-9917-C80743196127}"/>
          </ac:picMkLst>
        </pc:picChg>
      </pc:sldChg>
      <pc:sldChg chg="addSp delSp modSp new mod">
        <pc:chgData name="Weifeng Xu" userId="e7aed605-a3dd-4d5a-a692-a87037af107b" providerId="ADAL" clId="{6B4374A3-947E-4054-9ED4-BE3C4EABE410}" dt="2021-06-28T02:02:04.895" v="2125" actId="20577"/>
        <pc:sldMkLst>
          <pc:docMk/>
          <pc:sldMk cId="127914859" sldId="472"/>
        </pc:sldMkLst>
        <pc:spChg chg="mod">
          <ac:chgData name="Weifeng Xu" userId="e7aed605-a3dd-4d5a-a692-a87037af107b" providerId="ADAL" clId="{6B4374A3-947E-4054-9ED4-BE3C4EABE410}" dt="2021-06-28T01:58:50.164" v="2068"/>
          <ac:spMkLst>
            <pc:docMk/>
            <pc:sldMk cId="127914859" sldId="472"/>
            <ac:spMk id="2" creationId="{78AA190F-F498-4579-95E4-32C5315856A7}"/>
          </ac:spMkLst>
        </pc:spChg>
        <pc:spChg chg="add del mod">
          <ac:chgData name="Weifeng Xu" userId="e7aed605-a3dd-4d5a-a692-a87037af107b" providerId="ADAL" clId="{6B4374A3-947E-4054-9ED4-BE3C4EABE410}" dt="2021-06-28T01:59:11.448" v="2074"/>
          <ac:spMkLst>
            <pc:docMk/>
            <pc:sldMk cId="127914859" sldId="472"/>
            <ac:spMk id="3" creationId="{E15A91E8-3E51-45B7-BFF1-DB92AC9A4344}"/>
          </ac:spMkLst>
        </pc:spChg>
        <pc:spChg chg="add del mod">
          <ac:chgData name="Weifeng Xu" userId="e7aed605-a3dd-4d5a-a692-a87037af107b" providerId="ADAL" clId="{6B4374A3-947E-4054-9ED4-BE3C4EABE410}" dt="2021-06-28T01:59:11.448" v="2074"/>
          <ac:spMkLst>
            <pc:docMk/>
            <pc:sldMk cId="127914859" sldId="472"/>
            <ac:spMk id="4" creationId="{80FF7323-FAC6-482F-988B-4DF5E132EDDC}"/>
          </ac:spMkLst>
        </pc:spChg>
        <pc:spChg chg="add del mod">
          <ac:chgData name="Weifeng Xu" userId="e7aed605-a3dd-4d5a-a692-a87037af107b" providerId="ADAL" clId="{6B4374A3-947E-4054-9ED4-BE3C4EABE410}" dt="2021-06-28T01:59:11.448" v="2074"/>
          <ac:spMkLst>
            <pc:docMk/>
            <pc:sldMk cId="127914859" sldId="472"/>
            <ac:spMk id="7" creationId="{75272B87-8CB0-4D0C-88AB-6E6DE4054A74}"/>
          </ac:spMkLst>
        </pc:spChg>
        <pc:spChg chg="add del mod">
          <ac:chgData name="Weifeng Xu" userId="e7aed605-a3dd-4d5a-a692-a87037af107b" providerId="ADAL" clId="{6B4374A3-947E-4054-9ED4-BE3C4EABE410}" dt="2021-06-28T01:59:11.448" v="2074"/>
          <ac:spMkLst>
            <pc:docMk/>
            <pc:sldMk cId="127914859" sldId="472"/>
            <ac:spMk id="10" creationId="{813DD8E8-5ECC-4BE3-A481-38B009D7E37D}"/>
          </ac:spMkLst>
        </pc:spChg>
        <pc:spChg chg="add mod">
          <ac:chgData name="Weifeng Xu" userId="e7aed605-a3dd-4d5a-a692-a87037af107b" providerId="ADAL" clId="{6B4374A3-947E-4054-9ED4-BE3C4EABE410}" dt="2021-06-28T02:00:43.820" v="2104" actId="1076"/>
          <ac:spMkLst>
            <pc:docMk/>
            <pc:sldMk cId="127914859" sldId="472"/>
            <ac:spMk id="12" creationId="{5D6727BE-BDDB-4E4D-8619-18D4743067EF}"/>
          </ac:spMkLst>
        </pc:spChg>
        <pc:spChg chg="add mod">
          <ac:chgData name="Weifeng Xu" userId="e7aed605-a3dd-4d5a-a692-a87037af107b" providerId="ADAL" clId="{6B4374A3-947E-4054-9ED4-BE3C4EABE410}" dt="2021-06-28T02:00:43.820" v="2104" actId="1076"/>
          <ac:spMkLst>
            <pc:docMk/>
            <pc:sldMk cId="127914859" sldId="472"/>
            <ac:spMk id="13" creationId="{7ED388DF-4B0D-4913-93D9-823891035961}"/>
          </ac:spMkLst>
        </pc:spChg>
        <pc:spChg chg="add mod">
          <ac:chgData name="Weifeng Xu" userId="e7aed605-a3dd-4d5a-a692-a87037af107b" providerId="ADAL" clId="{6B4374A3-947E-4054-9ED4-BE3C4EABE410}" dt="2021-06-28T02:00:43.820" v="2104" actId="1076"/>
          <ac:spMkLst>
            <pc:docMk/>
            <pc:sldMk cId="127914859" sldId="472"/>
            <ac:spMk id="16" creationId="{D87A350D-489E-4E46-AC95-FB918ED67136}"/>
          </ac:spMkLst>
        </pc:spChg>
        <pc:spChg chg="add mod">
          <ac:chgData name="Weifeng Xu" userId="e7aed605-a3dd-4d5a-a692-a87037af107b" providerId="ADAL" clId="{6B4374A3-947E-4054-9ED4-BE3C4EABE410}" dt="2021-06-28T02:00:43.820" v="2104" actId="1076"/>
          <ac:spMkLst>
            <pc:docMk/>
            <pc:sldMk cId="127914859" sldId="472"/>
            <ac:spMk id="19" creationId="{A5593F86-C756-4E3F-92BE-EA283F20B56B}"/>
          </ac:spMkLst>
        </pc:spChg>
        <pc:spChg chg="add mod">
          <ac:chgData name="Weifeng Xu" userId="e7aed605-a3dd-4d5a-a692-a87037af107b" providerId="ADAL" clId="{6B4374A3-947E-4054-9ED4-BE3C4EABE410}" dt="2021-06-28T02:02:04.895" v="2125" actId="20577"/>
          <ac:spMkLst>
            <pc:docMk/>
            <pc:sldMk cId="127914859" sldId="472"/>
            <ac:spMk id="28" creationId="{8D629C5E-7E76-4CBB-BA03-809BA5DF65F7}"/>
          </ac:spMkLst>
        </pc:spChg>
        <pc:picChg chg="add del mod">
          <ac:chgData name="Weifeng Xu" userId="e7aed605-a3dd-4d5a-a692-a87037af107b" providerId="ADAL" clId="{6B4374A3-947E-4054-9ED4-BE3C4EABE410}" dt="2021-06-28T01:59:11.448" v="2074"/>
          <ac:picMkLst>
            <pc:docMk/>
            <pc:sldMk cId="127914859" sldId="472"/>
            <ac:picMk id="5" creationId="{8DEDF4AA-C0AC-45A1-A6A1-7D159856BE80}"/>
          </ac:picMkLst>
        </pc:picChg>
        <pc:picChg chg="add del mod">
          <ac:chgData name="Weifeng Xu" userId="e7aed605-a3dd-4d5a-a692-a87037af107b" providerId="ADAL" clId="{6B4374A3-947E-4054-9ED4-BE3C4EABE410}" dt="2021-06-28T01:59:11.448" v="2074"/>
          <ac:picMkLst>
            <pc:docMk/>
            <pc:sldMk cId="127914859" sldId="472"/>
            <ac:picMk id="6" creationId="{C4162210-79A0-4B51-B02E-667981284FDC}"/>
          </ac:picMkLst>
        </pc:picChg>
        <pc:picChg chg="add del mod">
          <ac:chgData name="Weifeng Xu" userId="e7aed605-a3dd-4d5a-a692-a87037af107b" providerId="ADAL" clId="{6B4374A3-947E-4054-9ED4-BE3C4EABE410}" dt="2021-06-28T01:59:11.448" v="2074"/>
          <ac:picMkLst>
            <pc:docMk/>
            <pc:sldMk cId="127914859" sldId="472"/>
            <ac:picMk id="11" creationId="{034808D2-D26B-402B-B25B-0ABD3908CFA3}"/>
          </ac:picMkLst>
        </pc:picChg>
        <pc:picChg chg="add mod">
          <ac:chgData name="Weifeng Xu" userId="e7aed605-a3dd-4d5a-a692-a87037af107b" providerId="ADAL" clId="{6B4374A3-947E-4054-9ED4-BE3C4EABE410}" dt="2021-06-28T02:00:43.820" v="2104" actId="1076"/>
          <ac:picMkLst>
            <pc:docMk/>
            <pc:sldMk cId="127914859" sldId="472"/>
            <ac:picMk id="14" creationId="{1A746A7D-D0A9-4E01-A685-AFABCE34A2A8}"/>
          </ac:picMkLst>
        </pc:picChg>
        <pc:picChg chg="add mod">
          <ac:chgData name="Weifeng Xu" userId="e7aed605-a3dd-4d5a-a692-a87037af107b" providerId="ADAL" clId="{6B4374A3-947E-4054-9ED4-BE3C4EABE410}" dt="2021-06-28T02:00:43.820" v="2104" actId="1076"/>
          <ac:picMkLst>
            <pc:docMk/>
            <pc:sldMk cId="127914859" sldId="472"/>
            <ac:picMk id="15" creationId="{D1ACABCC-1B28-4C35-AEE6-89938BC3EDCF}"/>
          </ac:picMkLst>
        </pc:picChg>
        <pc:picChg chg="add mod">
          <ac:chgData name="Weifeng Xu" userId="e7aed605-a3dd-4d5a-a692-a87037af107b" providerId="ADAL" clId="{6B4374A3-947E-4054-9ED4-BE3C4EABE410}" dt="2021-06-28T02:01:29.212" v="2117" actId="1076"/>
          <ac:picMkLst>
            <pc:docMk/>
            <pc:sldMk cId="127914859" sldId="472"/>
            <ac:picMk id="24" creationId="{1A9C1DDE-2709-47A5-9409-BA7A194CE850}"/>
          </ac:picMkLst>
        </pc:picChg>
        <pc:picChg chg="add del mod">
          <ac:chgData name="Weifeng Xu" userId="e7aed605-a3dd-4d5a-a692-a87037af107b" providerId="ADAL" clId="{6B4374A3-947E-4054-9ED4-BE3C4EABE410}" dt="2021-06-28T02:01:20.852" v="2114"/>
          <ac:picMkLst>
            <pc:docMk/>
            <pc:sldMk cId="127914859" sldId="472"/>
            <ac:picMk id="25" creationId="{F5663D72-4BF1-4B1D-9488-2F78E1434C30}"/>
          </ac:picMkLst>
        </pc:picChg>
        <pc:picChg chg="add mod">
          <ac:chgData name="Weifeng Xu" userId="e7aed605-a3dd-4d5a-a692-a87037af107b" providerId="ADAL" clId="{6B4374A3-947E-4054-9ED4-BE3C4EABE410}" dt="2021-06-28T02:01:33.080" v="2119" actId="14100"/>
          <ac:picMkLst>
            <pc:docMk/>
            <pc:sldMk cId="127914859" sldId="472"/>
            <ac:picMk id="26" creationId="{26D326CD-1B00-404F-889B-F52B129CB40A}"/>
          </ac:picMkLst>
        </pc:picChg>
        <pc:cxnChg chg="add del mod">
          <ac:chgData name="Weifeng Xu" userId="e7aed605-a3dd-4d5a-a692-a87037af107b" providerId="ADAL" clId="{6B4374A3-947E-4054-9ED4-BE3C4EABE410}" dt="2021-06-28T01:59:11.448" v="2074"/>
          <ac:cxnSpMkLst>
            <pc:docMk/>
            <pc:sldMk cId="127914859" sldId="472"/>
            <ac:cxnSpMk id="8" creationId="{AAB8CA88-9393-4F2A-B61C-AF114BBE513C}"/>
          </ac:cxnSpMkLst>
        </pc:cxnChg>
        <pc:cxnChg chg="add del mod">
          <ac:chgData name="Weifeng Xu" userId="e7aed605-a3dd-4d5a-a692-a87037af107b" providerId="ADAL" clId="{6B4374A3-947E-4054-9ED4-BE3C4EABE410}" dt="2021-06-28T01:59:11.448" v="2074"/>
          <ac:cxnSpMkLst>
            <pc:docMk/>
            <pc:sldMk cId="127914859" sldId="472"/>
            <ac:cxnSpMk id="9" creationId="{D19FE945-660A-42CD-8F8B-BE6A1503739F}"/>
          </ac:cxnSpMkLst>
        </pc:cxnChg>
        <pc:cxnChg chg="add mod">
          <ac:chgData name="Weifeng Xu" userId="e7aed605-a3dd-4d5a-a692-a87037af107b" providerId="ADAL" clId="{6B4374A3-947E-4054-9ED4-BE3C4EABE410}" dt="2021-06-28T02:00:43.820" v="2104" actId="1076"/>
          <ac:cxnSpMkLst>
            <pc:docMk/>
            <pc:sldMk cId="127914859" sldId="472"/>
            <ac:cxnSpMk id="17" creationId="{B4931C54-6C15-42A8-ACBB-CCDAA2D191CB}"/>
          </ac:cxnSpMkLst>
        </pc:cxnChg>
        <pc:cxnChg chg="add mod">
          <ac:chgData name="Weifeng Xu" userId="e7aed605-a3dd-4d5a-a692-a87037af107b" providerId="ADAL" clId="{6B4374A3-947E-4054-9ED4-BE3C4EABE410}" dt="2021-06-28T02:00:43.820" v="2104" actId="1076"/>
          <ac:cxnSpMkLst>
            <pc:docMk/>
            <pc:sldMk cId="127914859" sldId="472"/>
            <ac:cxnSpMk id="18" creationId="{A5B9F48B-C041-4FE2-A262-0CAACD56FC5E}"/>
          </ac:cxnSpMkLst>
        </pc:cxnChg>
      </pc:sldChg>
      <pc:sldChg chg="new del">
        <pc:chgData name="Weifeng Xu" userId="e7aed605-a3dd-4d5a-a692-a87037af107b" providerId="ADAL" clId="{6B4374A3-947E-4054-9ED4-BE3C4EABE410}" dt="2021-06-28T02:12:10.712" v="2148" actId="47"/>
        <pc:sldMkLst>
          <pc:docMk/>
          <pc:sldMk cId="2596044937" sldId="473"/>
        </pc:sldMkLst>
      </pc:sldChg>
      <pc:sldChg chg="new del">
        <pc:chgData name="Weifeng Xu" userId="e7aed605-a3dd-4d5a-a692-a87037af107b" providerId="ADAL" clId="{6B4374A3-947E-4054-9ED4-BE3C4EABE410}" dt="2021-06-28T02:12:08.774" v="2147" actId="47"/>
        <pc:sldMkLst>
          <pc:docMk/>
          <pc:sldMk cId="2075397677" sldId="474"/>
        </pc:sldMkLst>
      </pc:sldChg>
      <pc:sldChg chg="modSp add mod">
        <pc:chgData name="Weifeng Xu" userId="e7aed605-a3dd-4d5a-a692-a87037af107b" providerId="ADAL" clId="{6B4374A3-947E-4054-9ED4-BE3C4EABE410}" dt="2021-06-28T02:10:10.186" v="2130" actId="1076"/>
        <pc:sldMkLst>
          <pc:docMk/>
          <pc:sldMk cId="2516623109" sldId="475"/>
        </pc:sldMkLst>
        <pc:picChg chg="mod">
          <ac:chgData name="Weifeng Xu" userId="e7aed605-a3dd-4d5a-a692-a87037af107b" providerId="ADAL" clId="{6B4374A3-947E-4054-9ED4-BE3C4EABE410}" dt="2021-06-28T02:10:10.186" v="2130" actId="1076"/>
          <ac:picMkLst>
            <pc:docMk/>
            <pc:sldMk cId="2516623109" sldId="475"/>
            <ac:picMk id="6" creationId="{00000000-0000-0000-0000-000000000000}"/>
          </ac:picMkLst>
        </pc:picChg>
      </pc:sldChg>
      <pc:sldChg chg="modSp add mod">
        <pc:chgData name="Weifeng Xu" userId="e7aed605-a3dd-4d5a-a692-a87037af107b" providerId="ADAL" clId="{6B4374A3-947E-4054-9ED4-BE3C4EABE410}" dt="2021-06-28T02:10:20.137" v="2131" actId="1076"/>
        <pc:sldMkLst>
          <pc:docMk/>
          <pc:sldMk cId="3141623341" sldId="476"/>
        </pc:sldMkLst>
        <pc:picChg chg="mod">
          <ac:chgData name="Weifeng Xu" userId="e7aed605-a3dd-4d5a-a692-a87037af107b" providerId="ADAL" clId="{6B4374A3-947E-4054-9ED4-BE3C4EABE410}" dt="2021-06-28T02:10:20.137" v="2131" actId="1076"/>
          <ac:picMkLst>
            <pc:docMk/>
            <pc:sldMk cId="3141623341" sldId="476"/>
            <ac:picMk id="5" creationId="{00000000-0000-0000-0000-000000000000}"/>
          </ac:picMkLst>
        </pc:picChg>
      </pc:sldChg>
      <pc:sldChg chg="modSp add mod">
        <pc:chgData name="Weifeng Xu" userId="e7aed605-a3dd-4d5a-a692-a87037af107b" providerId="ADAL" clId="{6B4374A3-947E-4054-9ED4-BE3C4EABE410}" dt="2021-06-28T02:10:28.825" v="2132" actId="1076"/>
        <pc:sldMkLst>
          <pc:docMk/>
          <pc:sldMk cId="4107473677" sldId="477"/>
        </pc:sldMkLst>
        <pc:picChg chg="mod">
          <ac:chgData name="Weifeng Xu" userId="e7aed605-a3dd-4d5a-a692-a87037af107b" providerId="ADAL" clId="{6B4374A3-947E-4054-9ED4-BE3C4EABE410}" dt="2021-06-28T02:10:28.825" v="2132" actId="1076"/>
          <ac:picMkLst>
            <pc:docMk/>
            <pc:sldMk cId="4107473677" sldId="477"/>
            <ac:picMk id="4" creationId="{00000000-0000-0000-0000-000000000000}"/>
          </ac:picMkLst>
        </pc:picChg>
      </pc:sldChg>
      <pc:sldChg chg="modSp add mod">
        <pc:chgData name="Weifeng Xu" userId="e7aed605-a3dd-4d5a-a692-a87037af107b" providerId="ADAL" clId="{6B4374A3-947E-4054-9ED4-BE3C4EABE410}" dt="2021-06-28T02:10:32.897" v="2133" actId="1076"/>
        <pc:sldMkLst>
          <pc:docMk/>
          <pc:sldMk cId="1773530336" sldId="478"/>
        </pc:sldMkLst>
        <pc:picChg chg="mod">
          <ac:chgData name="Weifeng Xu" userId="e7aed605-a3dd-4d5a-a692-a87037af107b" providerId="ADAL" clId="{6B4374A3-947E-4054-9ED4-BE3C4EABE410}" dt="2021-06-28T02:10:32.897" v="2133" actId="1076"/>
          <ac:picMkLst>
            <pc:docMk/>
            <pc:sldMk cId="1773530336" sldId="478"/>
            <ac:picMk id="6" creationId="{00000000-0000-0000-0000-000000000000}"/>
          </ac:picMkLst>
        </pc:picChg>
      </pc:sldChg>
      <pc:sldChg chg="addSp delSp modSp new del mod modClrScheme chgLayout">
        <pc:chgData name="Weifeng Xu" userId="e7aed605-a3dd-4d5a-a692-a87037af107b" providerId="ADAL" clId="{6B4374A3-947E-4054-9ED4-BE3C4EABE410}" dt="2021-06-28T02:15:37.405" v="2188" actId="47"/>
        <pc:sldMkLst>
          <pc:docMk/>
          <pc:sldMk cId="3328644533" sldId="479"/>
        </pc:sldMkLst>
        <pc:spChg chg="del mod ord">
          <ac:chgData name="Weifeng Xu" userId="e7aed605-a3dd-4d5a-a692-a87037af107b" providerId="ADAL" clId="{6B4374A3-947E-4054-9ED4-BE3C4EABE410}" dt="2021-06-28T02:13:28.026" v="2154" actId="700"/>
          <ac:spMkLst>
            <pc:docMk/>
            <pc:sldMk cId="3328644533" sldId="479"/>
            <ac:spMk id="2" creationId="{FF2FB280-B87C-4517-BAB6-DC9E6D4B7309}"/>
          </ac:spMkLst>
        </pc:spChg>
        <pc:spChg chg="del">
          <ac:chgData name="Weifeng Xu" userId="e7aed605-a3dd-4d5a-a692-a87037af107b" providerId="ADAL" clId="{6B4374A3-947E-4054-9ED4-BE3C4EABE410}" dt="2021-06-28T02:13:28.026" v="2154" actId="700"/>
          <ac:spMkLst>
            <pc:docMk/>
            <pc:sldMk cId="3328644533" sldId="479"/>
            <ac:spMk id="3" creationId="{AB606FD4-4553-4D33-A777-38AEB0A81858}"/>
          </ac:spMkLst>
        </pc:spChg>
        <pc:spChg chg="add mod ord">
          <ac:chgData name="Weifeng Xu" userId="e7aed605-a3dd-4d5a-a692-a87037af107b" providerId="ADAL" clId="{6B4374A3-947E-4054-9ED4-BE3C4EABE410}" dt="2021-06-28T02:13:28.026" v="2154" actId="700"/>
          <ac:spMkLst>
            <pc:docMk/>
            <pc:sldMk cId="3328644533" sldId="479"/>
            <ac:spMk id="4" creationId="{BE1D27EA-588B-401A-9718-88D7EBF730E2}"/>
          </ac:spMkLst>
        </pc:spChg>
      </pc:sldChg>
      <pc:sldChg chg="new del">
        <pc:chgData name="Weifeng Xu" userId="e7aed605-a3dd-4d5a-a692-a87037af107b" providerId="ADAL" clId="{6B4374A3-947E-4054-9ED4-BE3C4EABE410}" dt="2021-06-28T02:15:38.082" v="2189" actId="47"/>
        <pc:sldMkLst>
          <pc:docMk/>
          <pc:sldMk cId="3785954803" sldId="480"/>
        </pc:sldMkLst>
      </pc:sldChg>
      <pc:sldChg chg="addSp modSp add mod modClrScheme chgLayout">
        <pc:chgData name="Weifeng Xu" userId="e7aed605-a3dd-4d5a-a692-a87037af107b" providerId="ADAL" clId="{6B4374A3-947E-4054-9ED4-BE3C4EABE410}" dt="2021-06-28T02:15:09.330" v="2187" actId="1076"/>
        <pc:sldMkLst>
          <pc:docMk/>
          <pc:sldMk cId="2418320045" sldId="481"/>
        </pc:sldMkLst>
        <pc:spChg chg="add mod ord">
          <ac:chgData name="Weifeng Xu" userId="e7aed605-a3dd-4d5a-a692-a87037af107b" providerId="ADAL" clId="{6B4374A3-947E-4054-9ED4-BE3C4EABE410}" dt="2021-06-28T02:14:49.827" v="2182" actId="20577"/>
          <ac:spMkLst>
            <pc:docMk/>
            <pc:sldMk cId="2418320045" sldId="481"/>
            <ac:spMk id="2" creationId="{89A0440F-A056-4BE8-BB8E-3861FE9122E3}"/>
          </ac:spMkLst>
        </pc:spChg>
        <pc:spChg chg="mod">
          <ac:chgData name="Weifeng Xu" userId="e7aed605-a3dd-4d5a-a692-a87037af107b" providerId="ADAL" clId="{6B4374A3-947E-4054-9ED4-BE3C4EABE410}" dt="2021-06-28T02:15:04.794" v="2186" actId="1076"/>
          <ac:spMkLst>
            <pc:docMk/>
            <pc:sldMk cId="2418320045" sldId="481"/>
            <ac:spMk id="4" creationId="{00000000-0000-0000-0000-000000000000}"/>
          </ac:spMkLst>
        </pc:spChg>
        <pc:picChg chg="mod">
          <ac:chgData name="Weifeng Xu" userId="e7aed605-a3dd-4d5a-a692-a87037af107b" providerId="ADAL" clId="{6B4374A3-947E-4054-9ED4-BE3C4EABE410}" dt="2021-06-28T02:15:09.330" v="2187" actId="1076"/>
          <ac:picMkLst>
            <pc:docMk/>
            <pc:sldMk cId="2418320045" sldId="481"/>
            <ac:picMk id="5" creationId="{00000000-0000-0000-0000-000000000000}"/>
          </ac:picMkLst>
        </pc:picChg>
      </pc:sldChg>
      <pc:sldChg chg="addSp delSp modSp new mod ord modClrScheme chgLayout modNotesTx">
        <pc:chgData name="Weifeng Xu" userId="e7aed605-a3dd-4d5a-a692-a87037af107b" providerId="ADAL" clId="{6B4374A3-947E-4054-9ED4-BE3C4EABE410}" dt="2021-06-28T02:47:11.504" v="2395"/>
        <pc:sldMkLst>
          <pc:docMk/>
          <pc:sldMk cId="1683867025" sldId="482"/>
        </pc:sldMkLst>
        <pc:spChg chg="del mod ord">
          <ac:chgData name="Weifeng Xu" userId="e7aed605-a3dd-4d5a-a692-a87037af107b" providerId="ADAL" clId="{6B4374A3-947E-4054-9ED4-BE3C4EABE410}" dt="2021-06-28T02:17:00.362" v="2200" actId="700"/>
          <ac:spMkLst>
            <pc:docMk/>
            <pc:sldMk cId="1683867025" sldId="482"/>
            <ac:spMk id="2" creationId="{370CD65D-A6BF-459B-B957-130607D9A183}"/>
          </ac:spMkLst>
        </pc:spChg>
        <pc:spChg chg="del">
          <ac:chgData name="Weifeng Xu" userId="e7aed605-a3dd-4d5a-a692-a87037af107b" providerId="ADAL" clId="{6B4374A3-947E-4054-9ED4-BE3C4EABE410}" dt="2021-06-28T02:17:00.362" v="2200" actId="700"/>
          <ac:spMkLst>
            <pc:docMk/>
            <pc:sldMk cId="1683867025" sldId="482"/>
            <ac:spMk id="3" creationId="{14E221CD-1194-403A-B19C-68DC832EA380}"/>
          </ac:spMkLst>
        </pc:spChg>
        <pc:spChg chg="add mod ord">
          <ac:chgData name="Weifeng Xu" userId="e7aed605-a3dd-4d5a-a692-a87037af107b" providerId="ADAL" clId="{6B4374A3-947E-4054-9ED4-BE3C4EABE410}" dt="2021-06-28T02:21:15.195" v="2236" actId="20577"/>
          <ac:spMkLst>
            <pc:docMk/>
            <pc:sldMk cId="1683867025" sldId="482"/>
            <ac:spMk id="4" creationId="{7DAB109A-81C9-4DD3-8487-BE9AFF4EB873}"/>
          </ac:spMkLst>
        </pc:spChg>
        <pc:spChg chg="add mod">
          <ac:chgData name="Weifeng Xu" userId="e7aed605-a3dd-4d5a-a692-a87037af107b" providerId="ADAL" clId="{6B4374A3-947E-4054-9ED4-BE3C4EABE410}" dt="2021-06-28T02:45:45.826" v="2376" actId="14100"/>
          <ac:spMkLst>
            <pc:docMk/>
            <pc:sldMk cId="1683867025" sldId="482"/>
            <ac:spMk id="10" creationId="{E2F4B83A-F831-40D4-82DA-F49661823B00}"/>
          </ac:spMkLst>
        </pc:spChg>
        <pc:spChg chg="add mod">
          <ac:chgData name="Weifeng Xu" userId="e7aed605-a3dd-4d5a-a692-a87037af107b" providerId="ADAL" clId="{6B4374A3-947E-4054-9ED4-BE3C4EABE410}" dt="2021-06-28T02:46:09.969" v="2392" actId="14100"/>
          <ac:spMkLst>
            <pc:docMk/>
            <pc:sldMk cId="1683867025" sldId="482"/>
            <ac:spMk id="13" creationId="{23EFB75A-E6AF-44D0-96A9-AE129FC68B33}"/>
          </ac:spMkLst>
        </pc:spChg>
        <pc:picChg chg="add del mod">
          <ac:chgData name="Weifeng Xu" userId="e7aed605-a3dd-4d5a-a692-a87037af107b" providerId="ADAL" clId="{6B4374A3-947E-4054-9ED4-BE3C4EABE410}" dt="2021-06-28T02:22:58.690" v="2240" actId="478"/>
          <ac:picMkLst>
            <pc:docMk/>
            <pc:sldMk cId="1683867025" sldId="482"/>
            <ac:picMk id="6" creationId="{590C8BB6-78DF-41E4-BDD5-345FFE58E89A}"/>
          </ac:picMkLst>
        </pc:picChg>
        <pc:picChg chg="add mod">
          <ac:chgData name="Weifeng Xu" userId="e7aed605-a3dd-4d5a-a692-a87037af107b" providerId="ADAL" clId="{6B4374A3-947E-4054-9ED4-BE3C4EABE410}" dt="2021-06-28T02:45:41.399" v="2375" actId="1076"/>
          <ac:picMkLst>
            <pc:docMk/>
            <pc:sldMk cId="1683867025" sldId="482"/>
            <ac:picMk id="8" creationId="{1F7C72D0-D62A-499C-A6B8-7C849AB1212E}"/>
          </ac:picMkLst>
        </pc:picChg>
        <pc:picChg chg="add mod">
          <ac:chgData name="Weifeng Xu" userId="e7aed605-a3dd-4d5a-a692-a87037af107b" providerId="ADAL" clId="{6B4374A3-947E-4054-9ED4-BE3C4EABE410}" dt="2021-06-28T02:45:33.106" v="2374" actId="14100"/>
          <ac:picMkLst>
            <pc:docMk/>
            <pc:sldMk cId="1683867025" sldId="482"/>
            <ac:picMk id="12" creationId="{C1B437B6-903E-460C-9EB2-20C06AB05D3D}"/>
          </ac:picMkLst>
        </pc:picChg>
      </pc:sldChg>
      <pc:sldChg chg="new del">
        <pc:chgData name="Weifeng Xu" userId="e7aed605-a3dd-4d5a-a692-a87037af107b" providerId="ADAL" clId="{6B4374A3-947E-4054-9ED4-BE3C4EABE410}" dt="2021-06-28T02:56:48.230" v="2412" actId="47"/>
        <pc:sldMkLst>
          <pc:docMk/>
          <pc:sldMk cId="2787378180" sldId="483"/>
        </pc:sldMkLst>
      </pc:sldChg>
      <pc:sldChg chg="addSp delSp modSp new mod ord">
        <pc:chgData name="Weifeng Xu" userId="e7aed605-a3dd-4d5a-a692-a87037af107b" providerId="ADAL" clId="{6B4374A3-947E-4054-9ED4-BE3C4EABE410}" dt="2021-06-28T02:47:11.504" v="2395"/>
        <pc:sldMkLst>
          <pc:docMk/>
          <pc:sldMk cId="3022927922" sldId="484"/>
        </pc:sldMkLst>
        <pc:spChg chg="mod">
          <ac:chgData name="Weifeng Xu" userId="e7aed605-a3dd-4d5a-a692-a87037af107b" providerId="ADAL" clId="{6B4374A3-947E-4054-9ED4-BE3C4EABE410}" dt="2021-06-28T02:27:29.973" v="2262" actId="20577"/>
          <ac:spMkLst>
            <pc:docMk/>
            <pc:sldMk cId="3022927922" sldId="484"/>
            <ac:spMk id="2" creationId="{2B982A6D-5381-41E2-B506-D53AEA7933D0}"/>
          </ac:spMkLst>
        </pc:spChg>
        <pc:spChg chg="add mod">
          <ac:chgData name="Weifeng Xu" userId="e7aed605-a3dd-4d5a-a692-a87037af107b" providerId="ADAL" clId="{6B4374A3-947E-4054-9ED4-BE3C4EABE410}" dt="2021-06-28T02:37:26.738" v="2316" actId="14100"/>
          <ac:spMkLst>
            <pc:docMk/>
            <pc:sldMk cId="3022927922" sldId="484"/>
            <ac:spMk id="11" creationId="{F773C795-1940-4E5A-899F-EA8CDF1F6AE5}"/>
          </ac:spMkLst>
        </pc:spChg>
        <pc:spChg chg="add mod">
          <ac:chgData name="Weifeng Xu" userId="e7aed605-a3dd-4d5a-a692-a87037af107b" providerId="ADAL" clId="{6B4374A3-947E-4054-9ED4-BE3C4EABE410}" dt="2021-06-28T02:38:09.646" v="2359" actId="14100"/>
          <ac:spMkLst>
            <pc:docMk/>
            <pc:sldMk cId="3022927922" sldId="484"/>
            <ac:spMk id="12" creationId="{CF0E252C-8AA9-4860-AF85-370DFD079DB5}"/>
          </ac:spMkLst>
        </pc:spChg>
        <pc:picChg chg="add mod">
          <ac:chgData name="Weifeng Xu" userId="e7aed605-a3dd-4d5a-a692-a87037af107b" providerId="ADAL" clId="{6B4374A3-947E-4054-9ED4-BE3C4EABE410}" dt="2021-06-28T02:36:52.734" v="2295" actId="1076"/>
          <ac:picMkLst>
            <pc:docMk/>
            <pc:sldMk cId="3022927922" sldId="484"/>
            <ac:picMk id="4" creationId="{E85F83B3-8302-4D0C-B0C7-D3AD121DF968}"/>
          </ac:picMkLst>
        </pc:picChg>
        <pc:picChg chg="add mod">
          <ac:chgData name="Weifeng Xu" userId="e7aed605-a3dd-4d5a-a692-a87037af107b" providerId="ADAL" clId="{6B4374A3-947E-4054-9ED4-BE3C4EABE410}" dt="2021-06-28T02:36:50.381" v="2294" actId="1076"/>
          <ac:picMkLst>
            <pc:docMk/>
            <pc:sldMk cId="3022927922" sldId="484"/>
            <ac:picMk id="6" creationId="{707C8B56-5CBF-4DE9-8088-9CA3B9209579}"/>
          </ac:picMkLst>
        </pc:picChg>
        <pc:picChg chg="add del mod">
          <ac:chgData name="Weifeng Xu" userId="e7aed605-a3dd-4d5a-a692-a87037af107b" providerId="ADAL" clId="{6B4374A3-947E-4054-9ED4-BE3C4EABE410}" dt="2021-06-28T02:35:23.635" v="2278" actId="478"/>
          <ac:picMkLst>
            <pc:docMk/>
            <pc:sldMk cId="3022927922" sldId="484"/>
            <ac:picMk id="8" creationId="{E0CD9D1B-1E66-4C9A-A04E-06E607F82934}"/>
          </ac:picMkLst>
        </pc:picChg>
        <pc:picChg chg="add mod">
          <ac:chgData name="Weifeng Xu" userId="e7aed605-a3dd-4d5a-a692-a87037af107b" providerId="ADAL" clId="{6B4374A3-947E-4054-9ED4-BE3C4EABE410}" dt="2021-06-28T02:36:26.044" v="2293" actId="1076"/>
          <ac:picMkLst>
            <pc:docMk/>
            <pc:sldMk cId="3022927922" sldId="484"/>
            <ac:picMk id="10" creationId="{B08BF884-CDEF-4D7A-914C-9F0D4CEB8299}"/>
          </ac:picMkLst>
        </pc:picChg>
        <pc:cxnChg chg="add mod">
          <ac:chgData name="Weifeng Xu" userId="e7aed605-a3dd-4d5a-a692-a87037af107b" providerId="ADAL" clId="{6B4374A3-947E-4054-9ED4-BE3C4EABE410}" dt="2021-06-28T02:39:20.031" v="2363" actId="1582"/>
          <ac:cxnSpMkLst>
            <pc:docMk/>
            <pc:sldMk cId="3022927922" sldId="484"/>
            <ac:cxnSpMk id="14" creationId="{BDCC988F-E9BC-43F2-81CE-1E02CB63E18F}"/>
          </ac:cxnSpMkLst>
        </pc:cxnChg>
      </pc:sldChg>
      <pc:sldChg chg="modSp new del mod">
        <pc:chgData name="Weifeng Xu" userId="e7aed605-a3dd-4d5a-a692-a87037af107b" providerId="ADAL" clId="{6B4374A3-947E-4054-9ED4-BE3C4EABE410}" dt="2021-06-28T02:46:49.132" v="2393" actId="47"/>
        <pc:sldMkLst>
          <pc:docMk/>
          <pc:sldMk cId="695818154" sldId="485"/>
        </pc:sldMkLst>
        <pc:spChg chg="mod">
          <ac:chgData name="Weifeng Xu" userId="e7aed605-a3dd-4d5a-a692-a87037af107b" providerId="ADAL" clId="{6B4374A3-947E-4054-9ED4-BE3C4EABE410}" dt="2021-06-28T02:44:33.674" v="2367" actId="21"/>
          <ac:spMkLst>
            <pc:docMk/>
            <pc:sldMk cId="695818154" sldId="485"/>
            <ac:spMk id="2" creationId="{C9749E0C-3927-40D0-B166-F7DF86ACDCF8}"/>
          </ac:spMkLst>
        </pc:spChg>
      </pc:sldChg>
      <pc:sldChg chg="addSp delSp modSp new mod modClrScheme chgLayout modNotesTx">
        <pc:chgData name="Weifeng Xu" userId="e7aed605-a3dd-4d5a-a692-a87037af107b" providerId="ADAL" clId="{6B4374A3-947E-4054-9ED4-BE3C4EABE410}" dt="2021-06-28T03:05:31.851" v="2530" actId="1076"/>
        <pc:sldMkLst>
          <pc:docMk/>
          <pc:sldMk cId="1979037057" sldId="485"/>
        </pc:sldMkLst>
        <pc:spChg chg="del mod ord">
          <ac:chgData name="Weifeng Xu" userId="e7aed605-a3dd-4d5a-a692-a87037af107b" providerId="ADAL" clId="{6B4374A3-947E-4054-9ED4-BE3C4EABE410}" dt="2021-06-28T03:01:12.539" v="2426" actId="700"/>
          <ac:spMkLst>
            <pc:docMk/>
            <pc:sldMk cId="1979037057" sldId="485"/>
            <ac:spMk id="2" creationId="{E353B482-F9B1-4425-BB0E-1FBC780FF119}"/>
          </ac:spMkLst>
        </pc:spChg>
        <pc:spChg chg="del mod ord">
          <ac:chgData name="Weifeng Xu" userId="e7aed605-a3dd-4d5a-a692-a87037af107b" providerId="ADAL" clId="{6B4374A3-947E-4054-9ED4-BE3C4EABE410}" dt="2021-06-28T03:01:12.539" v="2426" actId="700"/>
          <ac:spMkLst>
            <pc:docMk/>
            <pc:sldMk cId="1979037057" sldId="485"/>
            <ac:spMk id="3" creationId="{BDE0E3D6-0581-4B95-841A-7EB7C500F166}"/>
          </ac:spMkLst>
        </pc:spChg>
        <pc:spChg chg="add del mod ord">
          <ac:chgData name="Weifeng Xu" userId="e7aed605-a3dd-4d5a-a692-a87037af107b" providerId="ADAL" clId="{6B4374A3-947E-4054-9ED4-BE3C4EABE410}" dt="2021-06-28T03:01:18.219" v="2428" actId="700"/>
          <ac:spMkLst>
            <pc:docMk/>
            <pc:sldMk cId="1979037057" sldId="485"/>
            <ac:spMk id="4" creationId="{74134226-8147-4CB6-907D-194E579F0C6F}"/>
          </ac:spMkLst>
        </pc:spChg>
        <pc:spChg chg="add del mod ord">
          <ac:chgData name="Weifeng Xu" userId="e7aed605-a3dd-4d5a-a692-a87037af107b" providerId="ADAL" clId="{6B4374A3-947E-4054-9ED4-BE3C4EABE410}" dt="2021-06-28T03:01:18.219" v="2428" actId="700"/>
          <ac:spMkLst>
            <pc:docMk/>
            <pc:sldMk cId="1979037057" sldId="485"/>
            <ac:spMk id="5" creationId="{604A5F76-9478-46DE-81F4-F60B4DC48618}"/>
          </ac:spMkLst>
        </pc:spChg>
        <pc:spChg chg="add mod ord">
          <ac:chgData name="Weifeng Xu" userId="e7aed605-a3dd-4d5a-a692-a87037af107b" providerId="ADAL" clId="{6B4374A3-947E-4054-9ED4-BE3C4EABE410}" dt="2021-06-28T03:02:14.978" v="2432"/>
          <ac:spMkLst>
            <pc:docMk/>
            <pc:sldMk cId="1979037057" sldId="485"/>
            <ac:spMk id="6" creationId="{6A5364ED-6372-42B0-8F40-B24AA14AA454}"/>
          </ac:spMkLst>
        </pc:spChg>
        <pc:spChg chg="add mod">
          <ac:chgData name="Weifeng Xu" userId="e7aed605-a3dd-4d5a-a692-a87037af107b" providerId="ADAL" clId="{6B4374A3-947E-4054-9ED4-BE3C4EABE410}" dt="2021-06-28T03:04:24.664" v="2517" actId="1036"/>
          <ac:spMkLst>
            <pc:docMk/>
            <pc:sldMk cId="1979037057" sldId="485"/>
            <ac:spMk id="11" creationId="{8A39246C-5DBA-4DED-9015-D17CDBB97641}"/>
          </ac:spMkLst>
        </pc:spChg>
        <pc:spChg chg="add mod">
          <ac:chgData name="Weifeng Xu" userId="e7aed605-a3dd-4d5a-a692-a87037af107b" providerId="ADAL" clId="{6B4374A3-947E-4054-9ED4-BE3C4EABE410}" dt="2021-06-28T03:04:24.664" v="2517" actId="1036"/>
          <ac:spMkLst>
            <pc:docMk/>
            <pc:sldMk cId="1979037057" sldId="485"/>
            <ac:spMk id="12" creationId="{09D4ED7B-C96A-4351-AAAA-9646E192FBFD}"/>
          </ac:spMkLst>
        </pc:spChg>
        <pc:spChg chg="add mod">
          <ac:chgData name="Weifeng Xu" userId="e7aed605-a3dd-4d5a-a692-a87037af107b" providerId="ADAL" clId="{6B4374A3-947E-4054-9ED4-BE3C4EABE410}" dt="2021-06-28T03:05:17.718" v="2528" actId="14100"/>
          <ac:spMkLst>
            <pc:docMk/>
            <pc:sldMk cId="1979037057" sldId="485"/>
            <ac:spMk id="14" creationId="{8C2B2658-1045-4FCC-BBFF-9F50A6C9B15C}"/>
          </ac:spMkLst>
        </pc:spChg>
        <pc:picChg chg="add mod">
          <ac:chgData name="Weifeng Xu" userId="e7aed605-a3dd-4d5a-a692-a87037af107b" providerId="ADAL" clId="{6B4374A3-947E-4054-9ED4-BE3C4EABE410}" dt="2021-06-28T03:04:24.664" v="2517" actId="1036"/>
          <ac:picMkLst>
            <pc:docMk/>
            <pc:sldMk cId="1979037057" sldId="485"/>
            <ac:picMk id="8" creationId="{D6642376-3771-4A23-988A-14E881E82403}"/>
          </ac:picMkLst>
        </pc:picChg>
        <pc:picChg chg="add mod">
          <ac:chgData name="Weifeng Xu" userId="e7aed605-a3dd-4d5a-a692-a87037af107b" providerId="ADAL" clId="{6B4374A3-947E-4054-9ED4-BE3C4EABE410}" dt="2021-06-28T03:04:24.664" v="2517" actId="1036"/>
          <ac:picMkLst>
            <pc:docMk/>
            <pc:sldMk cId="1979037057" sldId="485"/>
            <ac:picMk id="10" creationId="{9EF32C83-75BB-4834-92CD-1D2764C7758A}"/>
          </ac:picMkLst>
        </pc:picChg>
        <pc:picChg chg="add mod">
          <ac:chgData name="Weifeng Xu" userId="e7aed605-a3dd-4d5a-a692-a87037af107b" providerId="ADAL" clId="{6B4374A3-947E-4054-9ED4-BE3C4EABE410}" dt="2021-06-28T03:05:31.851" v="2530" actId="1076"/>
          <ac:picMkLst>
            <pc:docMk/>
            <pc:sldMk cId="1979037057" sldId="485"/>
            <ac:picMk id="13" creationId="{2BDA334F-F2DA-484C-B219-4E9F22B21626}"/>
          </ac:picMkLst>
        </pc:picChg>
      </pc:sldChg>
      <pc:sldChg chg="modSp add mod">
        <pc:chgData name="Weifeng Xu" userId="e7aed605-a3dd-4d5a-a692-a87037af107b" providerId="ADAL" clId="{6B4374A3-947E-4054-9ED4-BE3C4EABE410}" dt="2021-06-28T15:01:48.822" v="2534" actId="1076"/>
        <pc:sldMkLst>
          <pc:docMk/>
          <pc:sldMk cId="229412847" sldId="486"/>
        </pc:sldMkLst>
        <pc:picChg chg="mod">
          <ac:chgData name="Weifeng Xu" userId="e7aed605-a3dd-4d5a-a692-a87037af107b" providerId="ADAL" clId="{6B4374A3-947E-4054-9ED4-BE3C4EABE410}" dt="2021-06-28T15:01:46.722" v="2533" actId="1076"/>
          <ac:picMkLst>
            <pc:docMk/>
            <pc:sldMk cId="229412847" sldId="486"/>
            <ac:picMk id="4" creationId="{00000000-0000-0000-0000-000000000000}"/>
          </ac:picMkLst>
        </pc:picChg>
        <pc:picChg chg="mod">
          <ac:chgData name="Weifeng Xu" userId="e7aed605-a3dd-4d5a-a692-a87037af107b" providerId="ADAL" clId="{6B4374A3-947E-4054-9ED4-BE3C4EABE410}" dt="2021-06-28T15:01:48.822" v="2534" actId="1076"/>
          <ac:picMkLst>
            <pc:docMk/>
            <pc:sldMk cId="229412847" sldId="486"/>
            <ac:picMk id="5" creationId="{00000000-0000-0000-0000-000000000000}"/>
          </ac:picMkLst>
        </pc:picChg>
        <pc:picChg chg="mod">
          <ac:chgData name="Weifeng Xu" userId="e7aed605-a3dd-4d5a-a692-a87037af107b" providerId="ADAL" clId="{6B4374A3-947E-4054-9ED4-BE3C4EABE410}" dt="2021-06-28T15:01:45.159" v="2532" actId="1076"/>
          <ac:picMkLst>
            <pc:docMk/>
            <pc:sldMk cId="229412847" sldId="486"/>
            <ac:picMk id="1026" creationId="{00000000-0000-0000-0000-000000000000}"/>
          </ac:picMkLst>
        </pc:picChg>
      </pc:sldChg>
      <pc:sldChg chg="addSp modSp new mod">
        <pc:chgData name="Weifeng Xu" userId="e7aed605-a3dd-4d5a-a692-a87037af107b" providerId="ADAL" clId="{6B4374A3-947E-4054-9ED4-BE3C4EABE410}" dt="2021-06-28T15:08:17.943" v="2575" actId="1076"/>
        <pc:sldMkLst>
          <pc:docMk/>
          <pc:sldMk cId="127162036" sldId="487"/>
        </pc:sldMkLst>
        <pc:spChg chg="mod">
          <ac:chgData name="Weifeng Xu" userId="e7aed605-a3dd-4d5a-a692-a87037af107b" providerId="ADAL" clId="{6B4374A3-947E-4054-9ED4-BE3C4EABE410}" dt="2021-06-28T15:04:38.120" v="2571" actId="20577"/>
          <ac:spMkLst>
            <pc:docMk/>
            <pc:sldMk cId="127162036" sldId="487"/>
            <ac:spMk id="2" creationId="{E9795CE5-4D04-4CBA-8767-87D7588611F2}"/>
          </ac:spMkLst>
        </pc:spChg>
        <pc:picChg chg="add mod">
          <ac:chgData name="Weifeng Xu" userId="e7aed605-a3dd-4d5a-a692-a87037af107b" providerId="ADAL" clId="{6B4374A3-947E-4054-9ED4-BE3C4EABE410}" dt="2021-06-28T15:08:17.943" v="2575" actId="1076"/>
          <ac:picMkLst>
            <pc:docMk/>
            <pc:sldMk cId="127162036" sldId="487"/>
            <ac:picMk id="4" creationId="{2039DE48-F833-4C4D-AEA6-65EC61529D54}"/>
          </ac:picMkLst>
        </pc:picChg>
      </pc:sldChg>
      <pc:sldChg chg="addSp modSp new mod modNotesTx">
        <pc:chgData name="Weifeng Xu" userId="e7aed605-a3dd-4d5a-a692-a87037af107b" providerId="ADAL" clId="{6B4374A3-947E-4054-9ED4-BE3C4EABE410}" dt="2021-06-28T15:22:01.874" v="2619"/>
        <pc:sldMkLst>
          <pc:docMk/>
          <pc:sldMk cId="1436574554" sldId="488"/>
        </pc:sldMkLst>
        <pc:spChg chg="mod">
          <ac:chgData name="Weifeng Xu" userId="e7aed605-a3dd-4d5a-a692-a87037af107b" providerId="ADAL" clId="{6B4374A3-947E-4054-9ED4-BE3C4EABE410}" dt="2021-06-28T15:20:19.941" v="2615" actId="20577"/>
          <ac:spMkLst>
            <pc:docMk/>
            <pc:sldMk cId="1436574554" sldId="488"/>
            <ac:spMk id="2" creationId="{A4717730-4F34-4130-AAF8-EBC15D008936}"/>
          </ac:spMkLst>
        </pc:spChg>
        <pc:picChg chg="add mod">
          <ac:chgData name="Weifeng Xu" userId="e7aed605-a3dd-4d5a-a692-a87037af107b" providerId="ADAL" clId="{6B4374A3-947E-4054-9ED4-BE3C4EABE410}" dt="2021-06-28T15:21:44.888" v="2618" actId="14100"/>
          <ac:picMkLst>
            <pc:docMk/>
            <pc:sldMk cId="1436574554" sldId="488"/>
            <ac:picMk id="4" creationId="{25A627BB-5496-40EF-8103-AF171432D7F1}"/>
          </ac:picMkLst>
        </pc:picChg>
      </pc:sldChg>
      <pc:sldChg chg="addSp delSp modSp new mod modClrScheme chgLayout">
        <pc:chgData name="Weifeng Xu" userId="e7aed605-a3dd-4d5a-a692-a87037af107b" providerId="ADAL" clId="{6B4374A3-947E-4054-9ED4-BE3C4EABE410}" dt="2021-06-28T19:32:29.686" v="2637"/>
        <pc:sldMkLst>
          <pc:docMk/>
          <pc:sldMk cId="3579863255" sldId="489"/>
        </pc:sldMkLst>
        <pc:spChg chg="del mod ord">
          <ac:chgData name="Weifeng Xu" userId="e7aed605-a3dd-4d5a-a692-a87037af107b" providerId="ADAL" clId="{6B4374A3-947E-4054-9ED4-BE3C4EABE410}" dt="2021-06-28T19:32:24.944" v="2636" actId="700"/>
          <ac:spMkLst>
            <pc:docMk/>
            <pc:sldMk cId="3579863255" sldId="489"/>
            <ac:spMk id="2" creationId="{DBCCA8B4-61C1-4A38-8741-45E1A46ADE0F}"/>
          </ac:spMkLst>
        </pc:spChg>
        <pc:spChg chg="add mod ord">
          <ac:chgData name="Weifeng Xu" userId="e7aed605-a3dd-4d5a-a692-a87037af107b" providerId="ADAL" clId="{6B4374A3-947E-4054-9ED4-BE3C4EABE410}" dt="2021-06-28T19:32:29.686" v="2637"/>
          <ac:spMkLst>
            <pc:docMk/>
            <pc:sldMk cId="3579863255" sldId="489"/>
            <ac:spMk id="3" creationId="{4FB77B5E-3139-4C66-8935-9AA9B15E530D}"/>
          </ac:spMkLst>
        </pc:spChg>
        <pc:spChg chg="add mod ord">
          <ac:chgData name="Weifeng Xu" userId="e7aed605-a3dd-4d5a-a692-a87037af107b" providerId="ADAL" clId="{6B4374A3-947E-4054-9ED4-BE3C4EABE410}" dt="2021-06-28T19:32:24.944" v="2636" actId="700"/>
          <ac:spMkLst>
            <pc:docMk/>
            <pc:sldMk cId="3579863255" sldId="489"/>
            <ac:spMk id="4" creationId="{774A7D27-F957-4AEB-B39F-C8C34744C674}"/>
          </ac:spMkLst>
        </pc:spChg>
      </pc:sldChg>
      <pc:sldChg chg="add del">
        <pc:chgData name="Weifeng Xu" userId="e7aed605-a3dd-4d5a-a692-a87037af107b" providerId="ADAL" clId="{6B4374A3-947E-4054-9ED4-BE3C4EABE410}" dt="2021-06-28T19:33:16.195" v="2639" actId="47"/>
        <pc:sldMkLst>
          <pc:docMk/>
          <pc:sldMk cId="366514627" sldId="4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58D5F-65FB-4E17-9D5B-8CF1DE5A98D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9544B-F866-4ED0-8997-24601187A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9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opbox.com/s/nw23q14vzsykyup/Ch01InChap01.dd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1366" y="2865535"/>
            <a:ext cx="9336833" cy="2387600"/>
          </a:xfrm>
        </p:spPr>
        <p:txBody>
          <a:bodyPr>
            <a:normAutofit/>
          </a:bodyPr>
          <a:lstStyle/>
          <a:p>
            <a:r>
              <a:rPr lang="en-US" sz="4000" dirty="0"/>
              <a:t>DFI102/INT313 Computer and Digital Forensics</a:t>
            </a:r>
            <a:br>
              <a:rPr lang="en-US" sz="4000" dirty="0"/>
            </a:br>
            <a:r>
              <a:rPr lang="en-US" sz="4000" dirty="0"/>
              <a:t>Part 1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382139"/>
            <a:ext cx="12192000" cy="4758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10545" y="477935"/>
            <a:ext cx="11635274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A-I Vocational Training Institute of Cybersecurity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03652" y="5083732"/>
            <a:ext cx="9336833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Prepared by: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Aminu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Idris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(CCNA, CompTIA Security+, CEH, OSCP, CISSP, CISM)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463" y="58591"/>
            <a:ext cx="1311438" cy="131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88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29D4B4-66EE-4BC9-A009-9742D9137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6DA409-38B7-4741-8E43-375EB5CB7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Procedure of gathering the evidence (evidence media)</a:t>
            </a:r>
          </a:p>
          <a:p>
            <a:r>
              <a:rPr lang="en-GB" dirty="0"/>
              <a:t>Acquiring an image of evidence media</a:t>
            </a:r>
          </a:p>
          <a:p>
            <a:r>
              <a:rPr lang="en-GB" dirty="0" err="1"/>
              <a:t>Analyzing</a:t>
            </a:r>
            <a:r>
              <a:rPr lang="en-GB" dirty="0"/>
              <a:t> digital evidence </a:t>
            </a:r>
          </a:p>
          <a:p>
            <a:r>
              <a:rPr lang="en-GB" dirty="0"/>
              <a:t>Produce a final report</a:t>
            </a:r>
          </a:p>
          <a:p>
            <a:r>
              <a:rPr lang="en-GB" dirty="0"/>
              <a:t>Critiquing the case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382139"/>
            <a:ext cx="12192000" cy="4758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2198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E666B6-0BF2-4D95-B499-790915C74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 dirty="0"/>
              <a:t>Procedure of </a:t>
            </a:r>
            <a:r>
              <a:rPr lang="en-US" sz="3600" dirty="0"/>
              <a:t>gathering the Evidence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94C51-F5B8-4ED6-BBD0-7FE91C77B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6204811" cy="4393982"/>
          </a:xfrm>
        </p:spPr>
        <p:txBody>
          <a:bodyPr>
            <a:normAutofit/>
          </a:bodyPr>
          <a:lstStyle/>
          <a:p>
            <a:r>
              <a:rPr lang="en-GB" dirty="0"/>
              <a:t>Meet the IT manager to interview him</a:t>
            </a:r>
          </a:p>
          <a:p>
            <a:r>
              <a:rPr lang="en-GB" dirty="0"/>
              <a:t>Fill out the evidence form, have the IT manager sign</a:t>
            </a:r>
          </a:p>
          <a:p>
            <a:r>
              <a:rPr lang="en-GB" dirty="0"/>
              <a:t>Place the evidence in a secure container</a:t>
            </a:r>
          </a:p>
          <a:p>
            <a:r>
              <a:rPr lang="en-GB" dirty="0"/>
              <a:t>Carry the evidence to the computer forensics lab </a:t>
            </a:r>
          </a:p>
          <a:p>
            <a:r>
              <a:rPr lang="en-GB" dirty="0"/>
              <a:t>Complete the evidence custody form</a:t>
            </a:r>
          </a:p>
          <a:p>
            <a:r>
              <a:rPr lang="en-GB" dirty="0"/>
              <a:t>Secure evidence by locking the container</a:t>
            </a:r>
          </a:p>
          <a:p>
            <a:endParaRPr lang="en-US" sz="2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2" descr="Image result for evidence form">
            <a:extLst>
              <a:ext uri="{FF2B5EF4-FFF2-40B4-BE49-F238E27FC236}">
                <a16:creationId xmlns:a16="http://schemas.microsoft.com/office/drawing/2014/main" id="{71B3B1F2-4458-4899-A5FE-142179B4B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5749" y="560455"/>
            <a:ext cx="3047033" cy="328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evidence bags Antistatic bags">
            <a:extLst>
              <a:ext uri="{FF2B5EF4-FFF2-40B4-BE49-F238E27FC236}">
                <a16:creationId xmlns:a16="http://schemas.microsoft.com/office/drawing/2014/main" id="{F8D12C89-A1D6-4746-842E-43D8E55A15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79" t="7545" r="6215" b="7679"/>
          <a:stretch/>
        </p:blipFill>
        <p:spPr bwMode="auto">
          <a:xfrm>
            <a:off x="9454402" y="2947462"/>
            <a:ext cx="2256760" cy="3739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272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152C7-01BC-4818-B196-E6FE84B1F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Acquiring an image of evidence media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7F87F-19AF-4F97-802C-4FE292347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44792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Bit-stream copy</a:t>
            </a:r>
          </a:p>
          <a:p>
            <a:pPr lvl="1"/>
            <a:r>
              <a:rPr lang="en-GB" dirty="0"/>
              <a:t>Bit-by-bit copy of the original storage medium</a:t>
            </a:r>
          </a:p>
          <a:p>
            <a:pPr lvl="1"/>
            <a:r>
              <a:rPr lang="en-GB" dirty="0"/>
              <a:t>copy deleted files, e-mail messages or recover file fragments</a:t>
            </a:r>
          </a:p>
          <a:p>
            <a:pPr lvl="1"/>
            <a:r>
              <a:rPr lang="en-GB" dirty="0"/>
              <a:t>known as “image” or “image file”</a:t>
            </a:r>
          </a:p>
          <a:p>
            <a:r>
              <a:rPr lang="en-GB" dirty="0"/>
              <a:t>Backup copy</a:t>
            </a:r>
          </a:p>
          <a:p>
            <a:pPr lvl="1"/>
            <a:r>
              <a:rPr lang="en-GB" dirty="0"/>
              <a:t>Backup software only copy known files</a:t>
            </a:r>
          </a:p>
          <a:p>
            <a:pPr lvl="1"/>
            <a:r>
              <a:rPr lang="en-GB" dirty="0"/>
              <a:t>Backup software cannot copy deleted files, e-mail messages or recover file fragments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0F1122D-8CEC-48FE-8F72-CFF83F40E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233607"/>
              </p:ext>
            </p:extLst>
          </p:nvPr>
        </p:nvGraphicFramePr>
        <p:xfrm>
          <a:off x="5702479" y="2797979"/>
          <a:ext cx="238545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810">
                  <a:extLst>
                    <a:ext uri="{9D8B030D-6E8A-4147-A177-3AD203B41FA5}">
                      <a16:colId xmlns:a16="http://schemas.microsoft.com/office/drawing/2014/main" val="40545654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96035226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598123529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313009279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3886772213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3361492463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2726099323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3165214645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3074088871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1828758157"/>
                    </a:ext>
                  </a:extLst>
                </a:gridCol>
              </a:tblGrid>
              <a:tr h="1220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175009"/>
                  </a:ext>
                </a:extLst>
              </a:tr>
              <a:tr h="1220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564858"/>
                  </a:ext>
                </a:extLst>
              </a:tr>
              <a:tr h="1220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08"/>
                  </a:ext>
                </a:extLst>
              </a:tr>
              <a:tr h="1220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541777"/>
                  </a:ext>
                </a:extLst>
              </a:tr>
              <a:tr h="1220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711478"/>
                  </a:ext>
                </a:extLst>
              </a:tr>
              <a:tr h="1220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7227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CA5BF42-1B92-4A61-A6CF-AD86CFA43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281498"/>
              </p:ext>
            </p:extLst>
          </p:nvPr>
        </p:nvGraphicFramePr>
        <p:xfrm>
          <a:off x="9448085" y="1806734"/>
          <a:ext cx="238545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810">
                  <a:extLst>
                    <a:ext uri="{9D8B030D-6E8A-4147-A177-3AD203B41FA5}">
                      <a16:colId xmlns:a16="http://schemas.microsoft.com/office/drawing/2014/main" val="40545654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96035226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598123529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313009279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3886772213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3361492463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2726099323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3165214645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3074088871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1828758157"/>
                    </a:ext>
                  </a:extLst>
                </a:gridCol>
              </a:tblGrid>
              <a:tr h="1220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175009"/>
                  </a:ext>
                </a:extLst>
              </a:tr>
              <a:tr h="1220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564858"/>
                  </a:ext>
                </a:extLst>
              </a:tr>
              <a:tr h="1220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08"/>
                  </a:ext>
                </a:extLst>
              </a:tr>
              <a:tr h="1220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541777"/>
                  </a:ext>
                </a:extLst>
              </a:tr>
              <a:tr h="1220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711478"/>
                  </a:ext>
                </a:extLst>
              </a:tr>
              <a:tr h="1220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72279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33B6A4A-5D1C-4F8F-BD8E-9F33F33B4C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034060"/>
              </p:ext>
            </p:extLst>
          </p:nvPr>
        </p:nvGraphicFramePr>
        <p:xfrm>
          <a:off x="9382440" y="5137037"/>
          <a:ext cx="119272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810">
                  <a:extLst>
                    <a:ext uri="{9D8B030D-6E8A-4147-A177-3AD203B41FA5}">
                      <a16:colId xmlns:a16="http://schemas.microsoft.com/office/drawing/2014/main" val="40545654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96035226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598123529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313009279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3886772213"/>
                    </a:ext>
                  </a:extLst>
                </a:gridCol>
              </a:tblGrid>
              <a:tr h="1220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175009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8E5176-2DDF-4AAD-AE4A-DD6B27C75FBA}"/>
              </a:ext>
            </a:extLst>
          </p:cNvPr>
          <p:cNvCxnSpPr/>
          <p:nvPr/>
        </p:nvCxnSpPr>
        <p:spPr>
          <a:xfrm flipV="1">
            <a:off x="8171645" y="2768958"/>
            <a:ext cx="1159099" cy="901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9C4D62-40B0-4FE2-A9A2-ECC6D5F9A3A4}"/>
              </a:ext>
            </a:extLst>
          </p:cNvPr>
          <p:cNvCxnSpPr/>
          <p:nvPr/>
        </p:nvCxnSpPr>
        <p:spPr>
          <a:xfrm>
            <a:off x="8188457" y="4475408"/>
            <a:ext cx="1097211" cy="779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CDCEF93-5A7D-478E-B709-FDD4A1BD879C}"/>
              </a:ext>
            </a:extLst>
          </p:cNvPr>
          <p:cNvSpPr txBox="1"/>
          <p:nvPr/>
        </p:nvSpPr>
        <p:spPr>
          <a:xfrm>
            <a:off x="8171645" y="3065829"/>
            <a:ext cx="15567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Bit-stream copy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88B18D-A9DB-4486-A739-4BD19E6B5267}"/>
              </a:ext>
            </a:extLst>
          </p:cNvPr>
          <p:cNvSpPr txBox="1"/>
          <p:nvPr/>
        </p:nvSpPr>
        <p:spPr>
          <a:xfrm>
            <a:off x="8091685" y="4652334"/>
            <a:ext cx="15567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backup copy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8A5EC28-0F5E-4C20-A61A-38F6CCF30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286135"/>
              </p:ext>
            </p:extLst>
          </p:nvPr>
        </p:nvGraphicFramePr>
        <p:xfrm>
          <a:off x="5638682" y="1490230"/>
          <a:ext cx="295384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337">
                  <a:extLst>
                    <a:ext uri="{9D8B030D-6E8A-4147-A177-3AD203B41FA5}">
                      <a16:colId xmlns:a16="http://schemas.microsoft.com/office/drawing/2014/main" val="1300531843"/>
                    </a:ext>
                  </a:extLst>
                </a:gridCol>
                <a:gridCol w="712510">
                  <a:extLst>
                    <a:ext uri="{9D8B030D-6E8A-4147-A177-3AD203B41FA5}">
                      <a16:colId xmlns:a16="http://schemas.microsoft.com/office/drawing/2014/main" val="2628936900"/>
                    </a:ext>
                  </a:extLst>
                </a:gridCol>
                <a:gridCol w="1581995">
                  <a:extLst>
                    <a:ext uri="{9D8B030D-6E8A-4147-A177-3AD203B41FA5}">
                      <a16:colId xmlns:a16="http://schemas.microsoft.com/office/drawing/2014/main" val="3186011200"/>
                    </a:ext>
                  </a:extLst>
                </a:gridCol>
              </a:tblGrid>
              <a:tr h="122098">
                <a:tc>
                  <a:txBody>
                    <a:bodyPr/>
                    <a:lstStyle/>
                    <a:p>
                      <a:r>
                        <a:rPr lang="en-US" dirty="0"/>
                        <a:t>File1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Deleted file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882215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0" y="6382139"/>
            <a:ext cx="12192000" cy="4758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6568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A4EF0-CA0E-43A9-B180-453B9F073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Digital Evidence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0AC8E-1AA4-4A37-956A-DD86BF0CE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37760" cy="2212975"/>
          </a:xfrm>
        </p:spPr>
        <p:txBody>
          <a:bodyPr/>
          <a:lstStyle/>
          <a:p>
            <a:r>
              <a:rPr lang="en-GB" dirty="0"/>
              <a:t>OS, applications, file, logs </a:t>
            </a:r>
          </a:p>
          <a:p>
            <a:r>
              <a:rPr lang="en-GB" dirty="0"/>
              <a:t>Deleted files</a:t>
            </a:r>
          </a:p>
          <a:p>
            <a:r>
              <a:rPr lang="en-GB" dirty="0"/>
              <a:t>File fragments</a:t>
            </a:r>
          </a:p>
          <a:p>
            <a:r>
              <a:rPr lang="en-GB" dirty="0"/>
              <a:t>Memory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4EE92A-47B1-4AEE-BC87-7DFEC5A10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5278" y="4381500"/>
            <a:ext cx="2672288" cy="1743075"/>
          </a:xfrm>
          <a:prstGeom prst="rect">
            <a:avLst/>
          </a:prstGeom>
        </p:spPr>
      </p:pic>
      <p:pic>
        <p:nvPicPr>
          <p:cNvPr id="1026" name="Picture 2" descr="Digital forensics: How to recover deleted files | Malwarebytes Labs">
            <a:extLst>
              <a:ext uri="{FF2B5EF4-FFF2-40B4-BE49-F238E27FC236}">
                <a16:creationId xmlns:a16="http://schemas.microsoft.com/office/drawing/2014/main" id="{D135A29E-3089-439E-91E1-0ED94882A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191" y="2476500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w Computer Memory Works | HowStuffWorks">
            <a:extLst>
              <a:ext uri="{FF2B5EF4-FFF2-40B4-BE49-F238E27FC236}">
                <a16:creationId xmlns:a16="http://schemas.microsoft.com/office/drawing/2014/main" id="{3A792103-C138-4C81-A8C2-FF99AA1FD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060" y="49053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6382139"/>
            <a:ext cx="12192000" cy="4758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6318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42701-40E3-4036-9127-3D1258EAA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 a final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96E82-437E-4833-9087-89C484E7C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Document your work</a:t>
            </a:r>
          </a:p>
          <a:p>
            <a:r>
              <a:rPr lang="en-GB" dirty="0"/>
              <a:t>Repeatable findings</a:t>
            </a:r>
          </a:p>
          <a:p>
            <a:r>
              <a:rPr lang="en-GB" dirty="0"/>
              <a:t>Conclusive evidence that suspect did or did not commit a crime or violate a company policy</a:t>
            </a:r>
          </a:p>
          <a:p>
            <a:r>
              <a:rPr lang="en-GB" dirty="0"/>
              <a:t>Who, what, when, where, why, and how</a:t>
            </a:r>
          </a:p>
          <a:p>
            <a:r>
              <a:rPr lang="en-GB" dirty="0"/>
              <a:t>Formalize evidence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382139"/>
            <a:ext cx="12192000" cy="4758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5684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E7B20-9887-4699-BE91-36536B3B9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Critiquing the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2BB87-299E-48DA-985F-780031969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could you improve your performance in the case?</a:t>
            </a:r>
          </a:p>
          <a:p>
            <a:r>
              <a:rPr lang="en-GB" dirty="0"/>
              <a:t>Did you expect the results you found? Did the case develop in ways you did not expect?</a:t>
            </a:r>
          </a:p>
          <a:p>
            <a:r>
              <a:rPr lang="en-GB" dirty="0"/>
              <a:t>Was the documentation as thorough as it could have been?</a:t>
            </a:r>
          </a:p>
          <a:p>
            <a:r>
              <a:rPr lang="en-GB" dirty="0"/>
              <a:t>What feedback has been received from the requesting source?</a:t>
            </a:r>
          </a:p>
          <a:p>
            <a:r>
              <a:rPr lang="en-GB" dirty="0"/>
              <a:t>Did you discover any new problems? If so, what are they?</a:t>
            </a:r>
          </a:p>
          <a:p>
            <a:r>
              <a:rPr lang="en-GB" dirty="0"/>
              <a:t>Did you use new techniques during the case or during research?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382139"/>
            <a:ext cx="12192000" cy="4758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5734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C36355-1881-4C0F-B035-EA373545A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Autopsy lab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B38285-F64D-46CA-BF2D-681F70F909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89DA9E7F-3F7D-4496-B904-CB1222D57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656" y="3629978"/>
            <a:ext cx="2845842" cy="8496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2139"/>
            <a:ext cx="12192000" cy="4758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3563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Investigate a USB drive</a:t>
            </a:r>
          </a:p>
          <a:p>
            <a:pPr lvl="1"/>
            <a:r>
              <a:rPr lang="en-US" dirty="0"/>
              <a:t>Owned by George Montgomery</a:t>
            </a:r>
          </a:p>
          <a:p>
            <a:r>
              <a:rPr lang="en-US" dirty="0"/>
              <a:t>Assume we have the image file</a:t>
            </a:r>
          </a:p>
          <a:p>
            <a:pPr lvl="1"/>
            <a:r>
              <a:rPr lang="en-US" dirty="0">
                <a:hlinkClick r:id="rId2"/>
              </a:rPr>
              <a:t>https://www.dropbox.com/s/nw23q14vzsykyup/Ch01InChap01.dd</a:t>
            </a:r>
            <a:endParaRPr lang="en-US" dirty="0"/>
          </a:p>
          <a:p>
            <a:pPr lvl="1"/>
            <a:r>
              <a:rPr lang="en-GB" dirty="0"/>
              <a:t>(from book </a:t>
            </a:r>
            <a:r>
              <a:rPr lang="en-GB" i="1" dirty="0"/>
              <a:t>Guide to Computer Forensics and Investigations</a:t>
            </a:r>
            <a:r>
              <a:rPr lang="en-GB" dirty="0"/>
              <a:t>. Sixth Edition)</a:t>
            </a:r>
            <a:endParaRPr lang="en-US" dirty="0"/>
          </a:p>
          <a:p>
            <a:r>
              <a:rPr lang="en-US" dirty="0"/>
              <a:t>Software</a:t>
            </a:r>
          </a:p>
          <a:p>
            <a:pPr lvl="1"/>
            <a:r>
              <a:rPr lang="en-US" dirty="0"/>
              <a:t>Autopsy</a:t>
            </a:r>
          </a:p>
          <a:p>
            <a:r>
              <a:rPr lang="en-US" dirty="0"/>
              <a:t>Tasks</a:t>
            </a:r>
          </a:p>
          <a:p>
            <a:pPr lvl="1"/>
            <a:r>
              <a:rPr lang="en-US" dirty="0"/>
              <a:t>Recover Word files, images</a:t>
            </a:r>
          </a:p>
          <a:p>
            <a:pPr lvl="1"/>
            <a:r>
              <a:rPr lang="en-US" dirty="0"/>
              <a:t>Search key words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382139"/>
            <a:ext cx="12192000" cy="4758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1311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5505E-8E10-4ECD-8634-E9F5E9E85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hash code online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F93CEF9-F00C-4169-9A97-BD6D48704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356385" cy="46454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9075E7-3A1E-460E-8DB4-203C593377CD}"/>
              </a:ext>
            </a:extLst>
          </p:cNvPr>
          <p:cNvSpPr txBox="1"/>
          <p:nvPr/>
        </p:nvSpPr>
        <p:spPr>
          <a:xfrm>
            <a:off x="838200" y="1321356"/>
            <a:ext cx="2570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http://onlinemd5.com/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382139"/>
            <a:ext cx="12192000" cy="4758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8594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case with name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0020"/>
            <a:ext cx="8213531" cy="48534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2139"/>
            <a:ext cx="12192000" cy="4758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6927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AFB64-D68E-4042-BD66-DCA35BB52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34839-B1EE-4CED-B037-255E8EFCA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digital forensics?</a:t>
            </a:r>
          </a:p>
          <a:p>
            <a:r>
              <a:rPr lang="en-GB" dirty="0"/>
              <a:t>Steps of digital investigation</a:t>
            </a:r>
          </a:p>
          <a:p>
            <a:r>
              <a:rPr lang="en-US" dirty="0"/>
              <a:t>Autopsy lab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382139"/>
            <a:ext cx="12192000" cy="4758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444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of the case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835591" cy="46043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6382139"/>
            <a:ext cx="12192000" cy="4758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9227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Data Format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3218"/>
            <a:ext cx="6124575" cy="5105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6382139"/>
            <a:ext cx="12192000" cy="4758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7476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the image file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129377" cy="44005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6382139"/>
            <a:ext cx="12192000" cy="4758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7727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731" y="804862"/>
            <a:ext cx="7981951" cy="52482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6382139"/>
            <a:ext cx="12192000" cy="4758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8750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4950"/>
            <a:ext cx="10222392" cy="450368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deleted files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382139"/>
            <a:ext cx="12192000" cy="4758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13476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the file: right click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90" y="1698308"/>
            <a:ext cx="10480980" cy="459260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591301" y="4725786"/>
            <a:ext cx="883227" cy="2493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Rectangle 10"/>
          <p:cNvSpPr/>
          <p:nvPr/>
        </p:nvSpPr>
        <p:spPr>
          <a:xfrm>
            <a:off x="8503229" y="4727863"/>
            <a:ext cx="883227" cy="2493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TextBox 12"/>
          <p:cNvSpPr txBox="1"/>
          <p:nvPr/>
        </p:nvSpPr>
        <p:spPr>
          <a:xfrm>
            <a:off x="5327074" y="2961409"/>
            <a:ext cx="9187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Right click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382139"/>
            <a:ext cx="12192000" cy="4758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882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tag for reporting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6715"/>
            <a:ext cx="7466970" cy="38150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6382139"/>
            <a:ext cx="12192000" cy="4758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00961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both deleted files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0093"/>
            <a:ext cx="4844683" cy="26522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896" y="4368800"/>
            <a:ext cx="8029575" cy="21240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2139"/>
            <a:ext cx="12192000" cy="4758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36681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 deleted file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1724"/>
            <a:ext cx="9518809" cy="417099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014716" y="4149752"/>
            <a:ext cx="883227" cy="2493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" name="TextBox 4"/>
          <p:cNvSpPr txBox="1"/>
          <p:nvPr/>
        </p:nvSpPr>
        <p:spPr>
          <a:xfrm>
            <a:off x="0" y="6382139"/>
            <a:ext cx="12192000" cy="4758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81273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keywords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3183"/>
            <a:ext cx="8907028" cy="45106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382139"/>
            <a:ext cx="12192000" cy="4758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5355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0E9B56-71DB-4ACB-86C1-5630CEB63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digital forensics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CEA721-57A9-4BB1-B4BC-E169FC49F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6382139"/>
            <a:ext cx="12192000" cy="4758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4410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results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0602"/>
            <a:ext cx="8039100" cy="4648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6382139"/>
            <a:ext cx="12192000" cy="4758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51220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reports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9924"/>
            <a:ext cx="6665768" cy="504295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6382139"/>
            <a:ext cx="12192000" cy="4758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63872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E8701-048F-4E27-8CCF-0DBDE11C8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 search </a:t>
            </a:r>
            <a:r>
              <a:rPr lang="en-US" sz="3200" dirty="0">
                <a:solidFill>
                  <a:srgbClr val="7030A0"/>
                </a:solidFill>
              </a:rPr>
              <a:t>[a-zA-Z0-9+_.-]+@[a-zA-Z0-9.-]+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375ED0-2554-4517-9C07-7FA857952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3813"/>
            <a:ext cx="12192000" cy="38703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AA3397-A31A-46F3-A99D-BF9E554D997D}"/>
              </a:ext>
            </a:extLst>
          </p:cNvPr>
          <p:cNvSpPr txBox="1"/>
          <p:nvPr/>
        </p:nvSpPr>
        <p:spPr>
          <a:xfrm>
            <a:off x="2423160" y="180459"/>
            <a:ext cx="3824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[]</a:t>
            </a:r>
            <a:r>
              <a:rPr lang="en-US" dirty="0"/>
              <a:t> square bracket: match one element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382139"/>
            <a:ext cx="12192000" cy="4758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03703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8612A-D65D-4E81-AE36-86A77A9AE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Assignments- </a:t>
            </a:r>
            <a:r>
              <a:rPr lang="en-US"/>
              <a:t>highlighting search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95E78-2E0E-498A-89D2-FE0493DE1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all zip code using regular expression using  </a:t>
            </a:r>
            <a:r>
              <a:rPr lang="en-US" sz="2000" dirty="0">
                <a:latin typeface="Britannic Bold" panose="020B0903060703020204" pitchFamily="34" charset="0"/>
              </a:rPr>
              <a:t>https://regex101.com/</a:t>
            </a:r>
          </a:p>
          <a:p>
            <a:pPr lvl="1"/>
            <a:r>
              <a:rPr lang="en-US" dirty="0"/>
              <a:t>the zip code is </a:t>
            </a:r>
            <a:r>
              <a:rPr lang="en-US" dirty="0">
                <a:highlight>
                  <a:srgbClr val="00FFFF"/>
                </a:highlight>
              </a:rPr>
              <a:t>90210</a:t>
            </a:r>
          </a:p>
          <a:p>
            <a:pPr lvl="1"/>
            <a:r>
              <a:rPr lang="en-US" dirty="0"/>
              <a:t>the zip code is </a:t>
            </a:r>
            <a:r>
              <a:rPr lang="en-US" dirty="0">
                <a:highlight>
                  <a:srgbClr val="00FFFF"/>
                </a:highlight>
              </a:rPr>
              <a:t>70313</a:t>
            </a:r>
          </a:p>
          <a:p>
            <a:r>
              <a:rPr lang="en-US" dirty="0"/>
              <a:t>Find all phone number using regular expression</a:t>
            </a:r>
          </a:p>
          <a:p>
            <a:pPr lvl="1"/>
            <a:r>
              <a:rPr lang="en-US" dirty="0"/>
              <a:t>my phone number is </a:t>
            </a:r>
            <a:r>
              <a:rPr lang="en-US" dirty="0">
                <a:highlight>
                  <a:srgbClr val="00FFFF"/>
                </a:highlight>
              </a:rPr>
              <a:t>(123)3456789</a:t>
            </a:r>
          </a:p>
          <a:p>
            <a:pPr lvl="1"/>
            <a:r>
              <a:rPr lang="en-US" dirty="0"/>
              <a:t>my phone number is </a:t>
            </a:r>
            <a:r>
              <a:rPr lang="en-US" dirty="0">
                <a:highlight>
                  <a:srgbClr val="00FFFF"/>
                </a:highlight>
              </a:rPr>
              <a:t>123-345-6789</a:t>
            </a:r>
          </a:p>
          <a:p>
            <a:pPr lvl="1"/>
            <a:r>
              <a:rPr lang="en-US" dirty="0"/>
              <a:t>my phone number is </a:t>
            </a:r>
            <a:r>
              <a:rPr lang="en-US" dirty="0">
                <a:highlight>
                  <a:srgbClr val="00FFFF"/>
                </a:highlight>
              </a:rPr>
              <a:t>123456789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382139"/>
            <a:ext cx="12192000" cy="4758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6652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B8F364-37CF-4CAD-830C-FF173288B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75B4A4-61BB-46C3-9239-E14076751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application of </a:t>
            </a:r>
            <a:r>
              <a:rPr lang="en-GB" dirty="0">
                <a:solidFill>
                  <a:srgbClr val="7030A0"/>
                </a:solidFill>
              </a:rPr>
              <a:t>computer science </a:t>
            </a:r>
            <a:r>
              <a:rPr lang="en-GB" dirty="0"/>
              <a:t>and </a:t>
            </a:r>
            <a:r>
              <a:rPr lang="en-GB" dirty="0">
                <a:solidFill>
                  <a:srgbClr val="7030A0"/>
                </a:solidFill>
              </a:rPr>
              <a:t>investigative procedures </a:t>
            </a:r>
            <a:r>
              <a:rPr lang="en-GB" dirty="0"/>
              <a:t>for </a:t>
            </a:r>
            <a:r>
              <a:rPr lang="en-GB" dirty="0">
                <a:solidFill>
                  <a:srgbClr val="7030A0"/>
                </a:solidFill>
              </a:rPr>
              <a:t>a legal purpose </a:t>
            </a:r>
            <a:r>
              <a:rPr lang="en-GB" dirty="0"/>
              <a:t>involving the </a:t>
            </a:r>
            <a:r>
              <a:rPr lang="en-GB" dirty="0">
                <a:solidFill>
                  <a:srgbClr val="7030A0"/>
                </a:solidFill>
              </a:rPr>
              <a:t>analysis of digital evidence </a:t>
            </a:r>
            <a:r>
              <a:rPr lang="en-GB" dirty="0"/>
              <a:t>after </a:t>
            </a:r>
          </a:p>
          <a:p>
            <a:pPr lvl="1"/>
            <a:r>
              <a:rPr lang="en-GB" dirty="0"/>
              <a:t>proper search authority, </a:t>
            </a:r>
          </a:p>
          <a:p>
            <a:pPr lvl="1"/>
            <a:r>
              <a:rPr lang="en-GB" dirty="0"/>
              <a:t>chain of custody (Evidence Transmittal Letter)</a:t>
            </a:r>
          </a:p>
          <a:p>
            <a:pPr lvl="1"/>
            <a:r>
              <a:rPr lang="en-GB" dirty="0"/>
              <a:t>validation with mathematics (hash function), </a:t>
            </a:r>
          </a:p>
          <a:p>
            <a:pPr lvl="1"/>
            <a:r>
              <a:rPr lang="en-GB" dirty="0"/>
              <a:t>use of validated tools, </a:t>
            </a:r>
          </a:p>
          <a:p>
            <a:pPr lvl="1"/>
            <a:r>
              <a:rPr lang="en-GB" dirty="0"/>
              <a:t>repeatability, </a:t>
            </a:r>
          </a:p>
          <a:p>
            <a:pPr lvl="1"/>
            <a:r>
              <a:rPr lang="en-GB" dirty="0"/>
              <a:t>reporting, </a:t>
            </a:r>
          </a:p>
          <a:p>
            <a:pPr lvl="1"/>
            <a:r>
              <a:rPr lang="en-GB" dirty="0"/>
              <a:t>possible expert presentation.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382139"/>
            <a:ext cx="12192000" cy="4758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2162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BFAAA-12CF-4B85-94B0-90B501FFF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NIST definition of Digital Forensics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88047-2E5D-4D5C-A336-D5830DA33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application of science to </a:t>
            </a:r>
          </a:p>
          <a:p>
            <a:pPr lvl="1"/>
            <a:r>
              <a:rPr lang="en-GB" dirty="0"/>
              <a:t>identification, </a:t>
            </a:r>
          </a:p>
          <a:p>
            <a:pPr lvl="1"/>
            <a:r>
              <a:rPr lang="en-GB" dirty="0"/>
              <a:t>collection, </a:t>
            </a:r>
          </a:p>
          <a:p>
            <a:pPr lvl="1"/>
            <a:r>
              <a:rPr lang="en-GB" dirty="0"/>
              <a:t>examination, and </a:t>
            </a:r>
          </a:p>
          <a:p>
            <a:pPr lvl="1"/>
            <a:r>
              <a:rPr lang="en-GB" dirty="0"/>
              <a:t>analysis </a:t>
            </a:r>
          </a:p>
          <a:p>
            <a:pPr marL="0" indent="0">
              <a:buNone/>
            </a:pPr>
            <a:r>
              <a:rPr lang="en-GB" dirty="0"/>
              <a:t>of data while </a:t>
            </a:r>
          </a:p>
          <a:p>
            <a:pPr lvl="1"/>
            <a:r>
              <a:rPr lang="en-GB" dirty="0"/>
              <a:t>preserving the </a:t>
            </a:r>
            <a:r>
              <a:rPr lang="en-GB" dirty="0">
                <a:solidFill>
                  <a:srgbClr val="7030A0"/>
                </a:solidFill>
              </a:rPr>
              <a:t>integrity</a:t>
            </a:r>
            <a:r>
              <a:rPr lang="en-GB" dirty="0"/>
              <a:t> of the information and </a:t>
            </a:r>
          </a:p>
          <a:p>
            <a:pPr lvl="1"/>
            <a:r>
              <a:rPr lang="en-GB" dirty="0"/>
              <a:t>maintaining a strict </a:t>
            </a:r>
            <a:r>
              <a:rPr lang="en-GB" dirty="0">
                <a:solidFill>
                  <a:srgbClr val="7030A0"/>
                </a:solidFill>
              </a:rPr>
              <a:t>chain of custody </a:t>
            </a:r>
            <a:r>
              <a:rPr lang="en-GB" dirty="0"/>
              <a:t>of the data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382139"/>
            <a:ext cx="12192000" cy="4758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1048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Forensics and Other Related Disciplines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l"/>
            <a:fld id="{00000000-1234-1234-1234-123412341234}" type="slidenum">
              <a:rPr lang="en" smtClean="0"/>
              <a:pPr algn="l"/>
              <a:t>6</a:t>
            </a:fld>
            <a:endParaRPr lang="en"/>
          </a:p>
        </p:txBody>
      </p:sp>
      <p:pic>
        <p:nvPicPr>
          <p:cNvPr id="5" name="Content Placeholder 12" descr="Three sides of the investigations triad which represent a group or department are as follows: vulnerability or threat assessment and risk management, network intrusion detection and incident response, and digital investigations.">
            <a:extLst>
              <a:ext uri="{FF2B5EF4-FFF2-40B4-BE49-F238E27FC236}">
                <a16:creationId xmlns:a16="http://schemas.microsoft.com/office/drawing/2014/main" id="{4BE4B974-C2D0-2E42-BAC8-042285361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832" y="1660291"/>
            <a:ext cx="6000768" cy="45595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2139"/>
            <a:ext cx="12192000" cy="4758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9521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729DD-2F9F-4CE0-ABB1-FB1EA2234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Investigation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ACC05-A93E-41E0-B472-2BBA57C4A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Public-sector investigations</a:t>
            </a:r>
          </a:p>
          <a:p>
            <a:pPr lvl="1"/>
            <a:r>
              <a:rPr lang="en-GB" dirty="0"/>
              <a:t>involve government agencies responsible for criminal investigations and prosecution</a:t>
            </a:r>
          </a:p>
          <a:p>
            <a:r>
              <a:rPr lang="en-GB" dirty="0"/>
              <a:t>Private-sector investigations</a:t>
            </a:r>
          </a:p>
          <a:p>
            <a:pPr lvl="1"/>
            <a:r>
              <a:rPr lang="en-GB" dirty="0"/>
              <a:t>policy violations</a:t>
            </a:r>
          </a:p>
          <a:p>
            <a:pPr lvl="1"/>
            <a:r>
              <a:rPr lang="en-GB" dirty="0"/>
              <a:t>E-mail harassment, falsification of data, gender and age discrimination, embezzlement, sabotage, and industrial espionage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382139"/>
            <a:ext cx="12192000" cy="4758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654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EB58-2BF7-4BD2-834E-D2143EE38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forensics vs. data recovery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9F2E5-3DD0-4BDB-AA0D-F1A8097AD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DF ensure recovered data is valid for evidence</a:t>
            </a:r>
          </a:p>
          <a:p>
            <a:r>
              <a:rPr lang="en-GB" dirty="0"/>
              <a:t>Often don’t know whether digital devices contain evidence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382139"/>
            <a:ext cx="12192000" cy="4758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2511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D8D0B5-0670-4074-BAAE-FEECCF2E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of digital investigation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EF1F77-869D-4DBA-BF70-52E6B18890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6382139"/>
            <a:ext cx="12192000" cy="4758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566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3324</TotalTime>
  <Words>659</Words>
  <Application>Microsoft Office PowerPoint</Application>
  <PresentationFormat>Widescreen</PresentationFormat>
  <Paragraphs>122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Britannic Bold</vt:lpstr>
      <vt:lpstr>Calibri</vt:lpstr>
      <vt:lpstr>Calibri Light</vt:lpstr>
      <vt:lpstr>Office Theme</vt:lpstr>
      <vt:lpstr>DFI102/INT313 Computer and Digital Forensics Part 1 </vt:lpstr>
      <vt:lpstr>Outline</vt:lpstr>
      <vt:lpstr>What is digital forensics </vt:lpstr>
      <vt:lpstr>Definition</vt:lpstr>
      <vt:lpstr>NIST definition of Digital Forensics</vt:lpstr>
      <vt:lpstr>Digital Forensics and Other Related Disciplines </vt:lpstr>
      <vt:lpstr>Digital Investigation Types</vt:lpstr>
      <vt:lpstr>Digital forensics vs. data recovery</vt:lpstr>
      <vt:lpstr>Steps of digital investigation</vt:lpstr>
      <vt:lpstr>Steps</vt:lpstr>
      <vt:lpstr>Procedure of gathering the Evidence</vt:lpstr>
      <vt:lpstr>Acquiring an image of evidence media</vt:lpstr>
      <vt:lpstr>Analyzing Digital Evidence </vt:lpstr>
      <vt:lpstr>Produce a final report</vt:lpstr>
      <vt:lpstr>Critiquing the Case</vt:lpstr>
      <vt:lpstr>Autopsy lab</vt:lpstr>
      <vt:lpstr>Background</vt:lpstr>
      <vt:lpstr>Check hash code online</vt:lpstr>
      <vt:lpstr>Create a case with name</vt:lpstr>
      <vt:lpstr>Details of the case</vt:lpstr>
      <vt:lpstr>Choose Data Format</vt:lpstr>
      <vt:lpstr>Choose the image file</vt:lpstr>
      <vt:lpstr>PowerPoint Presentation</vt:lpstr>
      <vt:lpstr>Find deleted files</vt:lpstr>
      <vt:lpstr>Tag the file: right click</vt:lpstr>
      <vt:lpstr>Create a tag for reporting</vt:lpstr>
      <vt:lpstr>Tag both deleted files</vt:lpstr>
      <vt:lpstr>Recover deleted file</vt:lpstr>
      <vt:lpstr>Search keywords</vt:lpstr>
      <vt:lpstr>Search results</vt:lpstr>
      <vt:lpstr>Generate reports</vt:lpstr>
      <vt:lpstr>Email search [a-zA-Z0-9+_.-]+@[a-zA-Z0-9.-]+</vt:lpstr>
      <vt:lpstr>Assignments- highlighting search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AMINU IDRIS</cp:lastModifiedBy>
  <cp:revision>11</cp:revision>
  <dcterms:created xsi:type="dcterms:W3CDTF">2020-09-14T14:43:27Z</dcterms:created>
  <dcterms:modified xsi:type="dcterms:W3CDTF">2024-10-02T21:03:45Z</dcterms:modified>
</cp:coreProperties>
</file>