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5" r:id="rId2"/>
    <p:sldId id="256" r:id="rId3"/>
    <p:sldId id="284" r:id="rId4"/>
    <p:sldId id="287" r:id="rId5"/>
    <p:sldId id="257" r:id="rId6"/>
    <p:sldId id="258" r:id="rId7"/>
    <p:sldId id="259" r:id="rId8"/>
    <p:sldId id="267" r:id="rId9"/>
    <p:sldId id="260" r:id="rId10"/>
    <p:sldId id="262" r:id="rId11"/>
    <p:sldId id="281" r:id="rId12"/>
    <p:sldId id="261" r:id="rId13"/>
    <p:sldId id="263" r:id="rId14"/>
    <p:sldId id="264" r:id="rId15"/>
    <p:sldId id="282" r:id="rId16"/>
    <p:sldId id="266" r:id="rId17"/>
    <p:sldId id="285" r:id="rId18"/>
    <p:sldId id="265" r:id="rId19"/>
    <p:sldId id="268" r:id="rId20"/>
    <p:sldId id="271" r:id="rId21"/>
    <p:sldId id="272" r:id="rId22"/>
    <p:sldId id="278" r:id="rId23"/>
    <p:sldId id="290" r:id="rId24"/>
    <p:sldId id="279" r:id="rId25"/>
    <p:sldId id="277" r:id="rId26"/>
    <p:sldId id="274" r:id="rId27"/>
    <p:sldId id="275" r:id="rId28"/>
    <p:sldId id="288" r:id="rId29"/>
    <p:sldId id="280" r:id="rId30"/>
    <p:sldId id="283" r:id="rId31"/>
    <p:sldId id="276" r:id="rId32"/>
    <p:sldId id="289" r:id="rId33"/>
    <p:sldId id="291" r:id="rId34"/>
    <p:sldId id="293" r:id="rId35"/>
    <p:sldId id="294" r:id="rId36"/>
    <p:sldId id="286" r:id="rId37"/>
    <p:sldId id="269" r:id="rId38"/>
    <p:sldId id="270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1" dt="2023-02-12T17:08:10.52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79" d="100"/>
          <a:sy n="79" d="100"/>
        </p:scale>
        <p:origin x="101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2-12T17:11:39.902" v="3967" actId="20577"/>
      <pc:docMkLst>
        <pc:docMk/>
      </pc:docMkLst>
      <pc:sldChg chg="modSp mod">
        <pc:chgData name="Weifeng Xu" userId="e7aed605-a3dd-4d5a-a692-a87037af107b" providerId="ADAL" clId="{BC6292C7-23F4-4ED4-A77E-013F6C63BF9B}" dt="2023-02-02T03:09:54.658" v="3859" actId="2711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3-02-02T03:09:54.658" v="3859" actId="2711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2-06T23:21:26.468" v="3881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2-06T23:21:33.253" v="3883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30:13.345" v="3733" actId="20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31T14:30:13.345" v="3733" actId="207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02T03:15:15.891" v="3861" actId="2711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2-02T03:15:15.891" v="3861" actId="2711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">
          <ac:chgData name="Weifeng Xu" userId="e7aed605-a3dd-4d5a-a692-a87037af107b" providerId="ADAL" clId="{BC6292C7-23F4-4ED4-A77E-013F6C63BF9B}" dt="2023-02-05T01:32:31.479" v="3879" actId="20577"/>
          <ac:spMkLst>
            <pc:docMk/>
            <pc:sldMk cId="3587021781" sldId="281"/>
            <ac:spMk id="3" creationId="{787E48CB-83BC-2CA5-E867-DB8C8D38C549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30T14:09:25.136" v="3672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30T14:09:25.136" v="3672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  <pc:spChg chg="mod">
          <ac:chgData name="Weifeng Xu" userId="e7aed605-a3dd-4d5a-a692-a87037af107b" providerId="ADAL" clId="{BC6292C7-23F4-4ED4-A77E-013F6C63BF9B}" dt="2023-02-12T17:11:39.902" v="3967" actId="20577"/>
          <ac:spMkLst>
            <pc:docMk/>
            <pc:sldMk cId="1435299230" sldId="291"/>
            <ac:spMk id="2" creationId="{947C2B5D-C4A0-2EDF-383D-7DCF84BB9953}"/>
          </ac:spMkLst>
        </pc:spChg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  <pc:spChg chg="del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2" creationId="{F73B8D63-7FF6-6915-875F-38E60AB1810B}"/>
          </ac:spMkLst>
        </pc:spChg>
        <pc:spChg chg="del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3" creationId="{42CB717C-D95B-9FC5-D41C-6A081E38E5C3}"/>
          </ac:spMkLst>
        </pc:spChg>
        <pc:spChg chg="add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4" creationId="{20BDCC75-40D4-35F4-507A-C1398206EA28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  <pc:spChg chg="del mod ord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2" creationId="{5DD51739-DFA1-BF9C-6913-ACD509E17F33}"/>
          </ac:spMkLst>
        </pc:spChg>
        <pc:spChg chg="del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3" creationId="{4D19DA59-09A7-DAFB-C62E-22E5F59CE6C7}"/>
          </ac:spMkLst>
        </pc:spChg>
        <pc:spChg chg="add mod ord">
          <ac:chgData name="Weifeng Xu" userId="e7aed605-a3dd-4d5a-a692-a87037af107b" providerId="ADAL" clId="{BC6292C7-23F4-4ED4-A77E-013F6C63BF9B}" dt="2023-02-12T16:52:01.938" v="3917" actId="20577"/>
          <ac:spMkLst>
            <pc:docMk/>
            <pc:sldMk cId="184682048" sldId="293"/>
            <ac:spMk id="4" creationId="{FC8BE412-DCF4-8346-FD31-BC176D87F05F}"/>
          </ac:spMkLst>
        </pc:spChg>
        <pc:spChg chg="add mod">
          <ac:chgData name="Weifeng Xu" userId="e7aed605-a3dd-4d5a-a692-a87037af107b" providerId="ADAL" clId="{BC6292C7-23F4-4ED4-A77E-013F6C63BF9B}" dt="2023-02-12T17:08:49.681" v="3961" actId="207"/>
          <ac:spMkLst>
            <pc:docMk/>
            <pc:sldMk cId="184682048" sldId="293"/>
            <ac:spMk id="12" creationId="{E789A2E5-0AFA-FA8B-1971-782F646B3A24}"/>
          </ac:spMkLst>
        </pc:spChg>
        <pc:picChg chg="add del mod">
          <ac:chgData name="Weifeng Xu" userId="e7aed605-a3dd-4d5a-a692-a87037af107b" providerId="ADAL" clId="{BC6292C7-23F4-4ED4-A77E-013F6C63BF9B}" dt="2023-02-12T16:55:51.759" v="3931" actId="478"/>
          <ac:picMkLst>
            <pc:docMk/>
            <pc:sldMk cId="184682048" sldId="293"/>
            <ac:picMk id="6" creationId="{2B478D87-00FA-B7D4-14EA-9B9E333C7E01}"/>
          </ac:picMkLst>
        </pc:picChg>
        <pc:picChg chg="add del mod">
          <ac:chgData name="Weifeng Xu" userId="e7aed605-a3dd-4d5a-a692-a87037af107b" providerId="ADAL" clId="{BC6292C7-23F4-4ED4-A77E-013F6C63BF9B}" dt="2023-02-12T17:06:58.127" v="3936" actId="478"/>
          <ac:picMkLst>
            <pc:docMk/>
            <pc:sldMk cId="184682048" sldId="293"/>
            <ac:picMk id="8" creationId="{5341FC5A-960A-BD42-79DF-E53CBFDA1C7A}"/>
          </ac:picMkLst>
        </pc:picChg>
        <pc:picChg chg="add mod">
          <ac:chgData name="Weifeng Xu" userId="e7aed605-a3dd-4d5a-a692-a87037af107b" providerId="ADAL" clId="{BC6292C7-23F4-4ED4-A77E-013F6C63BF9B}" dt="2023-02-12T17:07:07.338" v="3940" actId="14100"/>
          <ac:picMkLst>
            <pc:docMk/>
            <pc:sldMk cId="184682048" sldId="293"/>
            <ac:picMk id="10" creationId="{113C3181-596A-A76E-A3A9-DB94CEE83D5C}"/>
          </ac:picMkLst>
        </pc:picChg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  <pc:spChg chg="mod">
          <ac:chgData name="Weifeng Xu" userId="e7aed605-a3dd-4d5a-a692-a87037af107b" providerId="ADAL" clId="{BC6292C7-23F4-4ED4-A77E-013F6C63BF9B}" dt="2023-02-12T16:54:06.449" v="3927" actId="20577"/>
          <ac:spMkLst>
            <pc:docMk/>
            <pc:sldMk cId="3491661479" sldId="294"/>
            <ac:spMk id="2" creationId="{2372619A-83A7-D4B8-A84C-274D99F4F6C4}"/>
          </ac:spMkLst>
        </pc:spChg>
        <pc:picChg chg="add mod">
          <ac:chgData name="Weifeng Xu" userId="e7aed605-a3dd-4d5a-a692-a87037af107b" providerId="ADAL" clId="{BC6292C7-23F4-4ED4-A77E-013F6C63BF9B}" dt="2023-02-12T16:54:57.318" v="3930" actId="14100"/>
          <ac:picMkLst>
            <pc:docMk/>
            <pc:sldMk cId="3491661479" sldId="294"/>
            <ac:picMk id="4" creationId="{4B2E4845-54D3-9FCA-DD04-AB90432491EE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6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766" y="2472612"/>
            <a:ext cx="9336833" cy="2387600"/>
          </a:xfrm>
        </p:spPr>
        <p:txBody>
          <a:bodyPr>
            <a:normAutofit/>
          </a:bodyPr>
          <a:lstStyle/>
          <a:p>
            <a:r>
              <a:rPr lang="en-US" sz="4000"/>
              <a:t>Basic </a:t>
            </a:r>
            <a:r>
              <a:rPr lang="en-US" sz="4000" dirty="0"/>
              <a:t>Computer Skills for Digital Forensics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45" y="477935"/>
            <a:ext cx="116352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A-I Vocational Training Institute of Cybersecurity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3012" y="4675673"/>
            <a:ext cx="93368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Prepared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Aminu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Idris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(CCNA, CompTIA Security+, CEH, OSCP, CISSP, CISM)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63" y="58591"/>
            <a:ext cx="1311438" cy="13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00" y="4085538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5833572" y="4920333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92858" y="5195423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0" y="6266034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778615" y="4545885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</a:t>
            </a:r>
            <a:r>
              <a:rPr lang="en-GB"/>
              <a:t>Core Date </a:t>
            </a:r>
            <a:endParaRPr lang="en-GB" dirty="0"/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seconds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1769</Words>
  <Application>Microsoft Office PowerPoint</Application>
  <PresentationFormat>Widescreen</PresentationFormat>
  <Paragraphs>354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-apple-system</vt:lpstr>
      <vt:lpstr>Arial</vt:lpstr>
      <vt:lpstr>Arial Unicode MS</vt:lpstr>
      <vt:lpstr>Calibri</vt:lpstr>
      <vt:lpstr>Calibri Light</vt:lpstr>
      <vt:lpstr>Consolas</vt:lpstr>
      <vt:lpstr>Courier New</vt:lpstr>
      <vt:lpstr>Fira Sans</vt:lpstr>
      <vt:lpstr>Inter-Regular</vt:lpstr>
      <vt:lpstr>OCRB</vt:lpstr>
      <vt:lpstr>Times New Roman</vt:lpstr>
      <vt:lpstr>urw-din</vt:lpstr>
      <vt:lpstr>Office Theme</vt:lpstr>
      <vt:lpstr>Basic Computer Skills for Digital Forensics </vt:lpstr>
      <vt:lpstr>Number Systems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AMINU IDRIS</cp:lastModifiedBy>
  <cp:revision>9</cp:revision>
  <dcterms:created xsi:type="dcterms:W3CDTF">2020-09-14T14:43:27Z</dcterms:created>
  <dcterms:modified xsi:type="dcterms:W3CDTF">2024-10-03T13:42:03Z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