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451" r:id="rId2"/>
    <p:sldId id="256" r:id="rId3"/>
    <p:sldId id="431" r:id="rId4"/>
    <p:sldId id="430" r:id="rId5"/>
    <p:sldId id="421" r:id="rId6"/>
    <p:sldId id="420" r:id="rId7"/>
    <p:sldId id="422" r:id="rId8"/>
    <p:sldId id="393" r:id="rId9"/>
    <p:sldId id="423" r:id="rId10"/>
    <p:sldId id="394" r:id="rId11"/>
    <p:sldId id="397" r:id="rId12"/>
    <p:sldId id="447" r:id="rId13"/>
    <p:sldId id="448" r:id="rId14"/>
    <p:sldId id="449" r:id="rId15"/>
    <p:sldId id="429" r:id="rId16"/>
    <p:sldId id="395" r:id="rId17"/>
    <p:sldId id="428" r:id="rId18"/>
    <p:sldId id="398" r:id="rId19"/>
    <p:sldId id="399" r:id="rId20"/>
    <p:sldId id="400" r:id="rId21"/>
    <p:sldId id="424" r:id="rId22"/>
    <p:sldId id="425" r:id="rId23"/>
    <p:sldId id="426" r:id="rId24"/>
    <p:sldId id="396" r:id="rId25"/>
    <p:sldId id="403" r:id="rId26"/>
    <p:sldId id="401" r:id="rId27"/>
    <p:sldId id="405" r:id="rId28"/>
    <p:sldId id="417" r:id="rId29"/>
    <p:sldId id="416" r:id="rId30"/>
    <p:sldId id="404" r:id="rId31"/>
    <p:sldId id="402" r:id="rId32"/>
    <p:sldId id="406" r:id="rId33"/>
    <p:sldId id="419" r:id="rId34"/>
    <p:sldId id="432" r:id="rId35"/>
    <p:sldId id="433" r:id="rId36"/>
    <p:sldId id="407" r:id="rId37"/>
    <p:sldId id="408" r:id="rId38"/>
    <p:sldId id="409" r:id="rId39"/>
    <p:sldId id="415" r:id="rId40"/>
    <p:sldId id="411" r:id="rId41"/>
    <p:sldId id="413" r:id="rId42"/>
    <p:sldId id="414" r:id="rId43"/>
    <p:sldId id="418" r:id="rId44"/>
    <p:sldId id="434" r:id="rId45"/>
    <p:sldId id="427" r:id="rId46"/>
    <p:sldId id="435" r:id="rId47"/>
    <p:sldId id="436" r:id="rId48"/>
    <p:sldId id="437" r:id="rId49"/>
    <p:sldId id="441" r:id="rId50"/>
    <p:sldId id="438" r:id="rId51"/>
    <p:sldId id="439" r:id="rId52"/>
    <p:sldId id="440" r:id="rId53"/>
    <p:sldId id="442" r:id="rId54"/>
    <p:sldId id="443" r:id="rId55"/>
    <p:sldId id="444" r:id="rId56"/>
    <p:sldId id="445" r:id="rId57"/>
    <p:sldId id="446" r:id="rId58"/>
    <p:sldId id="45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8E51A-E004-46A7-AC6C-9DC21C0A72CD}" v="67" dt="2021-08-28T01:25:3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5" autoAdjust="0"/>
    <p:restoredTop sz="86667" autoAdjust="0"/>
  </p:normalViewPr>
  <p:slideViewPr>
    <p:cSldViewPr snapToGrid="0">
      <p:cViewPr varScale="1">
        <p:scale>
          <a:sx n="71" d="100"/>
          <a:sy n="71" d="100"/>
        </p:scale>
        <p:origin x="156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5EA8E51A-E004-46A7-AC6C-9DC21C0A72CD}"/>
    <pc:docChg chg="undo custSel addSld delSld modSld sldOrd addSection delSection modSection">
      <pc:chgData name="Weifeng Xu" userId="e7aed605-a3dd-4d5a-a692-a87037af107b" providerId="ADAL" clId="{5EA8E51A-E004-46A7-AC6C-9DC21C0A72CD}" dt="2022-09-19T21:41:35.450" v="1125" actId="20577"/>
      <pc:docMkLst>
        <pc:docMk/>
      </pc:docMkLst>
      <pc:sldChg chg="addSp delSp mod">
        <pc:chgData name="Weifeng Xu" userId="e7aed605-a3dd-4d5a-a692-a87037af107b" providerId="ADAL" clId="{5EA8E51A-E004-46A7-AC6C-9DC21C0A72CD}" dt="2021-08-28T01:12:08.876" v="743" actId="9405"/>
        <pc:sldMkLst>
          <pc:docMk/>
          <pc:sldMk cId="1325061211" sldId="256"/>
        </pc:sldMkLst>
        <pc:inkChg chg="add del">
          <ac:chgData name="Weifeng Xu" userId="e7aed605-a3dd-4d5a-a692-a87037af107b" providerId="ADAL" clId="{5EA8E51A-E004-46A7-AC6C-9DC21C0A72CD}" dt="2021-08-28T01:12:08.876" v="743" actId="9405"/>
          <ac:inkMkLst>
            <pc:docMk/>
            <pc:sldMk cId="1325061211" sldId="256"/>
            <ac:inkMk id="3" creationId="{36367EB2-F78E-403B-A6EE-DDB0163190BF}"/>
          </ac:inkMkLst>
        </pc:inkChg>
      </pc:sldChg>
      <pc:sldChg chg="addSp delSp modSp del mod ord">
        <pc:chgData name="Weifeng Xu" userId="e7aed605-a3dd-4d5a-a692-a87037af107b" providerId="ADAL" clId="{5EA8E51A-E004-46A7-AC6C-9DC21C0A72CD}" dt="2021-08-27T21:02:20.898" v="633" actId="47"/>
        <pc:sldMkLst>
          <pc:docMk/>
          <pc:sldMk cId="2789471632" sldId="392"/>
        </pc:sldMkLst>
        <pc:spChg chg="mod">
          <ac:chgData name="Weifeng Xu" userId="e7aed605-a3dd-4d5a-a692-a87037af107b" providerId="ADAL" clId="{5EA8E51A-E004-46A7-AC6C-9DC21C0A72CD}" dt="2021-08-27T15:52:24.582" v="445" actId="1076"/>
          <ac:spMkLst>
            <pc:docMk/>
            <pc:sldMk cId="2789471632" sldId="392"/>
            <ac:spMk id="5" creationId="{00000000-0000-0000-0000-000000000000}"/>
          </ac:spMkLst>
        </pc:spChg>
        <pc:picChg chg="mod">
          <ac:chgData name="Weifeng Xu" userId="e7aed605-a3dd-4d5a-a692-a87037af107b" providerId="ADAL" clId="{5EA8E51A-E004-46A7-AC6C-9DC21C0A72CD}" dt="2021-08-27T15:52:27.334" v="451" actId="14100"/>
          <ac:picMkLst>
            <pc:docMk/>
            <pc:sldMk cId="2789471632" sldId="392"/>
            <ac:picMk id="1026" creationId="{00000000-0000-0000-0000-000000000000}"/>
          </ac:picMkLst>
        </pc:picChg>
        <pc:picChg chg="add del mod">
          <ac:chgData name="Weifeng Xu" userId="e7aed605-a3dd-4d5a-a692-a87037af107b" providerId="ADAL" clId="{5EA8E51A-E004-46A7-AC6C-9DC21C0A72CD}" dt="2021-08-27T15:52:26.181" v="449"/>
          <ac:picMkLst>
            <pc:docMk/>
            <pc:sldMk cId="2789471632" sldId="392"/>
            <ac:picMk id="2050" creationId="{F94BB156-98AE-48DC-A446-18D2C505D4BB}"/>
          </ac:picMkLst>
        </pc:picChg>
      </pc:sldChg>
      <pc:sldChg chg="addSp modSp mod">
        <pc:chgData name="Weifeng Xu" userId="e7aed605-a3dd-4d5a-a692-a87037af107b" providerId="ADAL" clId="{5EA8E51A-E004-46A7-AC6C-9DC21C0A72CD}" dt="2021-08-28T01:25:42.519" v="820" actId="167"/>
        <pc:sldMkLst>
          <pc:docMk/>
          <pc:sldMk cId="1871513867" sldId="419"/>
        </pc:sldMkLst>
        <pc:spChg chg="mod">
          <ac:chgData name="Weifeng Xu" userId="e7aed605-a3dd-4d5a-a692-a87037af107b" providerId="ADAL" clId="{5EA8E51A-E004-46A7-AC6C-9DC21C0A72CD}" dt="2021-08-28T01:23:02.966" v="817" actId="20577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5EA8E51A-E004-46A7-AC6C-9DC21C0A72CD}" dt="2021-08-28T01:25:29.625" v="818"/>
          <ac:spMkLst>
            <pc:docMk/>
            <pc:sldMk cId="1871513867" sldId="419"/>
            <ac:spMk id="23" creationId="{B03EBA51-A4DD-423E-84BD-B61F37EEAA56}"/>
          </ac:spMkLst>
        </pc:spChg>
        <pc:picChg chg="add mod">
          <ac:chgData name="Weifeng Xu" userId="e7aed605-a3dd-4d5a-a692-a87037af107b" providerId="ADAL" clId="{5EA8E51A-E004-46A7-AC6C-9DC21C0A72CD}" dt="2021-08-28T01:25:29.625" v="818"/>
          <ac:picMkLst>
            <pc:docMk/>
            <pc:sldMk cId="1871513867" sldId="419"/>
            <ac:picMk id="22" creationId="{F1366716-1113-4A39-9B2B-861154103BBE}"/>
          </ac:picMkLst>
        </pc:picChg>
        <pc:cxnChg chg="add mod ord">
          <ac:chgData name="Weifeng Xu" userId="e7aed605-a3dd-4d5a-a692-a87037af107b" providerId="ADAL" clId="{5EA8E51A-E004-46A7-AC6C-9DC21C0A72CD}" dt="2021-08-28T01:25:42.519" v="820" actId="167"/>
          <ac:cxnSpMkLst>
            <pc:docMk/>
            <pc:sldMk cId="1871513867" sldId="419"/>
            <ac:cxnSpMk id="24" creationId="{3962D2E3-19A5-401B-B978-4D5F803EA8B8}"/>
          </ac:cxnSpMkLst>
        </pc:cxnChg>
      </pc:sldChg>
      <pc:sldChg chg="addSp delSp modSp mod setBg">
        <pc:chgData name="Weifeng Xu" userId="e7aed605-a3dd-4d5a-a692-a87037af107b" providerId="ADAL" clId="{5EA8E51A-E004-46A7-AC6C-9DC21C0A72CD}" dt="2021-08-28T01:14:24.248" v="771" actId="1076"/>
        <pc:sldMkLst>
          <pc:docMk/>
          <pc:sldMk cId="4160866766" sldId="420"/>
        </pc:sldMkLst>
        <pc:spChg chg="mod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2" creationId="{2061FB7A-CFFA-489E-A576-1A9D6F147D8B}"/>
          </ac:spMkLst>
        </pc:spChg>
        <pc:spChg chg="mod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5EA8E51A-E004-46A7-AC6C-9DC21C0A72CD}" dt="2021-08-28T01:06:23.823" v="644" actId="478"/>
          <ac:spMkLst>
            <pc:docMk/>
            <pc:sldMk cId="4160866766" sldId="420"/>
            <ac:spMk id="7" creationId="{70E20E78-1D39-46E4-800C-68A4085F7ADA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3" creationId="{B5FA7C47-B7C1-4D2E-AB49-ED23BA34BA83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5" creationId="{596EE156-ABF1-4329-A6BA-03B4254E0877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7" creationId="{19B9933F-AAB3-444A-8BB5-9CA194A8BC63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9" creationId="{7D20183A-0B1D-4A1F-89B1-ADBEDBC6E54E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21" creationId="{131031D3-26CD-4214-A9A4-5857EFA15A0C}"/>
          </ac:spMkLst>
        </pc:spChg>
        <pc:spChg chg="add mod">
          <ac:chgData name="Weifeng Xu" userId="e7aed605-a3dd-4d5a-a692-a87037af107b" providerId="ADAL" clId="{5EA8E51A-E004-46A7-AC6C-9DC21C0A72CD}" dt="2021-08-28T01:10:40.743" v="710" actId="1076"/>
          <ac:spMkLst>
            <pc:docMk/>
            <pc:sldMk cId="4160866766" sldId="420"/>
            <ac:spMk id="32" creationId="{5425871A-568E-4452-B46F-50EF59E0A192}"/>
          </ac:spMkLst>
        </pc:spChg>
        <pc:spChg chg="add mod">
          <ac:chgData name="Weifeng Xu" userId="e7aed605-a3dd-4d5a-a692-a87037af107b" providerId="ADAL" clId="{5EA8E51A-E004-46A7-AC6C-9DC21C0A72CD}" dt="2021-08-28T01:13:52.768" v="767" actId="1076"/>
          <ac:spMkLst>
            <pc:docMk/>
            <pc:sldMk cId="4160866766" sldId="420"/>
            <ac:spMk id="33" creationId="{F3404DC9-5604-44F9-B891-254D41D5261A}"/>
          </ac:spMkLst>
        </pc:spChg>
        <pc:spChg chg="add del">
          <ac:chgData name="Weifeng Xu" userId="e7aed605-a3dd-4d5a-a692-a87037af107b" providerId="ADAL" clId="{5EA8E51A-E004-46A7-AC6C-9DC21C0A72CD}" dt="2021-08-28T01:11:18.933" v="736" actId="11529"/>
          <ac:spMkLst>
            <pc:docMk/>
            <pc:sldMk cId="4160866766" sldId="420"/>
            <ac:spMk id="34" creationId="{78B18083-72BE-4362-AB17-226030E513DA}"/>
          </ac:spMkLst>
        </pc:spChg>
        <pc:spChg chg="add mod">
          <ac:chgData name="Weifeng Xu" userId="e7aed605-a3dd-4d5a-a692-a87037af107b" providerId="ADAL" clId="{5EA8E51A-E004-46A7-AC6C-9DC21C0A72CD}" dt="2021-08-28T01:14:24.248" v="771" actId="1076"/>
          <ac:spMkLst>
            <pc:docMk/>
            <pc:sldMk cId="4160866766" sldId="420"/>
            <ac:spMk id="50" creationId="{DD1F4B19-E5E8-4AB7-BEBD-AB9FE7A14AFC}"/>
          </ac:spMkLst>
        </pc:spChg>
        <pc:grpChg chg="mod">
          <ac:chgData name="Weifeng Xu" userId="e7aed605-a3dd-4d5a-a692-a87037af107b" providerId="ADAL" clId="{5EA8E51A-E004-46A7-AC6C-9DC21C0A72CD}" dt="2021-08-28T01:07:39.927" v="659"/>
          <ac:grpSpMkLst>
            <pc:docMk/>
            <pc:sldMk cId="4160866766" sldId="420"/>
            <ac:grpSpMk id="9" creationId="{91D4980B-F7D4-4B8D-82B4-B85354791555}"/>
          </ac:grpSpMkLst>
        </pc:grpChg>
        <pc:grpChg chg="mod">
          <ac:chgData name="Weifeng Xu" userId="e7aed605-a3dd-4d5a-a692-a87037af107b" providerId="ADAL" clId="{5EA8E51A-E004-46A7-AC6C-9DC21C0A72CD}" dt="2021-08-28T01:08:19.318" v="667"/>
          <ac:grpSpMkLst>
            <pc:docMk/>
            <pc:sldMk cId="4160866766" sldId="420"/>
            <ac:grpSpMk id="12" creationId="{67B1C670-6072-4D01-B374-E131EAD43905}"/>
          </ac:grpSpMkLst>
        </pc:grpChg>
        <pc:grpChg chg="mod">
          <ac:chgData name="Weifeng Xu" userId="e7aed605-a3dd-4d5a-a692-a87037af107b" providerId="ADAL" clId="{5EA8E51A-E004-46A7-AC6C-9DC21C0A72CD}" dt="2021-08-28T01:09:04.329" v="679"/>
          <ac:grpSpMkLst>
            <pc:docMk/>
            <pc:sldMk cId="4160866766" sldId="420"/>
            <ac:grpSpMk id="24" creationId="{18475CBC-A7E0-4268-9F49-215DAE1A6C60}"/>
          </ac:grpSpMkLst>
        </pc:grpChg>
        <pc:grpChg chg="mod">
          <ac:chgData name="Weifeng Xu" userId="e7aed605-a3dd-4d5a-a692-a87037af107b" providerId="ADAL" clId="{5EA8E51A-E004-46A7-AC6C-9DC21C0A72CD}" dt="2021-08-28T01:09:19.013" v="684"/>
          <ac:grpSpMkLst>
            <pc:docMk/>
            <pc:sldMk cId="4160866766" sldId="420"/>
            <ac:grpSpMk id="27" creationId="{0A17902B-B00E-4D68-B120-B98024E6289B}"/>
          </ac:grpSpMkLst>
        </pc:grpChg>
        <pc:grpChg chg="mod">
          <ac:chgData name="Weifeng Xu" userId="e7aed605-a3dd-4d5a-a692-a87037af107b" providerId="ADAL" clId="{5EA8E51A-E004-46A7-AC6C-9DC21C0A72CD}" dt="2021-08-28T01:10:02.286" v="688"/>
          <ac:grpSpMkLst>
            <pc:docMk/>
            <pc:sldMk cId="4160866766" sldId="420"/>
            <ac:grpSpMk id="31" creationId="{BF928DAF-93D4-4B6B-822E-6DD5CF609BB9}"/>
          </ac:grpSpMkLst>
        </pc:grpChg>
        <pc:grpChg chg="mod">
          <ac:chgData name="Weifeng Xu" userId="e7aed605-a3dd-4d5a-a692-a87037af107b" providerId="ADAL" clId="{5EA8E51A-E004-46A7-AC6C-9DC21C0A72CD}" dt="2021-08-28T01:12:19.305" v="756"/>
          <ac:grpSpMkLst>
            <pc:docMk/>
            <pc:sldMk cId="4160866766" sldId="420"/>
            <ac:grpSpMk id="46" creationId="{1CDF413F-BEDB-499A-816A-01B3C97FFC0E}"/>
          </ac:grpSpMkLst>
        </pc:grpChg>
        <pc:picChg chg="add del mod">
          <ac:chgData name="Weifeng Xu" userId="e7aed605-a3dd-4d5a-a692-a87037af107b" providerId="ADAL" clId="{5EA8E51A-E004-46A7-AC6C-9DC21C0A72CD}" dt="2021-08-28T01:06:21.839" v="643" actId="478"/>
          <ac:picMkLst>
            <pc:docMk/>
            <pc:sldMk cId="4160866766" sldId="420"/>
            <ac:picMk id="6" creationId="{0EE3E99C-C837-45FC-A348-D668AF54CCDF}"/>
          </ac:picMkLst>
        </pc:picChg>
        <pc:picChg chg="add mod">
          <ac:chgData name="Weifeng Xu" userId="e7aed605-a3dd-4d5a-a692-a87037af107b" providerId="ADAL" clId="{5EA8E51A-E004-46A7-AC6C-9DC21C0A72CD}" dt="2021-08-28T01:13:41.233" v="764" actId="1076"/>
          <ac:picMkLst>
            <pc:docMk/>
            <pc:sldMk cId="4160866766" sldId="420"/>
            <ac:picMk id="8" creationId="{9FE191B5-20A9-4FE1-8220-04C4D95D05D4}"/>
          </ac:picMkLst>
        </pc:picChg>
        <pc:inkChg chg="add del mod">
          <ac:chgData name="Weifeng Xu" userId="e7aed605-a3dd-4d5a-a692-a87037af107b" providerId="ADAL" clId="{5EA8E51A-E004-46A7-AC6C-9DC21C0A72CD}" dt="2021-08-28T01:07:40.326" v="660" actId="9405"/>
          <ac:inkMkLst>
            <pc:docMk/>
            <pc:sldMk cId="4160866766" sldId="420"/>
            <ac:inkMk id="4" creationId="{14C9B3F8-AB84-44BB-ADA6-6E278B30D5C0}"/>
          </ac:inkMkLst>
        </pc:inkChg>
        <pc:inkChg chg="add del mod">
          <ac:chgData name="Weifeng Xu" userId="e7aed605-a3dd-4d5a-a692-a87037af107b" providerId="ADAL" clId="{5EA8E51A-E004-46A7-AC6C-9DC21C0A72CD}" dt="2021-08-28T01:07:39.927" v="659"/>
          <ac:inkMkLst>
            <pc:docMk/>
            <pc:sldMk cId="4160866766" sldId="420"/>
            <ac:inkMk id="5" creationId="{F869EE35-A2B7-4649-910F-6681FDD1733C}"/>
          </ac:inkMkLst>
        </pc:inkChg>
        <pc:inkChg chg="add del mod">
          <ac:chgData name="Weifeng Xu" userId="e7aed605-a3dd-4d5a-a692-a87037af107b" providerId="ADAL" clId="{5EA8E51A-E004-46A7-AC6C-9DC21C0A72CD}" dt="2021-08-28T01:08:20.478" v="670" actId="9405"/>
          <ac:inkMkLst>
            <pc:docMk/>
            <pc:sldMk cId="4160866766" sldId="420"/>
            <ac:inkMk id="10" creationId="{5B997626-2805-4D54-88E5-9ADFA9CB8A7C}"/>
          </ac:inkMkLst>
        </pc:inkChg>
        <pc:inkChg chg="add del mod">
          <ac:chgData name="Weifeng Xu" userId="e7aed605-a3dd-4d5a-a692-a87037af107b" providerId="ADAL" clId="{5EA8E51A-E004-46A7-AC6C-9DC21C0A72CD}" dt="2021-08-28T01:08:19.318" v="667"/>
          <ac:inkMkLst>
            <pc:docMk/>
            <pc:sldMk cId="4160866766" sldId="420"/>
            <ac:inkMk id="11" creationId="{5743F2D3-FDDC-4A4B-83F3-0584F00EE385}"/>
          </ac:inkMkLst>
        </pc:inkChg>
        <pc:inkChg chg="add del">
          <ac:chgData name="Weifeng Xu" userId="e7aed605-a3dd-4d5a-a692-a87037af107b" providerId="ADAL" clId="{5EA8E51A-E004-46A7-AC6C-9DC21C0A72CD}" dt="2021-08-28T01:08:18.918" v="665" actId="9405"/>
          <ac:inkMkLst>
            <pc:docMk/>
            <pc:sldMk cId="4160866766" sldId="420"/>
            <ac:inkMk id="14" creationId="{1DBDADAC-37EC-4176-B940-B80C66F0A22D}"/>
          </ac:inkMkLst>
        </pc:inkChg>
        <pc:inkChg chg="add del">
          <ac:chgData name="Weifeng Xu" userId="e7aed605-a3dd-4d5a-a692-a87037af107b" providerId="ADAL" clId="{5EA8E51A-E004-46A7-AC6C-9DC21C0A72CD}" dt="2021-08-28T01:08:20.173" v="669" actId="9405"/>
          <ac:inkMkLst>
            <pc:docMk/>
            <pc:sldMk cId="4160866766" sldId="420"/>
            <ac:inkMk id="16" creationId="{83047939-1021-4588-9CFC-558E2CB0D2F8}"/>
          </ac:inkMkLst>
        </pc:inkChg>
        <pc:inkChg chg="add del">
          <ac:chgData name="Weifeng Xu" userId="e7aed605-a3dd-4d5a-a692-a87037af107b" providerId="ADAL" clId="{5EA8E51A-E004-46A7-AC6C-9DC21C0A72CD}" dt="2021-08-28T01:08:54.365" v="676" actId="9405"/>
          <ac:inkMkLst>
            <pc:docMk/>
            <pc:sldMk cId="4160866766" sldId="420"/>
            <ac:inkMk id="18" creationId="{A2156C06-267B-4371-901A-939B3FC3006B}"/>
          </ac:inkMkLst>
        </pc:inkChg>
        <pc:inkChg chg="add del">
          <ac:chgData name="Weifeng Xu" userId="e7aed605-a3dd-4d5a-a692-a87037af107b" providerId="ADAL" clId="{5EA8E51A-E004-46A7-AC6C-9DC21C0A72CD}" dt="2021-08-28T01:08:54.021" v="675" actId="9405"/>
          <ac:inkMkLst>
            <pc:docMk/>
            <pc:sldMk cId="4160866766" sldId="420"/>
            <ac:inkMk id="20" creationId="{3D2BD149-3120-41B2-91F2-0B146BD63771}"/>
          </ac:inkMkLst>
        </pc:inkChg>
        <pc:inkChg chg="add mod">
          <ac:chgData name="Weifeng Xu" userId="e7aed605-a3dd-4d5a-a692-a87037af107b" providerId="ADAL" clId="{5EA8E51A-E004-46A7-AC6C-9DC21C0A72CD}" dt="2021-08-28T01:09:04.329" v="679"/>
          <ac:inkMkLst>
            <pc:docMk/>
            <pc:sldMk cId="4160866766" sldId="420"/>
            <ac:inkMk id="22" creationId="{357D329F-6467-4F02-87AE-4C5B683F2AF7}"/>
          </ac:inkMkLst>
        </pc:inkChg>
        <pc:inkChg chg="add mod">
          <ac:chgData name="Weifeng Xu" userId="e7aed605-a3dd-4d5a-a692-a87037af107b" providerId="ADAL" clId="{5EA8E51A-E004-46A7-AC6C-9DC21C0A72CD}" dt="2021-08-28T01:09:04.329" v="679"/>
          <ac:inkMkLst>
            <pc:docMk/>
            <pc:sldMk cId="4160866766" sldId="420"/>
            <ac:inkMk id="23" creationId="{C52C29EC-54BB-4B98-A7BB-0652B33571FA}"/>
          </ac:inkMkLst>
        </pc:inkChg>
        <pc:inkChg chg="add mod">
          <ac:chgData name="Weifeng Xu" userId="e7aed605-a3dd-4d5a-a692-a87037af107b" providerId="ADAL" clId="{5EA8E51A-E004-46A7-AC6C-9DC21C0A72CD}" dt="2021-08-28T01:09:19.013" v="684"/>
          <ac:inkMkLst>
            <pc:docMk/>
            <pc:sldMk cId="4160866766" sldId="420"/>
            <ac:inkMk id="25" creationId="{8F46DFFD-CE55-4A4F-BDEF-8D66F602D167}"/>
          </ac:inkMkLst>
        </pc:inkChg>
        <pc:inkChg chg="add del mod">
          <ac:chgData name="Weifeng Xu" userId="e7aed605-a3dd-4d5a-a692-a87037af107b" providerId="ADAL" clId="{5EA8E51A-E004-46A7-AC6C-9DC21C0A72CD}" dt="2021-08-28T01:09:19.013" v="684"/>
          <ac:inkMkLst>
            <pc:docMk/>
            <pc:sldMk cId="4160866766" sldId="420"/>
            <ac:inkMk id="26" creationId="{6A9E265F-9141-435A-8DC5-582612EF4492}"/>
          </ac:inkMkLst>
        </pc:inkChg>
        <pc:inkChg chg="add">
          <ac:chgData name="Weifeng Xu" userId="e7aed605-a3dd-4d5a-a692-a87037af107b" providerId="ADAL" clId="{5EA8E51A-E004-46A7-AC6C-9DC21C0A72CD}" dt="2021-08-28T01:09:20.711" v="685" actId="9405"/>
          <ac:inkMkLst>
            <pc:docMk/>
            <pc:sldMk cId="4160866766" sldId="420"/>
            <ac:inkMk id="28" creationId="{046D510B-5405-4D2B-BBDB-15D986283134}"/>
          </ac:inkMkLst>
        </pc:inkChg>
        <pc:inkChg chg="add mod">
          <ac:chgData name="Weifeng Xu" userId="e7aed605-a3dd-4d5a-a692-a87037af107b" providerId="ADAL" clId="{5EA8E51A-E004-46A7-AC6C-9DC21C0A72CD}" dt="2021-08-28T01:10:02.286" v="688"/>
          <ac:inkMkLst>
            <pc:docMk/>
            <pc:sldMk cId="4160866766" sldId="420"/>
            <ac:inkMk id="29" creationId="{5AD0E0BC-22F8-4C21-A39C-05C82F5229C7}"/>
          </ac:inkMkLst>
        </pc:inkChg>
        <pc:inkChg chg="add mod">
          <ac:chgData name="Weifeng Xu" userId="e7aed605-a3dd-4d5a-a692-a87037af107b" providerId="ADAL" clId="{5EA8E51A-E004-46A7-AC6C-9DC21C0A72CD}" dt="2021-08-28T01:10:02.286" v="688"/>
          <ac:inkMkLst>
            <pc:docMk/>
            <pc:sldMk cId="4160866766" sldId="420"/>
            <ac:inkMk id="30" creationId="{0DE63AE1-E5F5-44F7-8649-7932279D2C39}"/>
          </ac:inkMkLst>
        </pc:inkChg>
        <pc:inkChg chg="add del">
          <ac:chgData name="Weifeng Xu" userId="e7aed605-a3dd-4d5a-a692-a87037af107b" providerId="ADAL" clId="{5EA8E51A-E004-46A7-AC6C-9DC21C0A72CD}" dt="2021-08-28T01:11:28.626" v="738" actId="9405"/>
          <ac:inkMkLst>
            <pc:docMk/>
            <pc:sldMk cId="4160866766" sldId="420"/>
            <ac:inkMk id="35" creationId="{6F29CB0C-0438-4510-9E0A-BB27CB57EF1B}"/>
          </ac:inkMkLst>
        </pc:inkChg>
        <pc:inkChg chg="add del">
          <ac:chgData name="Weifeng Xu" userId="e7aed605-a3dd-4d5a-a692-a87037af107b" providerId="ADAL" clId="{5EA8E51A-E004-46A7-AC6C-9DC21C0A72CD}" dt="2021-08-28T01:11:33.002" v="740" actId="9405"/>
          <ac:inkMkLst>
            <pc:docMk/>
            <pc:sldMk cId="4160866766" sldId="420"/>
            <ac:inkMk id="36" creationId="{B778840F-2EEE-4165-BD15-BA6C21F81DA0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7" creationId="{2414FD8A-AD26-43E8-B535-3D7384E6141B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8" creationId="{65524BE9-379A-4827-BBDF-884D3F178033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9" creationId="{937F5AFE-C188-4035-B297-3A0C72A843DE}"/>
          </ac:inkMkLst>
        </pc:inkChg>
        <pc:inkChg chg="add">
          <ac:chgData name="Weifeng Xu" userId="e7aed605-a3dd-4d5a-a692-a87037af107b" providerId="ADAL" clId="{5EA8E51A-E004-46A7-AC6C-9DC21C0A72CD}" dt="2021-08-28T01:12:15.476" v="748" actId="9405"/>
          <ac:inkMkLst>
            <pc:docMk/>
            <pc:sldMk cId="4160866766" sldId="420"/>
            <ac:inkMk id="40" creationId="{80BD0E55-04FA-4704-B6AD-EE817CC9A7B2}"/>
          </ac:inkMkLst>
        </pc:inkChg>
        <pc:inkChg chg="add">
          <ac:chgData name="Weifeng Xu" userId="e7aed605-a3dd-4d5a-a692-a87037af107b" providerId="ADAL" clId="{5EA8E51A-E004-46A7-AC6C-9DC21C0A72CD}" dt="2021-08-28T01:12:16.125" v="749" actId="9405"/>
          <ac:inkMkLst>
            <pc:docMk/>
            <pc:sldMk cId="4160866766" sldId="420"/>
            <ac:inkMk id="41" creationId="{30F228E9-44ED-4739-A97B-694E929122B2}"/>
          </ac:inkMkLst>
        </pc:inkChg>
        <pc:inkChg chg="add">
          <ac:chgData name="Weifeng Xu" userId="e7aed605-a3dd-4d5a-a692-a87037af107b" providerId="ADAL" clId="{5EA8E51A-E004-46A7-AC6C-9DC21C0A72CD}" dt="2021-08-28T01:12:16.555" v="750" actId="9405"/>
          <ac:inkMkLst>
            <pc:docMk/>
            <pc:sldMk cId="4160866766" sldId="420"/>
            <ac:inkMk id="42" creationId="{27A0594C-00F9-4651-9A53-7CA31D25B29E}"/>
          </ac:inkMkLst>
        </pc:inkChg>
        <pc:inkChg chg="add">
          <ac:chgData name="Weifeng Xu" userId="e7aed605-a3dd-4d5a-a692-a87037af107b" providerId="ADAL" clId="{5EA8E51A-E004-46A7-AC6C-9DC21C0A72CD}" dt="2021-08-28T01:12:17.064" v="751" actId="9405"/>
          <ac:inkMkLst>
            <pc:docMk/>
            <pc:sldMk cId="4160866766" sldId="420"/>
            <ac:inkMk id="43" creationId="{FC710171-284B-44B4-843C-E85DDFC39AF4}"/>
          </ac:inkMkLst>
        </pc:inkChg>
        <pc:inkChg chg="add">
          <ac:chgData name="Weifeng Xu" userId="e7aed605-a3dd-4d5a-a692-a87037af107b" providerId="ADAL" clId="{5EA8E51A-E004-46A7-AC6C-9DC21C0A72CD}" dt="2021-08-28T01:12:17.413" v="752" actId="9405"/>
          <ac:inkMkLst>
            <pc:docMk/>
            <pc:sldMk cId="4160866766" sldId="420"/>
            <ac:inkMk id="44" creationId="{5EF255A4-1885-4A0C-B772-3559EEAE9EE5}"/>
          </ac:inkMkLst>
        </pc:inkChg>
        <pc:inkChg chg="add del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45" creationId="{AE2D06BC-1D7E-4887-8E8F-C4EA4B5F599A}"/>
          </ac:inkMkLst>
        </pc:inkChg>
        <pc:inkChg chg="add">
          <ac:chgData name="Weifeng Xu" userId="e7aed605-a3dd-4d5a-a692-a87037af107b" providerId="ADAL" clId="{5EA8E51A-E004-46A7-AC6C-9DC21C0A72CD}" dt="2021-08-28T01:12:26.959" v="757" actId="9405"/>
          <ac:inkMkLst>
            <pc:docMk/>
            <pc:sldMk cId="4160866766" sldId="420"/>
            <ac:inkMk id="47" creationId="{AB3E5BC4-46FD-4FE8-B094-18EF39E51205}"/>
          </ac:inkMkLst>
        </pc:inkChg>
        <pc:inkChg chg="add">
          <ac:chgData name="Weifeng Xu" userId="e7aed605-a3dd-4d5a-a692-a87037af107b" providerId="ADAL" clId="{5EA8E51A-E004-46A7-AC6C-9DC21C0A72CD}" dt="2021-08-28T01:12:27.373" v="758" actId="9405"/>
          <ac:inkMkLst>
            <pc:docMk/>
            <pc:sldMk cId="4160866766" sldId="420"/>
            <ac:inkMk id="48" creationId="{936CDD3A-8D05-45E8-BCD9-310AC5EE5BB0}"/>
          </ac:inkMkLst>
        </pc:inkChg>
        <pc:inkChg chg="add">
          <ac:chgData name="Weifeng Xu" userId="e7aed605-a3dd-4d5a-a692-a87037af107b" providerId="ADAL" clId="{5EA8E51A-E004-46A7-AC6C-9DC21C0A72CD}" dt="2021-08-28T01:12:27.708" v="759" actId="9405"/>
          <ac:inkMkLst>
            <pc:docMk/>
            <pc:sldMk cId="4160866766" sldId="420"/>
            <ac:inkMk id="49" creationId="{27694D26-5A1F-496D-95B8-AD27EF5F3874}"/>
          </ac:inkMkLst>
        </pc:inkChg>
      </pc:sldChg>
      <pc:sldChg chg="ord">
        <pc:chgData name="Weifeng Xu" userId="e7aed605-a3dd-4d5a-a692-a87037af107b" providerId="ADAL" clId="{5EA8E51A-E004-46A7-AC6C-9DC21C0A72CD}" dt="2021-08-27T21:02:33.909" v="637"/>
        <pc:sldMkLst>
          <pc:docMk/>
          <pc:sldMk cId="1090587346" sldId="421"/>
        </pc:sldMkLst>
      </pc:sldChg>
      <pc:sldChg chg="addSp delSp modSp mod">
        <pc:chgData name="Weifeng Xu" userId="e7aed605-a3dd-4d5a-a692-a87037af107b" providerId="ADAL" clId="{5EA8E51A-E004-46A7-AC6C-9DC21C0A72CD}" dt="2021-08-24T12:57:39.935" v="26" actId="478"/>
        <pc:sldMkLst>
          <pc:docMk/>
          <pc:sldMk cId="2079099636" sldId="422"/>
        </pc:sldMkLst>
        <pc:grpChg chg="del mod">
          <ac:chgData name="Weifeng Xu" userId="e7aed605-a3dd-4d5a-a692-a87037af107b" providerId="ADAL" clId="{5EA8E51A-E004-46A7-AC6C-9DC21C0A72CD}" dt="2021-08-24T12:57:37.406" v="24" actId="478"/>
          <ac:grpSpMkLst>
            <pc:docMk/>
            <pc:sldMk cId="2079099636" sldId="422"/>
            <ac:grpSpMk id="11" creationId="{858ACA40-6434-4674-AB0A-992454BA58F9}"/>
          </ac:grpSpMkLst>
        </pc:grpChg>
        <pc:grpChg chg="del mod">
          <ac:chgData name="Weifeng Xu" userId="e7aed605-a3dd-4d5a-a692-a87037af107b" providerId="ADAL" clId="{5EA8E51A-E004-46A7-AC6C-9DC21C0A72CD}" dt="2021-08-24T12:57:11.786" v="23"/>
          <ac:grpSpMkLst>
            <pc:docMk/>
            <pc:sldMk cId="2079099636" sldId="422"/>
            <ac:grpSpMk id="14" creationId="{F26BFFC4-054E-46F8-82D5-7BE4C6BBE733}"/>
          </ac:grpSpMkLst>
        </pc:grpChg>
        <pc:grpChg chg="del mod">
          <ac:chgData name="Weifeng Xu" userId="e7aed605-a3dd-4d5a-a692-a87037af107b" providerId="ADAL" clId="{5EA8E51A-E004-46A7-AC6C-9DC21C0A72CD}" dt="2021-08-24T12:57:38.765" v="25" actId="478"/>
          <ac:grpSpMkLst>
            <pc:docMk/>
            <pc:sldMk cId="2079099636" sldId="422"/>
            <ac:grpSpMk id="17" creationId="{DBB260B9-21BB-48F7-A02F-89F478FC9775}"/>
          </ac:grpSpMkLst>
        </pc:grpChg>
        <pc:inkChg chg="add">
          <ac:chgData name="Weifeng Xu" userId="e7aed605-a3dd-4d5a-a692-a87037af107b" providerId="ADAL" clId="{5EA8E51A-E004-46A7-AC6C-9DC21C0A72CD}" dt="2021-08-24T12:56:52.210" v="13" actId="9405"/>
          <ac:inkMkLst>
            <pc:docMk/>
            <pc:sldMk cId="2079099636" sldId="422"/>
            <ac:inkMk id="5" creationId="{B28741BA-8B8E-465C-AE05-8B21ED1DDDEE}"/>
          </ac:inkMkLst>
        </pc:inkChg>
        <pc:inkChg chg="add del">
          <ac:chgData name="Weifeng Xu" userId="e7aed605-a3dd-4d5a-a692-a87037af107b" providerId="ADAL" clId="{5EA8E51A-E004-46A7-AC6C-9DC21C0A72CD}" dt="2021-08-24T12:57:39.935" v="26" actId="478"/>
          <ac:inkMkLst>
            <pc:docMk/>
            <pc:sldMk cId="2079099636" sldId="422"/>
            <ac:inkMk id="7" creationId="{6A90602D-DE69-42D7-93CC-6C4D0A4CF59C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9" creationId="{14E543B2-75A5-4D44-994D-8B13A287AAD4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10" creationId="{1F78B0BC-52A2-4B55-AD91-940F671179D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2" creationId="{95AD5365-C56D-4266-B8EB-ADA66D899DD1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3" creationId="{E7894399-F0E0-461F-9A19-2F1D5B9E84B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5" creationId="{128FD28A-C143-4EDD-A3B9-235E30674CC6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6" creationId="{0DC7EB55-A8A4-4165-A2C3-314B8BE935C6}"/>
          </ac:inkMkLst>
        </pc:inkChg>
      </pc:sldChg>
      <pc:sldChg chg="addSp delSp modSp mod modClrScheme chgLayout">
        <pc:chgData name="Weifeng Xu" userId="e7aed605-a3dd-4d5a-a692-a87037af107b" providerId="ADAL" clId="{5EA8E51A-E004-46A7-AC6C-9DC21C0A72CD}" dt="2021-08-28T01:19:02.913" v="788" actId="1036"/>
        <pc:sldMkLst>
          <pc:docMk/>
          <pc:sldMk cId="878272104" sldId="429"/>
        </pc:sldMkLst>
        <pc:spChg chg="del mod ord">
          <ac:chgData name="Weifeng Xu" userId="e7aed605-a3dd-4d5a-a692-a87037af107b" providerId="ADAL" clId="{5EA8E51A-E004-46A7-AC6C-9DC21C0A72CD}" dt="2021-08-24T13:28:00.539" v="432" actId="478"/>
          <ac:spMkLst>
            <pc:docMk/>
            <pc:sldMk cId="878272104" sldId="429"/>
            <ac:spMk id="2" creationId="{AAEA0374-E6C7-4341-839D-8B02B7028CCD}"/>
          </ac:spMkLst>
        </pc:spChg>
        <pc:spChg chg="add mod">
          <ac:chgData name="Weifeng Xu" userId="e7aed605-a3dd-4d5a-a692-a87037af107b" providerId="ADAL" clId="{5EA8E51A-E004-46A7-AC6C-9DC21C0A72CD}" dt="2021-08-28T01:19:02.913" v="788" actId="1036"/>
          <ac:spMkLst>
            <pc:docMk/>
            <pc:sldMk cId="878272104" sldId="429"/>
            <ac:spMk id="3" creationId="{3F0993A0-D0B7-4BC4-800A-969418B59724}"/>
          </ac:spMkLst>
        </pc:spChg>
        <pc:spChg chg="add mod">
          <ac:chgData name="Weifeng Xu" userId="e7aed605-a3dd-4d5a-a692-a87037af107b" providerId="ADAL" clId="{5EA8E51A-E004-46A7-AC6C-9DC21C0A72CD}" dt="2021-08-24T13:28:09.402" v="435" actId="207"/>
          <ac:spMkLst>
            <pc:docMk/>
            <pc:sldMk cId="878272104" sldId="429"/>
            <ac:spMk id="6" creationId="{57F017E4-599D-4D1D-81A7-E2647BF38CC4}"/>
          </ac:spMkLst>
        </pc:spChg>
        <pc:picChg chg="mod">
          <ac:chgData name="Weifeng Xu" userId="e7aed605-a3dd-4d5a-a692-a87037af107b" providerId="ADAL" clId="{5EA8E51A-E004-46A7-AC6C-9DC21C0A72CD}" dt="2021-08-24T13:27:41.355" v="427" actId="1076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mod">
        <pc:chgData name="Weifeng Xu" userId="e7aed605-a3dd-4d5a-a692-a87037af107b" providerId="ADAL" clId="{5EA8E51A-E004-46A7-AC6C-9DC21C0A72CD}" dt="2021-08-27T21:01:51.759" v="631"/>
        <pc:sldMkLst>
          <pc:docMk/>
          <pc:sldMk cId="4091828154" sldId="430"/>
        </pc:sldMkLst>
        <pc:spChg chg="mod">
          <ac:chgData name="Weifeng Xu" userId="e7aed605-a3dd-4d5a-a692-a87037af107b" providerId="ADAL" clId="{5EA8E51A-E004-46A7-AC6C-9DC21C0A72CD}" dt="2021-08-27T21:01:51.759" v="631"/>
          <ac:spMkLst>
            <pc:docMk/>
            <pc:sldMk cId="4091828154" sldId="430"/>
            <ac:spMk id="4" creationId="{4231C78D-78A1-49DC-B782-F890DF224CF4}"/>
          </ac:spMkLst>
        </pc:spChg>
        <pc:picChg chg="add del">
          <ac:chgData name="Weifeng Xu" userId="e7aed605-a3dd-4d5a-a692-a87037af107b" providerId="ADAL" clId="{5EA8E51A-E004-46A7-AC6C-9DC21C0A72CD}" dt="2021-08-27T15:51:16.248" v="437"/>
          <ac:picMkLst>
            <pc:docMk/>
            <pc:sldMk cId="4091828154" sldId="430"/>
            <ac:picMk id="1026" creationId="{B0FA9305-BEC4-4927-98AE-EF51BA0038C1}"/>
          </ac:picMkLst>
        </pc:picChg>
        <pc:picChg chg="add mod">
          <ac:chgData name="Weifeng Xu" userId="e7aed605-a3dd-4d5a-a692-a87037af107b" providerId="ADAL" clId="{5EA8E51A-E004-46A7-AC6C-9DC21C0A72CD}" dt="2021-08-27T16:47:13.625" v="516" actId="1076"/>
          <ac:picMkLst>
            <pc:docMk/>
            <pc:sldMk cId="4091828154" sldId="430"/>
            <ac:picMk id="1028" creationId="{B9366814-3565-4937-98C4-5C1391E339D1}"/>
          </ac:picMkLst>
        </pc:picChg>
      </pc:sldChg>
      <pc:sldChg chg="addSp modSp mod">
        <pc:chgData name="Weifeng Xu" userId="e7aed605-a3dd-4d5a-a692-a87037af107b" providerId="ADAL" clId="{5EA8E51A-E004-46A7-AC6C-9DC21C0A72CD}" dt="2021-08-28T01:12:30.029" v="761" actId="9405"/>
        <pc:sldMkLst>
          <pc:docMk/>
          <pc:sldMk cId="593614233" sldId="431"/>
        </pc:sldMkLst>
        <pc:spChg chg="mod">
          <ac:chgData name="Weifeng Xu" userId="e7aed605-a3dd-4d5a-a692-a87037af107b" providerId="ADAL" clId="{5EA8E51A-E004-46A7-AC6C-9DC21C0A72CD}" dt="2021-08-27T21:01:42.520" v="630" actId="20577"/>
          <ac:spMkLst>
            <pc:docMk/>
            <pc:sldMk cId="593614233" sldId="431"/>
            <ac:spMk id="5" creationId="{AA7D2DDE-BF6D-459D-9188-84B17B477993}"/>
          </ac:spMkLst>
        </pc:spChg>
        <pc:inkChg chg="add">
          <ac:chgData name="Weifeng Xu" userId="e7aed605-a3dd-4d5a-a692-a87037af107b" providerId="ADAL" clId="{5EA8E51A-E004-46A7-AC6C-9DC21C0A72CD}" dt="2021-08-28T01:12:29.694" v="760" actId="9405"/>
          <ac:inkMkLst>
            <pc:docMk/>
            <pc:sldMk cId="593614233" sldId="431"/>
            <ac:inkMk id="2" creationId="{3C10B340-8226-4390-A91F-2F0C06086369}"/>
          </ac:inkMkLst>
        </pc:inkChg>
        <pc:inkChg chg="add">
          <ac:chgData name="Weifeng Xu" userId="e7aed605-a3dd-4d5a-a692-a87037af107b" providerId="ADAL" clId="{5EA8E51A-E004-46A7-AC6C-9DC21C0A72CD}" dt="2021-08-28T01:12:30.029" v="761" actId="9405"/>
          <ac:inkMkLst>
            <pc:docMk/>
            <pc:sldMk cId="593614233" sldId="431"/>
            <ac:inkMk id="3" creationId="{9DF34698-4D88-4EA0-9067-8C43AA4A4271}"/>
          </ac:inkMkLst>
        </pc:inkChg>
      </pc:sldChg>
      <pc:sldChg chg="modSp mod">
        <pc:chgData name="Weifeng Xu" userId="e7aed605-a3dd-4d5a-a692-a87037af107b" providerId="ADAL" clId="{5EA8E51A-E004-46A7-AC6C-9DC21C0A72CD}" dt="2021-08-28T01:26:30.634" v="822" actId="1076"/>
        <pc:sldMkLst>
          <pc:docMk/>
          <pc:sldMk cId="996485528" sldId="432"/>
        </pc:sldMkLst>
        <pc:spChg chg="mod">
          <ac:chgData name="Weifeng Xu" userId="e7aed605-a3dd-4d5a-a692-a87037af107b" providerId="ADAL" clId="{5EA8E51A-E004-46A7-AC6C-9DC21C0A72CD}" dt="2021-08-28T01:26:30.634" v="822" actId="1076"/>
          <ac:spMkLst>
            <pc:docMk/>
            <pc:sldMk cId="996485528" sldId="432"/>
            <ac:spMk id="37" creationId="{070475E8-F04F-4F01-BE34-B6BEE1910C41}"/>
          </ac:spMkLst>
        </pc:spChg>
        <pc:cxnChg chg="mod">
          <ac:chgData name="Weifeng Xu" userId="e7aed605-a3dd-4d5a-a692-a87037af107b" providerId="ADAL" clId="{5EA8E51A-E004-46A7-AC6C-9DC21C0A72CD}" dt="2021-08-28T01:26:28.279" v="821" actId="14100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modSp new mod ord modClrScheme chgLayout">
        <pc:chgData name="Weifeng Xu" userId="e7aed605-a3dd-4d5a-a692-a87037af107b" providerId="ADAL" clId="{5EA8E51A-E004-46A7-AC6C-9DC21C0A72CD}" dt="2022-09-19T21:41:35.450" v="1125" actId="20577"/>
        <pc:sldMkLst>
          <pc:docMk/>
          <pc:sldMk cId="923602501" sldId="447"/>
        </pc:sldMkLst>
        <pc:spChg chg="mod ord">
          <ac:chgData name="Weifeng Xu" userId="e7aed605-a3dd-4d5a-a692-a87037af107b" providerId="ADAL" clId="{5EA8E51A-E004-46A7-AC6C-9DC21C0A72CD}" dt="2022-09-19T12:22:25.208" v="851" actId="20577"/>
          <ac:spMkLst>
            <pc:docMk/>
            <pc:sldMk cId="923602501" sldId="447"/>
            <ac:spMk id="2" creationId="{73937DB9-807F-4EDE-9F58-97490A59C7D1}"/>
          </ac:spMkLst>
        </pc:spChg>
        <pc:spChg chg="add mod ord">
          <ac:chgData name="Weifeng Xu" userId="e7aed605-a3dd-4d5a-a692-a87037af107b" providerId="ADAL" clId="{5EA8E51A-E004-46A7-AC6C-9DC21C0A72CD}" dt="2022-09-19T21:41:35.450" v="1125" actId="20577"/>
          <ac:spMkLst>
            <pc:docMk/>
            <pc:sldMk cId="923602501" sldId="447"/>
            <ac:spMk id="3" creationId="{FE05EDF7-5F5C-4D4E-BA75-38D2B5B45B25}"/>
          </ac:spMkLst>
        </pc:spChg>
        <pc:picChg chg="add mod">
          <ac:chgData name="Weifeng Xu" userId="e7aed605-a3dd-4d5a-a692-a87037af107b" providerId="ADAL" clId="{5EA8E51A-E004-46A7-AC6C-9DC21C0A72CD}" dt="2021-08-24T13:19:16.040" v="373" actId="14100"/>
          <ac:picMkLst>
            <pc:docMk/>
            <pc:sldMk cId="923602501" sldId="447"/>
            <ac:picMk id="5" creationId="{654E1BA7-8993-41D9-B7E4-0BFE7471B07E}"/>
          </ac:picMkLst>
        </pc:picChg>
        <pc:picChg chg="add mod">
          <ac:chgData name="Weifeng Xu" userId="e7aed605-a3dd-4d5a-a692-a87037af107b" providerId="ADAL" clId="{5EA8E51A-E004-46A7-AC6C-9DC21C0A72CD}" dt="2022-09-19T12:23:24.875" v="859" actId="1076"/>
          <ac:picMkLst>
            <pc:docMk/>
            <pc:sldMk cId="923602501" sldId="447"/>
            <ac:picMk id="6" creationId="{1C3CEAA1-4419-A989-E28C-2C56C223D0BB}"/>
          </ac:picMkLst>
        </pc:picChg>
      </pc:sldChg>
      <pc:sldChg chg="addSp delSp modSp new mod modClrScheme chgLayout">
        <pc:chgData name="Weifeng Xu" userId="e7aed605-a3dd-4d5a-a692-a87037af107b" providerId="ADAL" clId="{5EA8E51A-E004-46A7-AC6C-9DC21C0A72CD}" dt="2021-08-24T13:20:53.048" v="400" actId="1076"/>
        <pc:sldMkLst>
          <pc:docMk/>
          <pc:sldMk cId="4081783966" sldId="448"/>
        </pc:sldMkLst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2" creationId="{34053412-99A7-4991-BBF2-DB5936301253}"/>
          </ac:spMkLst>
        </pc:spChg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3" creationId="{E541783C-8B02-4B21-AC69-E211753FB84E}"/>
          </ac:spMkLst>
        </pc:spChg>
        <pc:picChg chg="add mod">
          <ac:chgData name="Weifeng Xu" userId="e7aed605-a3dd-4d5a-a692-a87037af107b" providerId="ADAL" clId="{5EA8E51A-E004-46A7-AC6C-9DC21C0A72CD}" dt="2021-08-24T13:20:53.048" v="400" actId="1076"/>
          <ac:picMkLst>
            <pc:docMk/>
            <pc:sldMk cId="4081783966" sldId="448"/>
            <ac:picMk id="5" creationId="{A828D654-54B3-4FB1-B7C9-5BF8B64DB327}"/>
          </ac:picMkLst>
        </pc:picChg>
      </pc:sldChg>
      <pc:sldChg chg="addSp modSp new mod">
        <pc:chgData name="Weifeng Xu" userId="e7aed605-a3dd-4d5a-a692-a87037af107b" providerId="ADAL" clId="{5EA8E51A-E004-46A7-AC6C-9DC21C0A72CD}" dt="2021-08-24T13:26:11.787" v="422" actId="14100"/>
        <pc:sldMkLst>
          <pc:docMk/>
          <pc:sldMk cId="493025516" sldId="449"/>
        </pc:sldMkLst>
        <pc:spChg chg="add">
          <ac:chgData name="Weifeng Xu" userId="e7aed605-a3dd-4d5a-a692-a87037af107b" providerId="ADAL" clId="{5EA8E51A-E004-46A7-AC6C-9DC21C0A72CD}" dt="2021-08-24T13:22:35.887" v="411" actId="11529"/>
          <ac:spMkLst>
            <pc:docMk/>
            <pc:sldMk cId="493025516" sldId="449"/>
            <ac:spMk id="6" creationId="{E8ABEC98-DAD3-46EE-91E0-CAEF512D7481}"/>
          </ac:spMkLst>
        </pc:spChg>
        <pc:picChg chg="add mod">
          <ac:chgData name="Weifeng Xu" userId="e7aed605-a3dd-4d5a-a692-a87037af107b" providerId="ADAL" clId="{5EA8E51A-E004-46A7-AC6C-9DC21C0A72CD}" dt="2021-08-24T13:22:24.404" v="410" actId="1440"/>
          <ac:picMkLst>
            <pc:docMk/>
            <pc:sldMk cId="493025516" sldId="449"/>
            <ac:picMk id="3" creationId="{27CAA811-354F-4CC2-B0C5-DC27EF64E4D4}"/>
          </ac:picMkLst>
        </pc:picChg>
        <pc:picChg chg="add mod">
          <ac:chgData name="Weifeng Xu" userId="e7aed605-a3dd-4d5a-a692-a87037af107b" providerId="ADAL" clId="{5EA8E51A-E004-46A7-AC6C-9DC21C0A72CD}" dt="2021-08-24T13:25:52.467" v="420" actId="1440"/>
          <ac:picMkLst>
            <pc:docMk/>
            <pc:sldMk cId="493025516" sldId="449"/>
            <ac:picMk id="5" creationId="{B09611C2-0D8F-466D-965C-D7366258FA95}"/>
          </ac:picMkLst>
        </pc:picChg>
        <pc:picChg chg="add mod">
          <ac:chgData name="Weifeng Xu" userId="e7aed605-a3dd-4d5a-a692-a87037af107b" providerId="ADAL" clId="{5EA8E51A-E004-46A7-AC6C-9DC21C0A72CD}" dt="2021-08-24T13:25:50.069" v="419" actId="1440"/>
          <ac:picMkLst>
            <pc:docMk/>
            <pc:sldMk cId="493025516" sldId="449"/>
            <ac:picMk id="8" creationId="{8332D815-FF58-4943-9A0D-A2D6FA48ED5B}"/>
          </ac:picMkLst>
        </pc:picChg>
        <pc:cxnChg chg="add mod">
          <ac:chgData name="Weifeng Xu" userId="e7aed605-a3dd-4d5a-a692-a87037af107b" providerId="ADAL" clId="{5EA8E51A-E004-46A7-AC6C-9DC21C0A72CD}" dt="2021-08-24T13:26:11.787" v="422" actId="14100"/>
          <ac:cxnSpMkLst>
            <pc:docMk/>
            <pc:sldMk cId="493025516" sldId="449"/>
            <ac:cxnSpMk id="10" creationId="{A40EE740-4CBA-4938-99E5-981908A0DF90}"/>
          </ac:cxnSpMkLst>
        </pc:cxnChg>
      </pc:sldChg>
      <pc:sldChg chg="addSp modSp new mod modClrScheme chgLayout">
        <pc:chgData name="Weifeng Xu" userId="e7aed605-a3dd-4d5a-a692-a87037af107b" providerId="ADAL" clId="{5EA8E51A-E004-46A7-AC6C-9DC21C0A72CD}" dt="2022-09-19T12:28:28.338" v="1122" actId="20577"/>
        <pc:sldMkLst>
          <pc:docMk/>
          <pc:sldMk cId="2756982906" sldId="450"/>
        </pc:sldMkLst>
        <pc:spChg chg="mod ord">
          <ac:chgData name="Weifeng Xu" userId="e7aed605-a3dd-4d5a-a692-a87037af107b" providerId="ADAL" clId="{5EA8E51A-E004-46A7-AC6C-9DC21C0A72CD}" dt="2022-09-19T12:26:05.408" v="871" actId="700"/>
          <ac:spMkLst>
            <pc:docMk/>
            <pc:sldMk cId="2756982906" sldId="450"/>
            <ac:spMk id="2" creationId="{13D5BA73-C33C-F2A5-0AC7-F7C67C7841C7}"/>
          </ac:spMkLst>
        </pc:spChg>
        <pc:spChg chg="add mod ord">
          <ac:chgData name="Weifeng Xu" userId="e7aed605-a3dd-4d5a-a692-a87037af107b" providerId="ADAL" clId="{5EA8E51A-E004-46A7-AC6C-9DC21C0A72CD}" dt="2022-09-19T12:28:28.338" v="1122" actId="20577"/>
          <ac:spMkLst>
            <pc:docMk/>
            <pc:sldMk cId="2756982906" sldId="450"/>
            <ac:spMk id="3" creationId="{475DF642-EC28-3FE2-D795-08937D8E8FCE}"/>
          </ac:spMkLst>
        </pc:spChg>
      </pc:sldChg>
      <pc:sldChg chg="addSp delSp modSp new del mod">
        <pc:chgData name="Weifeng Xu" userId="e7aed605-a3dd-4d5a-a692-a87037af107b" providerId="ADAL" clId="{5EA8E51A-E004-46A7-AC6C-9DC21C0A72CD}" dt="2021-08-28T01:12:09.771" v="744" actId="27022"/>
        <pc:sldMkLst>
          <pc:docMk/>
          <pc:sldMk cId="3266596322" sldId="450"/>
        </pc:sldMkLst>
        <pc:graphicFrameChg chg="add del modGraphic">
          <ac:chgData name="Weifeng Xu" userId="e7aed605-a3dd-4d5a-a692-a87037af107b" providerId="ADAL" clId="{5EA8E51A-E004-46A7-AC6C-9DC21C0A72CD}" dt="2021-08-28T01:12:09.771" v="744" actId="27022"/>
          <ac:graphicFrameMkLst>
            <pc:docMk/>
            <pc:sldMk cId="3266596322" sldId="450"/>
            <ac:graphicFrameMk id="5" creationId="{7F0460BB-1DED-44AC-864F-9D20B0615296}"/>
          </ac:graphicFrameMkLst>
        </pc:graphicFrameChg>
      </pc:sldChg>
      <pc:sldChg chg="addSp delSp modSp new del mod modClrScheme chgLayout">
        <pc:chgData name="Weifeng Xu" userId="e7aed605-a3dd-4d5a-a692-a87037af107b" providerId="ADAL" clId="{5EA8E51A-E004-46A7-AC6C-9DC21C0A72CD}" dt="2021-08-27T21:02:14.769" v="632" actId="47"/>
        <pc:sldMkLst>
          <pc:docMk/>
          <pc:sldMk cId="3639383846" sldId="450"/>
        </pc:sldMkLst>
        <pc:spChg chg="del mod ord">
          <ac:chgData name="Weifeng Xu" userId="e7aed605-a3dd-4d5a-a692-a87037af107b" providerId="ADAL" clId="{5EA8E51A-E004-46A7-AC6C-9DC21C0A72CD}" dt="2021-08-27T15:58:55.709" v="467" actId="700"/>
          <ac:spMkLst>
            <pc:docMk/>
            <pc:sldMk cId="3639383846" sldId="450"/>
            <ac:spMk id="2" creationId="{68BFFFC8-5F90-424B-B478-EABE6E605F74}"/>
          </ac:spMkLst>
        </pc:spChg>
        <pc:spChg chg="del mod ord">
          <ac:chgData name="Weifeng Xu" userId="e7aed605-a3dd-4d5a-a692-a87037af107b" providerId="ADAL" clId="{5EA8E51A-E004-46A7-AC6C-9DC21C0A72CD}" dt="2021-08-27T15:58:55.709" v="467" actId="700"/>
          <ac:spMkLst>
            <pc:docMk/>
            <pc:sldMk cId="3639383846" sldId="450"/>
            <ac:spMk id="3" creationId="{CB3F3793-327C-4227-B315-85802B0FDD90}"/>
          </ac:spMkLst>
        </pc:spChg>
        <pc:spChg chg="add mod ord">
          <ac:chgData name="Weifeng Xu" userId="e7aed605-a3dd-4d5a-a692-a87037af107b" providerId="ADAL" clId="{5EA8E51A-E004-46A7-AC6C-9DC21C0A72CD}" dt="2021-08-27T16:00:41.395" v="482" actId="20577"/>
          <ac:spMkLst>
            <pc:docMk/>
            <pc:sldMk cId="3639383846" sldId="450"/>
            <ac:spMk id="4" creationId="{D62853D5-A741-4B25-B776-D56570D99CC7}"/>
          </ac:spMkLst>
        </pc:spChg>
        <pc:spChg chg="add mod ord">
          <ac:chgData name="Weifeng Xu" userId="e7aed605-a3dd-4d5a-a692-a87037af107b" providerId="ADAL" clId="{5EA8E51A-E004-46A7-AC6C-9DC21C0A72CD}" dt="2021-08-27T16:04:30.155" v="492" actId="14100"/>
          <ac:spMkLst>
            <pc:docMk/>
            <pc:sldMk cId="3639383846" sldId="450"/>
            <ac:spMk id="5" creationId="{D2506662-0E52-4D90-97D1-D5742A001103}"/>
          </ac:spMkLst>
        </pc:spChg>
        <pc:picChg chg="add mod">
          <ac:chgData name="Weifeng Xu" userId="e7aed605-a3dd-4d5a-a692-a87037af107b" providerId="ADAL" clId="{5EA8E51A-E004-46A7-AC6C-9DC21C0A72CD}" dt="2021-08-27T16:06:15.753" v="501" actId="1076"/>
          <ac:picMkLst>
            <pc:docMk/>
            <pc:sldMk cId="3639383846" sldId="450"/>
            <ac:picMk id="3074" creationId="{32225EEF-AB75-4962-933A-A91958AA4A01}"/>
          </ac:picMkLst>
        </pc:picChg>
        <pc:picChg chg="add mod">
          <ac:chgData name="Weifeng Xu" userId="e7aed605-a3dd-4d5a-a692-a87037af107b" providerId="ADAL" clId="{5EA8E51A-E004-46A7-AC6C-9DC21C0A72CD}" dt="2021-08-27T16:06:22.964" v="504" actId="1076"/>
          <ac:picMkLst>
            <pc:docMk/>
            <pc:sldMk cId="3639383846" sldId="450"/>
            <ac:picMk id="3076" creationId="{085BDC11-4E93-45EF-9163-F735701A9F68}"/>
          </ac:picMkLst>
        </pc:picChg>
        <pc:picChg chg="add mod">
          <ac:chgData name="Weifeng Xu" userId="e7aed605-a3dd-4d5a-a692-a87037af107b" providerId="ADAL" clId="{5EA8E51A-E004-46A7-AC6C-9DC21C0A72CD}" dt="2021-08-27T16:51:38.860" v="521" actId="1076"/>
          <ac:picMkLst>
            <pc:docMk/>
            <pc:sldMk cId="3639383846" sldId="450"/>
            <ac:picMk id="3078" creationId="{B259A238-D482-4CA1-867A-47F656B07D71}"/>
          </ac:picMkLst>
        </pc:picChg>
        <pc:cxnChg chg="add">
          <ac:chgData name="Weifeng Xu" userId="e7aed605-a3dd-4d5a-a692-a87037af107b" providerId="ADAL" clId="{5EA8E51A-E004-46A7-AC6C-9DC21C0A72CD}" dt="2021-08-27T16:51:48.806" v="522" actId="11529"/>
          <ac:cxnSpMkLst>
            <pc:docMk/>
            <pc:sldMk cId="3639383846" sldId="450"/>
            <ac:cxnSpMk id="7" creationId="{486E3E75-F513-4CCC-9807-6836FF2D4BA6}"/>
          </ac:cxnSpMkLst>
        </pc:cxnChg>
        <pc:cxnChg chg="add">
          <ac:chgData name="Weifeng Xu" userId="e7aed605-a3dd-4d5a-a692-a87037af107b" providerId="ADAL" clId="{5EA8E51A-E004-46A7-AC6C-9DC21C0A72CD}" dt="2021-08-27T16:51:54.943" v="523" actId="11529"/>
          <ac:cxnSpMkLst>
            <pc:docMk/>
            <pc:sldMk cId="3639383846" sldId="450"/>
            <ac:cxnSpMk id="9" creationId="{3B39C33C-61D5-4C73-AECD-2B8D3BE7DEF6}"/>
          </ac:cxnSpMkLst>
        </pc:cxnChg>
      </pc:sldChg>
      <pc:sldChg chg="addSp delSp modSp new del mod modClrScheme chgLayout modNotesTx">
        <pc:chgData name="Weifeng Xu" userId="e7aed605-a3dd-4d5a-a692-a87037af107b" providerId="ADAL" clId="{5EA8E51A-E004-46A7-AC6C-9DC21C0A72CD}" dt="2021-08-27T21:02:27.036" v="635" actId="47"/>
        <pc:sldMkLst>
          <pc:docMk/>
          <pc:sldMk cId="735807411" sldId="451"/>
        </pc:sldMkLst>
        <pc:spChg chg="del">
          <ac:chgData name="Weifeng Xu" userId="e7aed605-a3dd-4d5a-a692-a87037af107b" providerId="ADAL" clId="{5EA8E51A-E004-46A7-AC6C-9DC21C0A72CD}" dt="2021-08-27T16:57:51.558" v="524" actId="700"/>
          <ac:spMkLst>
            <pc:docMk/>
            <pc:sldMk cId="735807411" sldId="451"/>
            <ac:spMk id="2" creationId="{637C2939-80DA-4112-9418-0447B79F18C9}"/>
          </ac:spMkLst>
        </pc:spChg>
        <pc:spChg chg="del">
          <ac:chgData name="Weifeng Xu" userId="e7aed605-a3dd-4d5a-a692-a87037af107b" providerId="ADAL" clId="{5EA8E51A-E004-46A7-AC6C-9DC21C0A72CD}" dt="2021-08-27T16:57:51.558" v="524" actId="700"/>
          <ac:spMkLst>
            <pc:docMk/>
            <pc:sldMk cId="735807411" sldId="451"/>
            <ac:spMk id="3" creationId="{75C7F14D-C141-4E06-8146-40A3CD89E70E}"/>
          </ac:spMkLst>
        </pc:spChg>
        <pc:spChg chg="add mod">
          <ac:chgData name="Weifeng Xu" userId="e7aed605-a3dd-4d5a-a692-a87037af107b" providerId="ADAL" clId="{5EA8E51A-E004-46A7-AC6C-9DC21C0A72CD}" dt="2021-08-27T17:06:44.356" v="622" actId="1076"/>
          <ac:spMkLst>
            <pc:docMk/>
            <pc:sldMk cId="735807411" sldId="451"/>
            <ac:spMk id="6" creationId="{CEFCA664-8861-49EE-97F1-94D59CA66D1B}"/>
          </ac:spMkLst>
        </pc:spChg>
        <pc:picChg chg="add mod modCrop">
          <ac:chgData name="Weifeng Xu" userId="e7aed605-a3dd-4d5a-a692-a87037af107b" providerId="ADAL" clId="{5EA8E51A-E004-46A7-AC6C-9DC21C0A72CD}" dt="2021-08-27T17:06:36.078" v="619" actId="1076"/>
          <ac:picMkLst>
            <pc:docMk/>
            <pc:sldMk cId="735807411" sldId="451"/>
            <ac:picMk id="4" creationId="{30AEE1F5-B20E-446A-BC5C-E2C244FCDCDE}"/>
          </ac:picMkLst>
        </pc:picChg>
        <pc:picChg chg="add mod">
          <ac:chgData name="Weifeng Xu" userId="e7aed605-a3dd-4d5a-a692-a87037af107b" providerId="ADAL" clId="{5EA8E51A-E004-46A7-AC6C-9DC21C0A72CD}" dt="2021-08-27T17:06:37.608" v="620" actId="1076"/>
          <ac:picMkLst>
            <pc:docMk/>
            <pc:sldMk cId="735807411" sldId="451"/>
            <ac:picMk id="5" creationId="{6E8BC2A8-618E-4545-8366-359692B7BC39}"/>
          </ac:picMkLst>
        </pc:picChg>
      </pc:sldChg>
      <pc:sldChg chg="modSp new del mod ord">
        <pc:chgData name="Weifeng Xu" userId="e7aed605-a3dd-4d5a-a692-a87037af107b" providerId="ADAL" clId="{5EA8E51A-E004-46A7-AC6C-9DC21C0A72CD}" dt="2021-08-27T21:02:22.775" v="634" actId="47"/>
        <pc:sldMkLst>
          <pc:docMk/>
          <pc:sldMk cId="4049189512" sldId="452"/>
        </pc:sldMkLst>
        <pc:spChg chg="mod">
          <ac:chgData name="Weifeng Xu" userId="e7aed605-a3dd-4d5a-a692-a87037af107b" providerId="ADAL" clId="{5EA8E51A-E004-46A7-AC6C-9DC21C0A72CD}" dt="2021-08-27T16:44:28.772" v="507"/>
          <ac:spMkLst>
            <pc:docMk/>
            <pc:sldMk cId="4049189512" sldId="452"/>
            <ac:spMk id="2" creationId="{F680C11D-4B1E-4DF4-9A73-97F37058BC9E}"/>
          </ac:spMkLst>
        </pc:spChg>
        <pc:spChg chg="mod">
          <ac:chgData name="Weifeng Xu" userId="e7aed605-a3dd-4d5a-a692-a87037af107b" providerId="ADAL" clId="{5EA8E51A-E004-46A7-AC6C-9DC21C0A72CD}" dt="2021-08-27T17:05:31.892" v="612"/>
          <ac:spMkLst>
            <pc:docMk/>
            <pc:sldMk cId="4049189512" sldId="452"/>
            <ac:spMk id="3" creationId="{7138FC76-F1E2-4FCD-BC9D-9155F062D6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9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4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5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1,'-4'0,"-1"0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6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6.5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1,'4'7,"12"18,15 19,20 31,31 30,2-5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7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9,'0'-3,"0"-2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7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0,'-4'12,"-1"2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7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18,'-4'-8,"0"-2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7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30.0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4T12:56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34 644 0 0,'-144'-10'10068'0'0,"132"5"-8798"0"0,2 1-959 0 0,11 21-770 0 0,10 22 201 0 0,-2-2 145 0 0,1-1 0 0 0,2 0 0 0 0,1-1 0 0 0,3 0 0 0 0,27 46 0 0 0,-31-62 40 0 0,-2-3-25 0 0,0 0 0 0 0,2-1 0 0 0,22 24 1 0 0,-31-36 87 0 0,0 1 1 0 0,1-1-1 0 0,0 0 1 0 0,0-1-1 0 0,0 1 1 0 0,0-1 0 0 0,0 1-1 0 0,0-1 1 0 0,1 0-1 0 0,-1-1 1 0 0,1 1-1 0 0,-1-1 1 0 0,1 0-1 0 0,0 0 1 0 0,0 0-1 0 0,-1-1 1 0 0,1 0-1 0 0,0 0 1 0 0,0 0-1 0 0,5-1 1 0 0,5-3 27 0 0,1 0 1 0 0,-1-1-1 0 0,0 0 0 0 0,-1-1 0 0 0,25-14 1 0 0,66-50 8 0 0,-99 66-35 0 0,21-17-24 0 0,0-1-1 0 0,-1-1 0 0 0,-1-1 1 0 0,-1-1-1 0 0,39-55 0 0 0,-49 59-3 0 0,-8 14-262 0 0,0-1 0 0 0,-1-1-1 0 0,0 1 1 0 0,6-14 0 0 0,-10 19-12 0 0,0 0 1 0 0,0-1-1 0 0,0 1 1 0 0,-1-1 0 0 0,1 1-1 0 0,-1-1 1 0 0,0 1 0 0 0,0-1-1 0 0,0 1 1 0 0,-1-1-1 0 0,1 1 1 0 0,-1-1 0 0 0,1 1-1 0 0,-1 0 1 0 0,-1-1-1 0 0,-1-4 1 0 0,-5-9-1476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01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3707 0,'-1'9,"0"0,0 0,0 0,-1 0,-1-1,1 1,-2-1,1 1,-1-1,0 0,-8 11,-6 5,-1 0,-23 22,24-27,-23 18,-6 5,47-42,-28 33,-34 32,52-56,-1 0,0-1,0-1,0 1,-1-2,0 0,-23 9,-66 14,44-14,-63 25,-125 55,185-70,0-3,-1-3,-1-2,-70 9,105-20,0 1,-50 20,24-7,-473 167,483-170,-42 25,-40 17,41-29,-138 55,16-3,-50 24,232-92,0 1,0 2,2 0,0 2,1 0,-28 33,28-29,-267 266,281-281,0 1,1-1,0 1,1 1,0-1,0 1,1 0,0 0,1 0,-3 15,-14 35,9-29,-13 55,21-73,-18 138,12-89,2 0,3 0,6 96,0-42,-2-82,-1-14,1 0,0 0,2 1,0-1,1 0,2 0,6 22,7-1,-10-25,-1 1,-1 1,0-1,-1 1,0 0,1 26,-3-22,0 0,2 0,11 35,-9-35,-1 0,-1 1,3 30,-5-15,2-1,2 1,16 55,-5-50,-13-33,-1 1,0-1,-1 1,0 0,2 13,8 52,-7-50,-2 0,2 32,-7 46,-1-65,1 1,3 0,10 64,7 17,-15-88,1 0,1 0,2-1,21 55,-2-32,-18-39,-1 1,0-1,-1 2,-1-1,0 1,4 26,2 31,-6-46,3 54,-8-74,-1 0,2 0,-1-1,1 1,1-1,0 1,0-1,4 9,7 8,20 28,-22-36,-1 1,0 0,14 35,-15-27,0 0,1-1,2 0,1-1,0-1,2 0,0-1,30 30,7 10,-9-9,-18-23,-1 2,20 33,23 31,-42-60,-1 1,26 53,-30-51,0-1,29 55,-31-55,35 52,1 1,-38-60,-1-3,-1 0,-2 1,-1 0,9 33,-1 2,3 0,61 119,-78-169,0 1,7 31,5 15,7 4,-2 2,-4 0,-2 1,-4 1,8 110,-15-111,30 131,-32-179,-1 1,0-1,-2 1,-2 30,-15 79,11-99,0 17,3-29,0 0,-2 0,0 0,-7 19,-49 124,41-115,11-27,0-1,-17 30,-120 200,113-195,-2-2,-61 72,51-60,31-44,-23 29,16-24,2 1,1 0,1 1,1 1,1 1,-11 34,18-45,0 0,1 1,1 0,1 0,1 0,-2 28,6-11,0-26,0-1,-1 1,0 0,0 0,-1 0,-1-1,1 1,-1-1,-7 17,9-25,0-1,-1 1,1-1,0 1,-1-1,1 0,-1 1,1-1,-1 1,1-1,-1 0,1 1,-1-1,1 0,-1 0,1 0,-1 1,1-1,-1 0,0 0,1 0,-1 0,1 0,-1 0,0 0,1 0,-1 0,1 0,-1 0,1 0,-1-1,0 1,1 0,-1 0,1-1,-1 1,1 0,-1-1,1 1,-1-1,-22-20,17 14,-11-8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03.6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1,'25'25,"12"11,41 53,63 83,-139-169,1 0,0-1,0 1,0 0,0-1,0 0,0 0,1 0,5 3,-7-5,1 1,-1-1,1 0,0 0,-1 1,1-2,-1 1,1 0,-1 0,1-1,-1 0,1 1,-1-1,1 0,-1 0,4-2,47-28,-1-3,80-67,-107 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16.5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0,'8'1,"-1"1,0-1,1 1,-1 1,0-1,7 5,6 1,177 75,-9-21,-57-20,131 62,-249-97,-1 0,20 15,-23-14,1-1,1 0,-1-1,17 8,93 27,-66-24,94 43,-96-29,-2 2,80 68,-65-48,-8-4,-37-29,34 23,38 29,-59-44,-13-14,-2-4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20.7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564 0,'1'3,"-1"-1,1 0,0 0,0 0,0 0,0 0,0 0,1 0,-1 0,1 0,2 2,8 12,44 100,-35-68,45 74,-50-100,-10-14,0 1,0 0,-1 0,0 0,6 17,-10-23,0-1,-1 1,1 0,-1-1,0 1,0 0,0-1,0 1,-1 0,1-1,-1 1,1 0,-1-1,0 1,0-1,0 1,-1-1,1 0,0 0,-1 1,1-1,-1 0,0 0,0 0,0 0,0-1,-3 3,-9 6,0-1,-1 0,0-1,-30 12,-72 18,76-26,-400 118,379-112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0:00.3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2229,'0'-32,"2"14,0 1,1-1,1 1,0 0,1 0,1 0,1 1,0 0,14-21,6-19,-22 44,0-2,-2 1,1 0,1-24,-3 23,0 1,1-1,0 1,9-21,-8 25,54-129,-42 97,2 1,2 0,1 2,30-41,-40 66,1 0,1 1,0 0,0 1,1 1,1 0,0 1,19-9,-9 4,44-32,-20 7,63-54,-89 75,0 0,2 1,51-26,-53 32,0-1,-1-1,-1-1,0-1,-2-1,19-18,68-74,-93 93,-1 0,-1-1,0-1,14-28,20-32,1 0,-18 26,68-83,-23 35,-66 90,2-1,-1 2,1-1,0 1,1 1,0 0,0 0,18-8,-14 7,1 0,-2-2,23-18,-26 18,1 0,0 1,0 1,1 0,0 0,0 1,1 1,19-8,-25 12,1 0,0 0,0 1,-1 0,1 0,0 1,0 0,0 0,0 1,0 0,0 0,-1 1,1 0,0 0,-1 1,11 5,8 6,-2 1,0 1,-1 1,0 1,-2 1,0 1,-1 1,29 39,-16-18,-17-22,0 0,-1 1,22 44,-23-35,-1 0,-2 1,-1 1,7 38,-15-61,8 49,6 116,-17-136,-1 1,-13 65,4-38,5-28,-17 61,-18 57,-6 18,42-155,1 0,1 0,0 1,2 0,0-1,2 28,0-27,0 0,-2 0,0 0,-2 0,-7 33,-19 15,22-55,0 0,2 0,0 1,0 0,-3 17,2 35,2 1,7 82,0-28,-3 1066,1-1161,2-1,7 36,-4-33,3 48,-8-52,11 45,-7-45,3 47,-7-60,-2 2,1-1,1 0,0 0,1 1,0-1,1 0,0 0,1-1,7 16,2-3,2 0,0-1,1 0,22 22,84 75,-71-73,54 53,-86-82,1-2,0 0,25 15,-9-7,-6-6,1-2,1-1,0-2,0-1,51 11,-21-4,68 11,-93-24,-1 2,-1 2,51 20,41 24,-13 1,-107-52,10 4,-17-7,0 0,1 1,-1-1,0 0,1 0,-1 0,0 0,1 0,-1 0,0 0,1 0,-1 0,0 0,1 0,-1-1,0 1,1 0,-1 0,0 0,1 0,-1 0,0-1,0 1,1 0,-1 0,0 0,0-1,1 1,-1 0,0 0,0-1,0 1,1 0,-1-1,0 1,0 0,0-1,0 1,0 0,0-1,1-12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0:01.7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0,'3'0,"0"1,0-1,0 1,0-1,0 1,0 0,0 0,0 1,-1-1,1 1,0-1,-1 1,1 0,-1 0,5 4,31 42,-13-15,74 65,13 14,-108-107,0-1,0 1,-1 0,1 0,-1 0,0 0,-1 1,1-1,-1 1,0 0,-1 0,0 0,1 0,-2-1,1 2,-1 8,-1-9,0 0,0 0,-1 0,0 0,0 0,-1-1,0 1,0-1,0 0,0 0,-1 0,0 0,0 0,0-1,-1 1,-5 3,-38 28,-78 46,95-63,25-15,0 0,0-1,-1 1,1-1,-1-1,1 1,-11 1,1-4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wmic </a:t>
            </a:r>
            <a:r>
              <a:rPr lang="en-GB" dirty="0" err="1"/>
              <a:t>nic</a:t>
            </a:r>
            <a:r>
              <a:rPr lang="en-GB" dirty="0"/>
              <a:t> get </a:t>
            </a:r>
            <a:r>
              <a:rPr lang="en-GB" dirty="0" err="1"/>
              <a:t>macaddress,description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wmic process list brief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@ECHO OFF </a:t>
            </a:r>
          </a:p>
          <a:p>
            <a:r>
              <a:rPr lang="en-GB" dirty="0"/>
              <a:t>ECHO Hello World! </a:t>
            </a:r>
          </a:p>
          <a:p>
            <a:r>
              <a:rPr lang="en-GB" dirty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@ECHO OFF </a:t>
            </a:r>
          </a:p>
          <a:p>
            <a:r>
              <a:rPr lang="en-US" dirty="0"/>
              <a:t>:: This batch file details Windows 10, hardware, and networking configuration.</a:t>
            </a:r>
          </a:p>
          <a:p>
            <a:r>
              <a:rPr lang="en-US" dirty="0"/>
              <a:t>TITLE System Info</a:t>
            </a:r>
          </a:p>
          <a:p>
            <a:r>
              <a:rPr lang="en-US" dirty="0"/>
              <a:t>ECHO Please wait... Checking system information.</a:t>
            </a:r>
          </a:p>
          <a:p>
            <a:r>
              <a:rPr lang="en-US" dirty="0"/>
              <a:t>:: Section 1: Windows 10 information</a:t>
            </a:r>
          </a:p>
          <a:p>
            <a:r>
              <a:rPr lang="en-US" dirty="0"/>
              <a:t>ECHO ==========================</a:t>
            </a:r>
          </a:p>
          <a:p>
            <a:r>
              <a:rPr lang="en-US" dirty="0"/>
              <a:t>ECHO WINDOWS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Name"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Version"</a:t>
            </a:r>
          </a:p>
          <a:p>
            <a:r>
              <a:rPr lang="en-US" dirty="0" err="1"/>
              <a:t>systeminfo</a:t>
            </a:r>
            <a:r>
              <a:rPr lang="en-US" dirty="0"/>
              <a:t> | find "System Type"</a:t>
            </a:r>
          </a:p>
          <a:p>
            <a:r>
              <a:rPr lang="en-US" dirty="0"/>
              <a:t>:: Section 2: Hardware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HARDWARE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"Total Physical Memory"</a:t>
            </a:r>
          </a:p>
          <a:p>
            <a:r>
              <a:rPr lang="en-US" dirty="0"/>
              <a:t>wmic </a:t>
            </a:r>
            <a:r>
              <a:rPr lang="en-US" dirty="0" err="1"/>
              <a:t>cpu</a:t>
            </a:r>
            <a:r>
              <a:rPr lang="en-US" dirty="0"/>
              <a:t> get name</a:t>
            </a:r>
          </a:p>
          <a:p>
            <a:r>
              <a:rPr lang="en-US" dirty="0"/>
              <a:t>wmic </a:t>
            </a:r>
            <a:r>
              <a:rPr lang="en-US" dirty="0" err="1"/>
              <a:t>diskdrive</a:t>
            </a:r>
            <a:r>
              <a:rPr lang="en-US" dirty="0"/>
              <a:t> get </a:t>
            </a:r>
            <a:r>
              <a:rPr lang="en-US" dirty="0" err="1"/>
              <a:t>name,model,size</a:t>
            </a:r>
            <a:endParaRPr lang="en-US" dirty="0"/>
          </a:p>
          <a:p>
            <a:r>
              <a:rPr lang="en-US" dirty="0"/>
              <a:t>:: Section 3: Networking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NETWORK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ipconfig | </a:t>
            </a:r>
            <a:r>
              <a:rPr lang="en-US" dirty="0" err="1"/>
              <a:t>findstr</a:t>
            </a:r>
            <a:r>
              <a:rPr lang="en-US" dirty="0"/>
              <a:t> IPv4</a:t>
            </a:r>
          </a:p>
          <a:p>
            <a:r>
              <a:rPr lang="en-US" dirty="0"/>
              <a:t>START https://support.microsoft.com/en-us/windows/windows-10-system-requirements-6d4e9a79-66bf-7950-467c-795cf0386715</a:t>
            </a:r>
          </a:p>
          <a:p>
            <a:r>
              <a:rPr lang="en-US" dirty="0"/>
              <a:t>PAUSE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4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8.xml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" Type="http://schemas.openxmlformats.org/officeDocument/2006/relationships/customXml" Target="../ink/ink3.xml"/><Relationship Id="rId21" Type="http://schemas.openxmlformats.org/officeDocument/2006/relationships/customXml" Target="../ink/ink14.xml"/><Relationship Id="rId7" Type="http://schemas.openxmlformats.org/officeDocument/2006/relationships/customXml" Target="../ink/ink5.xml"/><Relationship Id="rId12" Type="http://schemas.openxmlformats.org/officeDocument/2006/relationships/image" Target="../media/image13.png"/><Relationship Id="rId17" Type="http://schemas.openxmlformats.org/officeDocument/2006/relationships/customXml" Target="../ink/ink10.xml"/><Relationship Id="rId25" Type="http://schemas.openxmlformats.org/officeDocument/2006/relationships/image" Target="../media/image16.png"/><Relationship Id="rId2" Type="http://schemas.openxmlformats.org/officeDocument/2006/relationships/image" Target="../media/image8.gif"/><Relationship Id="rId16" Type="http://schemas.openxmlformats.org/officeDocument/2006/relationships/image" Target="../media/image510.png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7.xml"/><Relationship Id="rId24" Type="http://schemas.openxmlformats.org/officeDocument/2006/relationships/customXml" Target="../ink/ink16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10" Type="http://schemas.openxmlformats.org/officeDocument/2006/relationships/image" Target="../media/image12.png"/><Relationship Id="rId19" Type="http://schemas.openxmlformats.org/officeDocument/2006/relationships/customXml" Target="../ink/ink12.xml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4.png"/><Relationship Id="rId22" Type="http://schemas.openxmlformats.org/officeDocument/2006/relationships/image" Target="../media/image15.png"/><Relationship Id="rId27" Type="http://schemas.openxmlformats.org/officeDocument/2006/relationships/customXml" Target="../ink/ink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766" y="2472612"/>
            <a:ext cx="9336833" cy="2387600"/>
          </a:xfrm>
        </p:spPr>
        <p:txBody>
          <a:bodyPr>
            <a:normAutofit/>
          </a:bodyPr>
          <a:lstStyle/>
          <a:p>
            <a:r>
              <a:rPr lang="en-US" sz="4000"/>
              <a:t>Basic </a:t>
            </a:r>
            <a:r>
              <a:rPr lang="en-US" sz="4000" dirty="0"/>
              <a:t>Computer Skills for Digital Forensics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0545" y="477935"/>
            <a:ext cx="116352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A-I Vocational Training Institute of Cybersecurity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63012" y="4675673"/>
            <a:ext cx="93368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Prepared by: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Aminu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Idris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(CCNA, CompTIA Security+, CEH, OSCP, CISSP, CISM)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63" y="58591"/>
            <a:ext cx="1311438" cy="13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208B58-0E66-44D6-BA81-6687A0D7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path using relative path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2085230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3226213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6774" y="347028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4367195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95843" y="4585680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3587472" y="296945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3587472" y="411044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72509" y="234005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2036242"/>
            <a:ext cx="884228" cy="884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3177225"/>
            <a:ext cx="884228" cy="88422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01669" y="340167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192303" y="292046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77340" y="232030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611250" y="358199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20020" y="3177225"/>
            <a:ext cx="383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02" y="4358828"/>
            <a:ext cx="2362529" cy="914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1B39B-59AC-4EE1-87FD-39C3199A948A}"/>
              </a:ext>
            </a:extLst>
          </p:cNvPr>
          <p:cNvSpPr txBox="1"/>
          <p:nvPr/>
        </p:nvSpPr>
        <p:spPr>
          <a:xfrm>
            <a:off x="1879183" y="5681330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1BDC6F-E7B5-486D-95CC-DE84EDF5B973}"/>
              </a:ext>
            </a:extLst>
          </p:cNvPr>
          <p:cNvCxnSpPr/>
          <p:nvPr/>
        </p:nvCxnSpPr>
        <p:spPr>
          <a:xfrm flipV="1">
            <a:off x="2676525" y="5185846"/>
            <a:ext cx="564698" cy="510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115475-8B62-47B5-80A6-1F1F393306CC}"/>
              </a:ext>
            </a:extLst>
          </p:cNvPr>
          <p:cNvSpPr txBox="1"/>
          <p:nvPr/>
        </p:nvSpPr>
        <p:spPr>
          <a:xfrm>
            <a:off x="8635009" y="5530304"/>
            <a:ext cx="203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you are here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A38A7-EB2B-409D-9F20-58122B90E850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9192303" y="4061453"/>
            <a:ext cx="459006" cy="1468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9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15104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26514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0711" y="29324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120341" y="23946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2025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41" y="1510462"/>
            <a:ext cx="884228" cy="884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449239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001767" y="2446260"/>
            <a:ext cx="448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directory/root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85" y="3697328"/>
            <a:ext cx="1994179" cy="901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5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DB9-807F-4EDE-9F58-97490A59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Windows find/run your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EDF7-5F5C-4D4E-BA75-38D2B5B4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89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you want to open Notepad.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the </a:t>
            </a:r>
            <a:r>
              <a:rPr lang="en-US" dirty="0">
                <a:solidFill>
                  <a:srgbClr val="7030A0"/>
                </a:solidFill>
              </a:rPr>
              <a:t>noteapp.exe </a:t>
            </a:r>
            <a:r>
              <a:rPr lang="en-US" dirty="0"/>
              <a:t>in the current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>
                <a:solidFill>
                  <a:srgbClr val="7030A0"/>
                </a:solidFill>
              </a:rPr>
              <a:t>notepad.exe </a:t>
            </a:r>
            <a:r>
              <a:rPr lang="en-US" dirty="0"/>
              <a:t>in the current folder, execute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 search all paths defined by Windows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54E1BA7-8993-41D9-B7E4-0BFE7471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151" y="1825624"/>
            <a:ext cx="2084223" cy="1651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CEAA1-4419-A989-E28C-2C56C223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4173" cy="551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0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A828D654-54B3-4FB1-B7C9-5BF8B64D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26" y="205461"/>
            <a:ext cx="7597798" cy="5985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8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CAA811-354F-4CC2-B0C5-DC27EF64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1"/>
            <a:ext cx="608105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9611C2-0D8F-466D-965C-D7366258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95" y="4011"/>
            <a:ext cx="3673158" cy="4717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8ABEC98-DAD3-46EE-91E0-CAEF512D7481}"/>
              </a:ext>
            </a:extLst>
          </p:cNvPr>
          <p:cNvSpPr/>
          <p:nvPr/>
        </p:nvSpPr>
        <p:spPr>
          <a:xfrm>
            <a:off x="6781800" y="3257550"/>
            <a:ext cx="61912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32D815-FF58-4943-9A0D-A2D6FA48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741" y="5341489"/>
            <a:ext cx="4374259" cy="1516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EE740-4CBA-4938-99E5-981908A0DF90}"/>
              </a:ext>
            </a:extLst>
          </p:cNvPr>
          <p:cNvCxnSpPr>
            <a:cxnSpLocks/>
          </p:cNvCxnSpPr>
          <p:nvPr/>
        </p:nvCxnSpPr>
        <p:spPr>
          <a:xfrm>
            <a:off x="9593179" y="1852863"/>
            <a:ext cx="497305" cy="429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2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E208B-FDF0-4619-8C04-9F2AEF8C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285"/>
            <a:ext cx="10251734" cy="2732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0993A0-D0B7-4BC4-800A-969418B59724}"/>
              </a:ext>
            </a:extLst>
          </p:cNvPr>
          <p:cNvSpPr/>
          <p:nvPr/>
        </p:nvSpPr>
        <p:spPr>
          <a:xfrm>
            <a:off x="8558463" y="3179829"/>
            <a:ext cx="1909010" cy="24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017E4-599D-4D1D-81A7-E2647BF38CC4}"/>
              </a:ext>
            </a:extLst>
          </p:cNvPr>
          <p:cNvSpPr txBox="1"/>
          <p:nvPr/>
        </p:nvSpPr>
        <p:spPr>
          <a:xfrm>
            <a:off x="912395" y="2017112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Displays or sets a search path for executable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7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Display 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2" y="1496574"/>
            <a:ext cx="6338184" cy="4826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1151-1B5F-4DB3-A0F6-58B96ACD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Displays a disk volume label and serial number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14D24-E2E1-4CA1-B9D1-9A443420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281"/>
            <a:ext cx="4719792" cy="158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0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to </a:t>
            </a:r>
            <a:r>
              <a:rPr lang="en-US" i="1" dirty="0">
                <a:solidFill>
                  <a:srgbClr val="7030A0"/>
                </a:solidFill>
              </a:rPr>
              <a:t>\users </a:t>
            </a:r>
            <a:r>
              <a:rPr lang="en-US" dirty="0"/>
              <a:t>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3" y="1479619"/>
            <a:ext cx="6134157" cy="5013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57FA7-EA64-4F87-B838-D987D97921E3}"/>
              </a:ext>
            </a:extLst>
          </p:cNvPr>
          <p:cNvSpPr txBox="1"/>
          <p:nvPr/>
        </p:nvSpPr>
        <p:spPr>
          <a:xfrm>
            <a:off x="2907001" y="6031468"/>
            <a:ext cx="2179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Clears the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26436-D0D8-4426-BEA7-E86DA8A071CC}"/>
              </a:ext>
            </a:extLst>
          </p:cNvPr>
          <p:cNvSpPr txBox="1"/>
          <p:nvPr/>
        </p:nvSpPr>
        <p:spPr>
          <a:xfrm>
            <a:off x="1897380" y="6031468"/>
            <a:ext cx="425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Show all files under the </a:t>
            </a:r>
            <a:r>
              <a:rPr lang="en-US" i="1" dirty="0">
                <a:solidFill>
                  <a:srgbClr val="7030A0"/>
                </a:solidFill>
              </a:rPr>
              <a:t>\Users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3" y="2049530"/>
            <a:ext cx="5664991" cy="3073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4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Windows Command Line Tutorial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directory to </a:t>
            </a:r>
            <a:r>
              <a:rPr lang="en-US" i="1" dirty="0">
                <a:solidFill>
                  <a:srgbClr val="7030A0"/>
                </a:solidFill>
              </a:rPr>
              <a:t>\Public </a:t>
            </a:r>
            <a:r>
              <a:rPr lang="en-US" dirty="0"/>
              <a:t>and display the content of the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299"/>
            <a:ext cx="6236571" cy="4585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67639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6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788-EB65-442E-BF8E-6E21E71F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Help command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00A42-DD89-471A-8241-2180DBBA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2" y="1588596"/>
            <a:ext cx="6866215" cy="4016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7C6F-6A17-41B9-9454-20C2E6C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 help when use dir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93BA6-07CA-403C-86E6-BDE18378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2" y="1394459"/>
            <a:ext cx="5857468" cy="5098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19850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5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78CA-DE93-49BF-9D11-4EA9A654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Find the owner of the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07650-4446-4602-9FDD-75C01AC6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896"/>
            <a:ext cx="8199232" cy="2472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Create folders and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6470650"/>
            <a:ext cx="731838" cy="387350"/>
          </a:xfrm>
        </p:spPr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51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8322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19732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2151" y="22542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3114227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79723" y="3395228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681781" y="17164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681781" y="285747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3465" y="10870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38225" y="2594280"/>
            <a:ext cx="203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folder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774254"/>
            <a:ext cx="884228" cy="884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1915237"/>
            <a:ext cx="884228" cy="884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65295" y="219623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3056219"/>
            <a:ext cx="884228" cy="884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92867" y="333722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>
            <a:off x="9094925" y="165848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9094925" y="279946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26609" y="102907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4305462"/>
            <a:ext cx="884228" cy="8842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792868" y="458646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3" idx="0"/>
          </p:cNvCxnSpPr>
          <p:nvPr/>
        </p:nvCxnSpPr>
        <p:spPr>
          <a:xfrm>
            <a:off x="9094925" y="404870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60" y="4627747"/>
            <a:ext cx="4140777" cy="15623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394221" y="2857472"/>
            <a:ext cx="2394544" cy="14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Create a new text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864571"/>
            <a:ext cx="7303519" cy="3251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719134"/>
            <a:ext cx="884228" cy="88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1860117"/>
            <a:ext cx="884228" cy="884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1233" y="211071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3001099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6443" y="328576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9121459" y="160336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9121459" y="274434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94867" y="9870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4250342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43957" y="4502648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9121459" y="399358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8637578" y="5551228"/>
            <a:ext cx="967759" cy="6227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 world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63573" y="5631773"/>
            <a:ext cx="2157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my_first_file.txt</a:t>
            </a:r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9121458" y="5134569"/>
            <a:ext cx="1" cy="41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9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type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" y="1812050"/>
            <a:ext cx="6554115" cy="3416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50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93" y="3931920"/>
            <a:ext cx="27940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4" y="2178919"/>
            <a:ext cx="6641391" cy="11016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004560" y="3108960"/>
            <a:ext cx="74168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2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exe command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9" y="1885705"/>
            <a:ext cx="6173061" cy="349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73" y="2387599"/>
            <a:ext cx="2794000" cy="1244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030720" y="3271520"/>
            <a:ext cx="1778000" cy="17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1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E4D6EB-8B42-4167-9B41-B77F0C7A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D2DDE-BF6D-459D-9188-84B17B47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Windows File System</a:t>
            </a:r>
          </a:p>
          <a:p>
            <a:r>
              <a:rPr lang="en-GB" dirty="0"/>
              <a:t>Create folders and files</a:t>
            </a:r>
          </a:p>
          <a:p>
            <a:r>
              <a:rPr lang="en-GB" dirty="0"/>
              <a:t>File Copy &amp; Deletion</a:t>
            </a:r>
          </a:p>
          <a:p>
            <a:r>
              <a:rPr lang="en-GB" dirty="0"/>
              <a:t>Networks</a:t>
            </a:r>
          </a:p>
          <a:p>
            <a:r>
              <a:rPr lang="en-GB" dirty="0"/>
              <a:t>Search for information</a:t>
            </a:r>
          </a:p>
          <a:p>
            <a:r>
              <a:rPr lang="en-GB" dirty="0"/>
              <a:t>Create a batch file</a:t>
            </a:r>
          </a:p>
          <a:p>
            <a:endParaRPr lang="en-GB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10B340-8226-4390-A91F-2F0C06086369}"/>
                  </a:ext>
                </a:extLst>
              </p14:cNvPr>
              <p14:cNvContentPartPr/>
              <p14:nvPr/>
            </p14:nvContentPartPr>
            <p14:xfrm>
              <a:off x="3125883" y="1898665"/>
              <a:ext cx="36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10B340-8226-4390-A91F-2F0C060863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6883" y="1890025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F34698-4D88-4EA0-9067-8C43AA4A4271}"/>
                  </a:ext>
                </a:extLst>
              </p14:cNvPr>
              <p14:cNvContentPartPr/>
              <p14:nvPr/>
            </p14:nvContentPartPr>
            <p14:xfrm>
              <a:off x="3235323" y="19537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F34698-4D88-4EA0-9067-8C43AA4A4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6683" y="194510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14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File Copy &amp; Deletion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B279899-3FD7-4682-B769-9D696F3A3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731838" cy="523875"/>
          </a:xfrm>
        </p:spPr>
        <p:txBody>
          <a:bodyPr/>
          <a:lstStyle/>
          <a:p>
            <a:fld id="{E24DD715-7292-4FAD-A484-09D5D92FAB0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3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Duplicate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8" y="1875342"/>
            <a:ext cx="7506748" cy="3620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3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Copy a file to a different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1" y="1547069"/>
            <a:ext cx="7017754" cy="4750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52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62D2E3-19A5-401B-B978-4D5F803EA8B8}"/>
              </a:ext>
            </a:extLst>
          </p:cNvPr>
          <p:cNvCxnSpPr/>
          <p:nvPr/>
        </p:nvCxnSpPr>
        <p:spPr>
          <a:xfrm>
            <a:off x="734885" y="4739650"/>
            <a:ext cx="691551" cy="6168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FBA3264-01B1-4ECF-8A4B-25D602DC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6696"/>
            <a:ext cx="5471634" cy="4115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DA87A-1EB4-4E2C-9EB7-6F73DD0A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a file to a new folder </a:t>
            </a:r>
            <a:r>
              <a:rPr lang="en-US" i="1" dirty="0">
                <a:solidFill>
                  <a:srgbClr val="7030A0"/>
                </a:solidFill>
              </a:rPr>
              <a:t>\workspace2 </a:t>
            </a:r>
            <a:r>
              <a:rPr lang="en-US" dirty="0"/>
              <a:t>without using </a:t>
            </a:r>
            <a:r>
              <a:rPr lang="en-US" i="1" dirty="0">
                <a:solidFill>
                  <a:srgbClr val="7030A0"/>
                </a:solidFill>
              </a:rPr>
              <a:t>cd</a:t>
            </a:r>
            <a:r>
              <a:rPr lang="en-US" dirty="0"/>
              <a:t>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DE150-B215-43C8-94C1-DF5652C78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1690688"/>
            <a:ext cx="884228" cy="884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BB7C8-2B52-40F2-8E59-8AD6A56409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2831671"/>
            <a:ext cx="884228" cy="884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BAD83-32D2-45CC-BD3A-9A801BEFD824}"/>
              </a:ext>
            </a:extLst>
          </p:cNvPr>
          <p:cNvSpPr txBox="1"/>
          <p:nvPr/>
        </p:nvSpPr>
        <p:spPr>
          <a:xfrm>
            <a:off x="2034975" y="310026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1017F-C517-43F6-A4E2-2221168FBF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3972653"/>
            <a:ext cx="884228" cy="884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BA934-FF11-4C33-98A0-7A6C8F1D7526}"/>
              </a:ext>
            </a:extLst>
          </p:cNvPr>
          <p:cNvSpPr txBox="1"/>
          <p:nvPr/>
        </p:nvSpPr>
        <p:spPr>
          <a:xfrm>
            <a:off x="2006949" y="41964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493AA-C9F0-4AFB-A1D9-8C17E2A8A31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5633" y="2574915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0F7A6-758E-4492-AC39-1B337D0884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45633" y="3715898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556851-3847-4B78-A719-21EA6DAF9581}"/>
              </a:ext>
            </a:extLst>
          </p:cNvPr>
          <p:cNvSpPr txBox="1"/>
          <p:nvPr/>
        </p:nvSpPr>
        <p:spPr>
          <a:xfrm>
            <a:off x="2103519" y="195666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948F7-B06E-44B9-8B6E-B896E80352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5221896"/>
            <a:ext cx="884228" cy="884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C5D20-C297-41EF-B3F0-9EE388C03A2F}"/>
              </a:ext>
            </a:extLst>
          </p:cNvPr>
          <p:cNvSpPr txBox="1"/>
          <p:nvPr/>
        </p:nvSpPr>
        <p:spPr>
          <a:xfrm>
            <a:off x="1699974" y="5477253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D7F8E-4D55-4D40-B66C-1AC80443E78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545633" y="4856881"/>
            <a:ext cx="0" cy="3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4C783-3F0E-4571-92BF-26FD4C4EF1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42" y="5221896"/>
            <a:ext cx="884228" cy="884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20260-4A7C-4197-ABAC-C50C14146EB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987747" y="4532923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1CEA9-B983-4F48-B93B-A81F04DDCBF6}"/>
              </a:ext>
            </a:extLst>
          </p:cNvPr>
          <p:cNvSpPr txBox="1"/>
          <p:nvPr/>
        </p:nvSpPr>
        <p:spPr>
          <a:xfrm>
            <a:off x="3575192" y="5473739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D3FEE-12C9-48C0-9E37-F4391B5A5B7F}"/>
              </a:ext>
            </a:extLst>
          </p:cNvPr>
          <p:cNvSpPr txBox="1"/>
          <p:nvPr/>
        </p:nvSpPr>
        <p:spPr>
          <a:xfrm>
            <a:off x="9768494" y="2722289"/>
            <a:ext cx="15853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.. parent folder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B89EF-A866-4E44-B262-70B3561A3033}"/>
              </a:ext>
            </a:extLst>
          </p:cNvPr>
          <p:cNvSpPr txBox="1"/>
          <p:nvPr/>
        </p:nvSpPr>
        <p:spPr>
          <a:xfrm>
            <a:off x="4190023" y="2095165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copy a file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9340C-4894-4628-B7E8-91E658B9F1EB}"/>
              </a:ext>
            </a:extLst>
          </p:cNvPr>
          <p:cNvSpPr txBox="1"/>
          <p:nvPr/>
        </p:nvSpPr>
        <p:spPr>
          <a:xfrm>
            <a:off x="4202212" y="3873284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copy a file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366716-1113-4A39-9B2B-861154103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3EBA51-A4DD-423E-84BD-B61F37EEAA56}"/>
              </a:ext>
            </a:extLst>
          </p:cNvPr>
          <p:cNvSpPr txBox="1"/>
          <p:nvPr/>
        </p:nvSpPr>
        <p:spPr>
          <a:xfrm>
            <a:off x="257015" y="4776901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3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FBFA-DE7D-4BF9-91F7-D29CB746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copy the whole folder to </a:t>
            </a:r>
            <a:r>
              <a:rPr lang="en-GB" i="1" dirty="0">
                <a:solidFill>
                  <a:srgbClr val="7030A0"/>
                </a:solidFill>
              </a:rPr>
              <a:t>/workspace3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F29DEE-5319-45A6-B5D5-77BE1CEA9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1573457"/>
            <a:ext cx="884228" cy="884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1B3E6D-549B-41FE-BD84-5D588E29C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2714440"/>
            <a:ext cx="884228" cy="8842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2E55FD-29B5-4C0C-83F6-1FC281ABCC41}"/>
              </a:ext>
            </a:extLst>
          </p:cNvPr>
          <p:cNvSpPr txBox="1"/>
          <p:nvPr/>
        </p:nvSpPr>
        <p:spPr>
          <a:xfrm>
            <a:off x="1761437" y="2983036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2C6CAB-6DD3-492D-815A-76133D947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3855422"/>
            <a:ext cx="884228" cy="8842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EB74F3-7212-4202-A8D8-E770F1BAD0A8}"/>
              </a:ext>
            </a:extLst>
          </p:cNvPr>
          <p:cNvSpPr txBox="1"/>
          <p:nvPr/>
        </p:nvSpPr>
        <p:spPr>
          <a:xfrm>
            <a:off x="1733411" y="407921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26646-6425-4F30-9360-708D1EFAD51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272095" y="245768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A203D-B193-44E7-9CEF-EDCCE7DA439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2272095" y="359866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92B3B7-3D4F-49FB-A9B2-A4ECFC924F94}"/>
              </a:ext>
            </a:extLst>
          </p:cNvPr>
          <p:cNvSpPr txBox="1"/>
          <p:nvPr/>
        </p:nvSpPr>
        <p:spPr>
          <a:xfrm>
            <a:off x="1829981" y="183943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3043A-8351-4076-B2B0-CDA4C277C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5104665"/>
            <a:ext cx="884228" cy="884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21B613-2DAE-4CA2-A36C-9886D3E51FB1}"/>
              </a:ext>
            </a:extLst>
          </p:cNvPr>
          <p:cNvSpPr txBox="1"/>
          <p:nvPr/>
        </p:nvSpPr>
        <p:spPr>
          <a:xfrm>
            <a:off x="1426436" y="536002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5F2E8F-7A7D-44DC-93D0-0573FA3753BE}"/>
              </a:ext>
            </a:extLst>
          </p:cNvPr>
          <p:cNvCxnSpPr>
            <a:endCxn id="24" idx="0"/>
          </p:cNvCxnSpPr>
          <p:nvPr/>
        </p:nvCxnSpPr>
        <p:spPr>
          <a:xfrm>
            <a:off x="2272095" y="484791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1C20D7D-A240-4DC4-9EFA-76D7A659B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4" y="5104665"/>
            <a:ext cx="884228" cy="8842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73F862-9660-4A68-BBFE-2D76BC6F7D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714209" y="4415692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3F57B8-D854-42C7-A591-61910D1F2C4A}"/>
              </a:ext>
            </a:extLst>
          </p:cNvPr>
          <p:cNvSpPr txBox="1"/>
          <p:nvPr/>
        </p:nvSpPr>
        <p:spPr>
          <a:xfrm>
            <a:off x="3301654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s-MX" altLang="zh-CN" sz="2400" dirty="0">
                <a:solidFill>
                  <a:schemeClr val="bg2">
                    <a:lumMod val="50000"/>
                  </a:schemeClr>
                </a:solidFill>
              </a:rPr>
              <a:t>workspace2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297151-FB10-4A24-8CE4-8C48A8AF75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76" y="5104665"/>
            <a:ext cx="884228" cy="884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028674-F444-4907-864C-D50FC492CC8B}"/>
              </a:ext>
            </a:extLst>
          </p:cNvPr>
          <p:cNvSpPr txBox="1"/>
          <p:nvPr/>
        </p:nvSpPr>
        <p:spPr>
          <a:xfrm>
            <a:off x="5363626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77ABF59-3F39-4D29-8E54-C284C69BBAD9}"/>
              </a:ext>
            </a:extLst>
          </p:cNvPr>
          <p:cNvSpPr/>
          <p:nvPr/>
        </p:nvSpPr>
        <p:spPr>
          <a:xfrm>
            <a:off x="2328985" y="5892800"/>
            <a:ext cx="3657600" cy="407969"/>
          </a:xfrm>
          <a:custGeom>
            <a:avLst/>
            <a:gdLst>
              <a:gd name="connsiteX0" fmla="*/ 0 w 3657600"/>
              <a:gd name="connsiteY0" fmla="*/ 0 h 407969"/>
              <a:gd name="connsiteX1" fmla="*/ 1391138 w 3657600"/>
              <a:gd name="connsiteY1" fmla="*/ 375138 h 407969"/>
              <a:gd name="connsiteX2" fmla="*/ 2321169 w 3657600"/>
              <a:gd name="connsiteY2" fmla="*/ 351692 h 407969"/>
              <a:gd name="connsiteX3" fmla="*/ 3657600 w 3657600"/>
              <a:gd name="connsiteY3" fmla="*/ 46892 h 40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07969">
                <a:moveTo>
                  <a:pt x="0" y="0"/>
                </a:moveTo>
                <a:cubicBezTo>
                  <a:pt x="502138" y="158261"/>
                  <a:pt x="1004277" y="316523"/>
                  <a:pt x="1391138" y="375138"/>
                </a:cubicBezTo>
                <a:cubicBezTo>
                  <a:pt x="1777999" y="433753"/>
                  <a:pt x="1943425" y="406400"/>
                  <a:pt x="2321169" y="351692"/>
                </a:cubicBezTo>
                <a:cubicBezTo>
                  <a:pt x="2698913" y="296984"/>
                  <a:pt x="3178256" y="171938"/>
                  <a:pt x="3657600" y="468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C1FDA5-F85F-4C39-9DB4-76353E6D4BC3}"/>
              </a:ext>
            </a:extLst>
          </p:cNvPr>
          <p:cNvSpPr/>
          <p:nvPr/>
        </p:nvSpPr>
        <p:spPr>
          <a:xfrm>
            <a:off x="5736492" y="5861538"/>
            <a:ext cx="274496" cy="304800"/>
          </a:xfrm>
          <a:custGeom>
            <a:avLst/>
            <a:gdLst>
              <a:gd name="connsiteX0" fmla="*/ 0 w 274496"/>
              <a:gd name="connsiteY0" fmla="*/ 0 h 304800"/>
              <a:gd name="connsiteX1" fmla="*/ 250093 w 274496"/>
              <a:gd name="connsiteY1" fmla="*/ 62523 h 304800"/>
              <a:gd name="connsiteX2" fmla="*/ 257908 w 274496"/>
              <a:gd name="connsiteY2" fmla="*/ 62523 h 304800"/>
              <a:gd name="connsiteX3" fmla="*/ 187569 w 27449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96" h="304800">
                <a:moveTo>
                  <a:pt x="0" y="0"/>
                </a:moveTo>
                <a:lnTo>
                  <a:pt x="250093" y="62523"/>
                </a:lnTo>
                <a:cubicBezTo>
                  <a:pt x="293078" y="72944"/>
                  <a:pt x="268329" y="22144"/>
                  <a:pt x="257908" y="62523"/>
                </a:cubicBezTo>
                <a:cubicBezTo>
                  <a:pt x="247487" y="102903"/>
                  <a:pt x="217528" y="203851"/>
                  <a:pt x="187569" y="3048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7D4E1C-7B23-4A1D-A947-71424BFC12FB}"/>
              </a:ext>
            </a:extLst>
          </p:cNvPr>
          <p:cNvSpPr txBox="1"/>
          <p:nvPr/>
        </p:nvSpPr>
        <p:spPr>
          <a:xfrm>
            <a:off x="3977958" y="5981672"/>
            <a:ext cx="4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17B92D-7721-4864-B683-03F25C4D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0475E8-F04F-4F01-BE34-B6BEE1910C41}"/>
              </a:ext>
            </a:extLst>
          </p:cNvPr>
          <p:cNvSpPr txBox="1"/>
          <p:nvPr/>
        </p:nvSpPr>
        <p:spPr>
          <a:xfrm>
            <a:off x="341713" y="4519977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F4CB2D-846E-40BA-8FA3-CA8C94F4877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34885" y="4310052"/>
            <a:ext cx="998526" cy="429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EFDF78-825C-41E9-A8B2-B34DB2A36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26" y="1335330"/>
            <a:ext cx="4656223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03EAB-2B69-4B6D-B59C-EE27FA6C50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21"/>
          <a:stretch/>
        </p:blipFill>
        <p:spPr>
          <a:xfrm>
            <a:off x="5347996" y="3895872"/>
            <a:ext cx="6652837" cy="118329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0" y="6350234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85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F133D-0644-4071-A348-E159CB28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08" y="773352"/>
            <a:ext cx="7735503" cy="5076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0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Rename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9" y="1415194"/>
            <a:ext cx="7157003" cy="5077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66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Delete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65" y="1580828"/>
            <a:ext cx="6528711" cy="4610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4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Delete a folder (</a:t>
            </a:r>
            <a:r>
              <a:rPr lang="en-US" i="1" dirty="0" err="1">
                <a:solidFill>
                  <a:srgbClr val="7030A0"/>
                </a:solidFill>
              </a:rPr>
              <a:t>rmdir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rd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477"/>
            <a:ext cx="6503308" cy="5309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6774" y="6238875"/>
            <a:ext cx="3705225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40325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0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to a different drive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2085147"/>
            <a:ext cx="6413260" cy="3086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31C78D-78A1-49DC-B782-F890DF22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Windows File System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E09AA-5D92-4777-86E9-8B970559F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What is File System in Windows Operating Systems?">
            <a:extLst>
              <a:ext uri="{FF2B5EF4-FFF2-40B4-BE49-F238E27FC236}">
                <a16:creationId xmlns:a16="http://schemas.microsoft.com/office/drawing/2014/main" id="{B9366814-3565-4937-98C4-5C1391E3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24" y="768350"/>
            <a:ext cx="4937496" cy="27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28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Networking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29EBD6-9020-4FA5-A207-E10BCF67C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70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8" y="1454468"/>
            <a:ext cx="4891549" cy="496919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IP and default gateway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3660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0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06" y="1686379"/>
            <a:ext cx="7436071" cy="3027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74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743466"/>
            <a:ext cx="6058745" cy="3492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54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0E406-7148-4062-8E59-8477B01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for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59C2-1B51-4AD4-9F42-DC433494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55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E93-DB90-492A-B250-3D654DE4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search for a string in a 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CED26-C59D-47B3-9EA1-983AA7F1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873"/>
            <a:ext cx="7979937" cy="3375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EF2DC-8971-4687-9975-100E993A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4883"/>
            <a:ext cx="5220152" cy="983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97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BD91-F44A-416A-8E80-0B29ACD3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system information?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E34B0-FA8C-46E9-9545-EB160B99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56" y="1332987"/>
            <a:ext cx="7727350" cy="5082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64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AA32-D6C5-4EEE-B344-29E3940A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specific system information using pipeline </a:t>
            </a:r>
            <a:r>
              <a:rPr lang="en-GB" dirty="0">
                <a:solidFill>
                  <a:srgbClr val="FF0000"/>
                </a:solidFill>
              </a:rPr>
              <a:t>|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7FD19-DC06-4FCA-B88A-A3AE27C7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594"/>
            <a:ext cx="8323934" cy="2144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32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ACA9-8705-421C-BF40-8CE5BC6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system information using wmic?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D3E0A-24C9-4661-AB93-05EE626F5CD5}"/>
              </a:ext>
            </a:extLst>
          </p:cNvPr>
          <p:cNvSpPr txBox="1"/>
          <p:nvPr/>
        </p:nvSpPr>
        <p:spPr>
          <a:xfrm>
            <a:off x="7604368" y="365125"/>
            <a:ext cx="448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Windows Management Interface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F1196-A840-4624-B2B2-E9EFA8D5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0" y="1346529"/>
            <a:ext cx="10112616" cy="3696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AC333-404F-45A9-A1D9-FF0B4683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0"/>
          <a:stretch/>
        </p:blipFill>
        <p:spPr>
          <a:xfrm>
            <a:off x="898770" y="5042549"/>
            <a:ext cx="5578323" cy="1256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63605-0712-4C86-A936-89CE999AB4C3}"/>
              </a:ext>
            </a:extLst>
          </p:cNvPr>
          <p:cNvSpPr txBox="1"/>
          <p:nvPr/>
        </p:nvSpPr>
        <p:spPr>
          <a:xfrm>
            <a:off x="6908800" y="5469955"/>
            <a:ext cx="232262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find property using </a:t>
            </a:r>
            <a:r>
              <a:rPr lang="en-GB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3E9DBD-30D0-4A5F-8CB1-03E819F279E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791200" y="5212862"/>
            <a:ext cx="1117600" cy="44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B8D4FC-7423-47FC-85FD-6793590CC410}"/>
              </a:ext>
            </a:extLst>
          </p:cNvPr>
          <p:cNvCxnSpPr>
            <a:stCxn id="10" idx="1"/>
          </p:cNvCxnSpPr>
          <p:nvPr/>
        </p:nvCxnSpPr>
        <p:spPr>
          <a:xfrm flipH="1">
            <a:off x="5462954" y="5654621"/>
            <a:ext cx="14458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9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E7A-853C-4CE3-8014-CAB69AA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CPU/disk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FB4A1-936E-4CF1-9771-992D076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18" y="1945674"/>
            <a:ext cx="8782319" cy="3015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9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0410D-9706-4477-B2EF-E1A184E0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Windows System file structure (Tree-like)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863B53-8282-46C1-A196-833E4F29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5" y="1790670"/>
            <a:ext cx="8805937" cy="44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87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E0AC-3CAE-486A-97DE-98D5635B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the MAC Address of Your Computer 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87CC8-C95A-4AE6-BB0F-470F40A1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5" y="2175680"/>
            <a:ext cx="6501982" cy="3359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34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338F-CC6C-4B88-AEEA-CCC70DDF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027BD-094C-49DA-98C0-3A6BFB60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2" y="1463175"/>
            <a:ext cx="7948349" cy="3650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81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7AD-0E48-42E3-9591-B5AE043A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all </a:t>
            </a:r>
            <a:r>
              <a:rPr lang="en-GB" i="1" dirty="0">
                <a:solidFill>
                  <a:srgbClr val="7030A0"/>
                </a:solidFill>
              </a:rPr>
              <a:t>Chrome</a:t>
            </a:r>
            <a:r>
              <a:rPr lang="en-GB" dirty="0"/>
              <a:t> Browser process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225AD-15B5-49EB-B29B-02AE10DC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3" y="1288432"/>
            <a:ext cx="7666384" cy="5265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2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5820A-133A-4CBD-BD17-4AFBF584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batch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316E1-ED0F-467D-A861-5A01B548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43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C9643-7F3F-463E-BF81-2F26A95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“Hello world” batch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77A86-6177-46F8-BC1A-EDC9365A5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t="19128" r="3246"/>
          <a:stretch/>
        </p:blipFill>
        <p:spPr>
          <a:xfrm>
            <a:off x="4328809" y="2292871"/>
            <a:ext cx="5992239" cy="3919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4CF8C-0926-4977-8FF1-FB95795D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9" y="2292871"/>
            <a:ext cx="2826296" cy="1569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6445419"/>
            <a:ext cx="1219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8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28D3-98DF-4D45-93B0-F0E2F43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“Hello World” batch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75D7E-9E4C-47EB-9B1A-F446917E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549"/>
            <a:ext cx="7167664" cy="39576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AA3E-DCA0-9B2C-881B-E7CDAC403C7B}"/>
              </a:ext>
            </a:extLst>
          </p:cNvPr>
          <p:cNvSpPr txBox="1"/>
          <p:nvPr/>
        </p:nvSpPr>
        <p:spPr>
          <a:xfrm>
            <a:off x="0" y="6445419"/>
            <a:ext cx="1219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80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0873FE-3DD1-4167-AE3F-1AFB4EC7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5" y="1462307"/>
            <a:ext cx="9144792" cy="489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FC423-5121-4249-BCEF-8E4C81F7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for showing system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9B6F3-D834-447A-815F-2F2CD952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489" y="2666006"/>
            <a:ext cx="4373331" cy="276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6354771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77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62BD-790B-4A8A-A964-AFADDB9A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the batch </a:t>
            </a:r>
            <a:r>
              <a:rPr lang="en-GB" i="1" dirty="0">
                <a:solidFill>
                  <a:srgbClr val="7030A0"/>
                </a:solidFill>
              </a:rPr>
              <a:t>sys_info.bat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5E551-E525-4778-A07B-F29E5B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9" y="2110873"/>
            <a:ext cx="5043591" cy="2224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91216-7469-46ED-95F0-405F8714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0" y="2110873"/>
            <a:ext cx="6462320" cy="4176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76C66-44D4-428F-B5B4-989D503B6992}"/>
              </a:ext>
            </a:extLst>
          </p:cNvPr>
          <p:cNvSpPr txBox="1"/>
          <p:nvPr/>
        </p:nvSpPr>
        <p:spPr>
          <a:xfrm>
            <a:off x="569269" y="1741541"/>
            <a:ext cx="168116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Where you are?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F71E9-3EB9-421E-9264-F5CB6D03832C}"/>
              </a:ext>
            </a:extLst>
          </p:cNvPr>
          <p:cNvSpPr txBox="1"/>
          <p:nvPr/>
        </p:nvSpPr>
        <p:spPr>
          <a:xfrm>
            <a:off x="5729680" y="1716114"/>
            <a:ext cx="21889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Show sys 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1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BA73-C33C-F2A5-0AC7-F7C67C78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F642-EC28-3FE2-D795-08937D8E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file </a:t>
            </a:r>
            <a:r>
              <a:rPr lang="en-US" dirty="0">
                <a:solidFill>
                  <a:srgbClr val="7030A0"/>
                </a:solidFill>
              </a:rPr>
              <a:t>sys_info.bat </a:t>
            </a:r>
            <a:r>
              <a:rPr lang="en-US" dirty="0"/>
              <a:t>callable at any folder</a:t>
            </a:r>
          </a:p>
          <a:p>
            <a:pPr lvl="1"/>
            <a:r>
              <a:rPr lang="en-US" dirty="0"/>
              <a:t>create a new folder, e.g., </a:t>
            </a:r>
            <a:r>
              <a:rPr lang="en-US" dirty="0">
                <a:solidFill>
                  <a:srgbClr val="7030A0"/>
                </a:solidFill>
              </a:rPr>
              <a:t>workspace4</a:t>
            </a:r>
          </a:p>
          <a:p>
            <a:pPr lvl="1"/>
            <a:r>
              <a:rPr lang="en-US" dirty="0"/>
              <a:t>copy the .bat to the new folder</a:t>
            </a:r>
          </a:p>
          <a:p>
            <a:pPr lvl="1"/>
            <a:r>
              <a:rPr lang="en-US" dirty="0"/>
              <a:t>modify the path variable to add the new folder</a:t>
            </a:r>
          </a:p>
          <a:p>
            <a:pPr lvl="1"/>
            <a:r>
              <a:rPr lang="en-US" dirty="0"/>
              <a:t>make sure the .bat can be executed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B7A-CFFA-489E-A576-1A9D6F14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and relative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BF9A-DF08-45D2-9F43-85E2BC8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515" cy="4351338"/>
          </a:xfrm>
        </p:spPr>
        <p:txBody>
          <a:bodyPr/>
          <a:lstStyle/>
          <a:p>
            <a:r>
              <a:rPr lang="en-GB"/>
              <a:t>Absolute path</a:t>
            </a:r>
          </a:p>
          <a:p>
            <a:pPr lvl="1"/>
            <a:r>
              <a:rPr lang="en-GB"/>
              <a:t>a path is built starting from the system root</a:t>
            </a:r>
          </a:p>
          <a:p>
            <a:r>
              <a:rPr lang="en-GB"/>
              <a:t>Relative path</a:t>
            </a:r>
          </a:p>
          <a:p>
            <a:pPr lvl="1"/>
            <a:r>
              <a:rPr lang="en-GB"/>
              <a:t>a path is built starting from the current location, </a:t>
            </a:r>
          </a:p>
          <a:p>
            <a:pPr lvl="1"/>
            <a:r>
              <a:rPr lang="en-GB"/>
              <a:t>as it is relative to the present position</a:t>
            </a:r>
            <a:endParaRPr lang="en-US" dirty="0"/>
          </a:p>
        </p:txBody>
      </p:sp>
      <p:pic>
        <p:nvPicPr>
          <p:cNvPr id="8" name="Picture 2" descr="file structure">
            <a:extLst>
              <a:ext uri="{FF2B5EF4-FFF2-40B4-BE49-F238E27FC236}">
                <a16:creationId xmlns:a16="http://schemas.microsoft.com/office/drawing/2014/main" id="{9FE191B5-20A9-4FE1-8220-04C4D95D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15" y="1509137"/>
            <a:ext cx="6310575" cy="415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8475CBC-A7E0-4268-9F49-215DAE1A6C60}"/>
              </a:ext>
            </a:extLst>
          </p:cNvPr>
          <p:cNvGrpSpPr/>
          <p:nvPr/>
        </p:nvGrpSpPr>
        <p:grpSpPr>
          <a:xfrm>
            <a:off x="6836569" y="1857738"/>
            <a:ext cx="1334520" cy="3521520"/>
            <a:chOff x="6836569" y="1857738"/>
            <a:chExt cx="1334520" cy="35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7D329F-6467-4F02-87AE-4C5B683F2AF7}"/>
                    </a:ext>
                  </a:extLst>
                </p14:cNvPr>
                <p14:cNvContentPartPr/>
                <p14:nvPr/>
              </p14:nvContentPartPr>
              <p14:xfrm>
                <a:off x="6836569" y="1857738"/>
                <a:ext cx="1334520" cy="351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7D329F-6467-4F02-87AE-4C5B683F2A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27569" y="1848738"/>
                  <a:ext cx="1352160" cy="35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2C29EC-54BB-4B98-A7BB-0652B33571FA}"/>
                    </a:ext>
                  </a:extLst>
                </p14:cNvPr>
                <p14:cNvContentPartPr/>
                <p14:nvPr/>
              </p14:nvContentPartPr>
              <p14:xfrm>
                <a:off x="7110529" y="5252538"/>
                <a:ext cx="22536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2C29EC-54BB-4B98-A7BB-0652B33571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01529" y="5243898"/>
                  <a:ext cx="24300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46DFFD-CE55-4A4F-BDEF-8D66F602D167}"/>
                  </a:ext>
                </a:extLst>
              </p14:cNvPr>
              <p14:cNvContentPartPr/>
              <p14:nvPr/>
            </p14:nvContentPartPr>
            <p14:xfrm>
              <a:off x="5058169" y="4017378"/>
              <a:ext cx="681840" cy="348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46DFFD-CE55-4A4F-BDEF-8D66F602D1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9169" y="4008378"/>
                <a:ext cx="6994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46D510B-5405-4D2B-BBDB-15D986283134}"/>
                  </a:ext>
                </a:extLst>
              </p14:cNvPr>
              <p14:cNvContentPartPr/>
              <p14:nvPr/>
            </p14:nvContentPartPr>
            <p14:xfrm>
              <a:off x="5458129" y="4143738"/>
              <a:ext cx="285480" cy="26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46D510B-5405-4D2B-BBDB-15D9862831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9489" y="4134738"/>
                <a:ext cx="30312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F928DAF-93D4-4B6B-822E-6DD5CF609BB9}"/>
              </a:ext>
            </a:extLst>
          </p:cNvPr>
          <p:cNvGrpSpPr/>
          <p:nvPr/>
        </p:nvGrpSpPr>
        <p:grpSpPr>
          <a:xfrm>
            <a:off x="5777809" y="3555498"/>
            <a:ext cx="1327680" cy="1862640"/>
            <a:chOff x="5777809" y="3555498"/>
            <a:chExt cx="1327680" cy="18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D0E0BC-22F8-4C21-A39C-05C82F5229C7}"/>
                    </a:ext>
                  </a:extLst>
                </p14:cNvPr>
                <p14:cNvContentPartPr/>
                <p14:nvPr/>
              </p14:nvContentPartPr>
              <p14:xfrm>
                <a:off x="5777809" y="3555498"/>
                <a:ext cx="1308600" cy="179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D0E0BC-22F8-4C21-A39C-05C82F5229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8809" y="3546858"/>
                  <a:ext cx="1326240" cy="18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E63AE1-E5F5-44F7-8649-7932279D2C39}"/>
                    </a:ext>
                  </a:extLst>
                </p14:cNvPr>
                <p14:cNvContentPartPr/>
                <p14:nvPr/>
              </p14:nvContentPartPr>
              <p14:xfrm>
                <a:off x="6974449" y="5175138"/>
                <a:ext cx="131040" cy="243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E63AE1-E5F5-44F7-8649-7932279D2C3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65809" y="5166138"/>
                  <a:ext cx="148680" cy="260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425871A-568E-4452-B46F-50EF59E0A192}"/>
              </a:ext>
            </a:extLst>
          </p:cNvPr>
          <p:cNvSpPr txBox="1"/>
          <p:nvPr/>
        </p:nvSpPr>
        <p:spPr>
          <a:xfrm>
            <a:off x="4886810" y="4262365"/>
            <a:ext cx="93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current </a:t>
            </a:r>
          </a:p>
          <a:p>
            <a:r>
              <a:rPr lang="en-US" dirty="0">
                <a:solidFill>
                  <a:srgbClr val="00B050"/>
                </a:solidFill>
              </a:rPr>
              <a:t>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404DC9-5604-44F9-B891-254D41D5261A}"/>
              </a:ext>
            </a:extLst>
          </p:cNvPr>
          <p:cNvSpPr txBox="1"/>
          <p:nvPr/>
        </p:nvSpPr>
        <p:spPr>
          <a:xfrm>
            <a:off x="6232029" y="6140099"/>
            <a:ext cx="22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access the file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414FD8A-AD26-43E8-B535-3D7384E6141B}"/>
                  </a:ext>
                </a:extLst>
              </p14:cNvPr>
              <p14:cNvContentPartPr/>
              <p14:nvPr/>
            </p14:nvContentPartPr>
            <p14:xfrm>
              <a:off x="7471083" y="640046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414FD8A-AD26-43E8-B535-3D7384E614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62443" y="6391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5524BE9-379A-4827-BBDF-884D3F178033}"/>
                  </a:ext>
                </a:extLst>
              </p14:cNvPr>
              <p14:cNvContentPartPr/>
              <p14:nvPr/>
            </p14:nvContentPartPr>
            <p14:xfrm>
              <a:off x="7314843" y="639290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5524BE9-379A-4827-BBDF-884D3F1780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06203" y="63839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37F5AFE-C188-4035-B297-3A0C72A843DE}"/>
                  </a:ext>
                </a:extLst>
              </p14:cNvPr>
              <p14:cNvContentPartPr/>
              <p14:nvPr/>
            </p14:nvContentPartPr>
            <p14:xfrm>
              <a:off x="7283523" y="6517825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37F5AFE-C188-4035-B297-3A0C72A843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4883" y="650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BD0E55-04FA-4704-B6AD-EE817CC9A7B2}"/>
                  </a:ext>
                </a:extLst>
              </p14:cNvPr>
              <p14:cNvContentPartPr/>
              <p14:nvPr/>
            </p14:nvContentPartPr>
            <p14:xfrm>
              <a:off x="6889683" y="6549145"/>
              <a:ext cx="360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BD0E55-04FA-4704-B6AD-EE817CC9A7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81043" y="6540505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F228E9-44ED-4739-A97B-694E929122B2}"/>
                  </a:ext>
                </a:extLst>
              </p14:cNvPr>
              <p14:cNvContentPartPr/>
              <p14:nvPr/>
            </p14:nvContentPartPr>
            <p14:xfrm>
              <a:off x="5345643" y="310250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F228E9-44ED-4739-A97B-694E929122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36643" y="30935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7A0594C-00F9-4651-9A53-7CA31D25B29E}"/>
                  </a:ext>
                </a:extLst>
              </p14:cNvPr>
              <p14:cNvContentPartPr/>
              <p14:nvPr/>
            </p14:nvContentPartPr>
            <p14:xfrm>
              <a:off x="5939283" y="3485185"/>
              <a:ext cx="96480" cy="128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7A0594C-00F9-4651-9A53-7CA31D25B2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30283" y="3476545"/>
                <a:ext cx="114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710171-284B-44B4-843C-E85DDFC39AF4}"/>
                  </a:ext>
                </a:extLst>
              </p14:cNvPr>
              <p14:cNvContentPartPr/>
              <p14:nvPr/>
            </p14:nvContentPartPr>
            <p14:xfrm>
              <a:off x="2883603" y="3286825"/>
              <a:ext cx="360" cy="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710171-284B-44B4-843C-E85DDFC39A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74603" y="3278185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EF255A4-1885-4A0C-B772-3559EEAE9EE5}"/>
                  </a:ext>
                </a:extLst>
              </p14:cNvPr>
              <p14:cNvContentPartPr/>
              <p14:nvPr/>
            </p14:nvContentPartPr>
            <p14:xfrm>
              <a:off x="2903763" y="3204025"/>
              <a:ext cx="3600" cy="9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EF255A4-1885-4A0C-B772-3559EEAE9E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95123" y="3195025"/>
                <a:ext cx="212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B3E5BC4-46FD-4FE8-B094-18EF39E51205}"/>
                  </a:ext>
                </a:extLst>
              </p14:cNvPr>
              <p14:cNvContentPartPr/>
              <p14:nvPr/>
            </p14:nvContentPartPr>
            <p14:xfrm>
              <a:off x="5001483" y="726505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B3E5BC4-46FD-4FE8-B094-18EF39E512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92483" y="7175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36CDD3A-8D05-45E8-BCD9-310AC5EE5BB0}"/>
                  </a:ext>
                </a:extLst>
              </p14:cNvPr>
              <p14:cNvContentPartPr/>
              <p14:nvPr/>
            </p14:nvContentPartPr>
            <p14:xfrm>
              <a:off x="5139003" y="1204945"/>
              <a:ext cx="3600" cy="6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36CDD3A-8D05-45E8-BCD9-310AC5EE5B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0363" y="1195945"/>
                <a:ext cx="21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694D26-5A1F-496D-95B8-AD27EF5F3874}"/>
                  </a:ext>
                </a:extLst>
              </p14:cNvPr>
              <p14:cNvContentPartPr/>
              <p14:nvPr/>
            </p14:nvContentPartPr>
            <p14:xfrm>
              <a:off x="5048283" y="929905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694D26-5A1F-496D-95B8-AD27EF5F38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9643" y="92090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Arrow: Down 49">
            <a:extLst>
              <a:ext uri="{FF2B5EF4-FFF2-40B4-BE49-F238E27FC236}">
                <a16:creationId xmlns:a16="http://schemas.microsoft.com/office/drawing/2014/main" id="{DD1F4B19-E5E8-4AB7-BEBD-AB9FE7A14AFC}"/>
              </a:ext>
            </a:extLst>
          </p:cNvPr>
          <p:cNvSpPr/>
          <p:nvPr/>
        </p:nvSpPr>
        <p:spPr>
          <a:xfrm rot="10800000">
            <a:off x="7242861" y="5673667"/>
            <a:ext cx="45719" cy="57333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6430893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6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4E5-6F72-4375-937B-38971C2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of paths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C440-8473-46C8-946A-1A11FC0B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1727" cy="4351338"/>
          </a:xfrm>
        </p:spPr>
        <p:txBody>
          <a:bodyPr/>
          <a:lstStyle/>
          <a:p>
            <a:r>
              <a:rPr lang="en-US" dirty="0"/>
              <a:t>Write an absolute path to Hello.java</a:t>
            </a:r>
          </a:p>
          <a:p>
            <a:pPr lvl="1"/>
            <a:r>
              <a:rPr lang="en-US" dirty="0"/>
              <a:t>D:\Java\beginner\Hello.java</a:t>
            </a:r>
          </a:p>
          <a:p>
            <a:r>
              <a:rPr lang="en-US" dirty="0"/>
              <a:t>Under Beginner folder, write path to </a:t>
            </a:r>
            <a:r>
              <a:rPr lang="en-US" i="1" dirty="0">
                <a:solidFill>
                  <a:srgbClr val="7030A0"/>
                </a:solidFill>
              </a:rPr>
              <a:t>Pong.java</a:t>
            </a:r>
          </a:p>
          <a:p>
            <a:pPr lvl="1"/>
            <a:r>
              <a:rPr lang="en-US" dirty="0"/>
              <a:t>absolute path</a:t>
            </a:r>
          </a:p>
          <a:p>
            <a:pPr lvl="2"/>
            <a:r>
              <a:rPr lang="en-US" dirty="0"/>
              <a:t>D:\Java\Advanced\Pong.java</a:t>
            </a:r>
          </a:p>
          <a:p>
            <a:pPr lvl="1"/>
            <a:r>
              <a:rPr lang="en-US" dirty="0"/>
              <a:t>relative path</a:t>
            </a:r>
          </a:p>
          <a:p>
            <a:pPr lvl="2"/>
            <a:r>
              <a:rPr lang="en-US" dirty="0"/>
              <a:t>..\Advance\Pong.java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90B32-AF5E-4312-B8FD-6853534D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60" y="563069"/>
            <a:ext cx="4194947" cy="59298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FC2C36-446A-450B-839E-DF94695FDCA8}"/>
              </a:ext>
            </a:extLst>
          </p:cNvPr>
          <p:cNvCxnSpPr/>
          <p:nvPr/>
        </p:nvCxnSpPr>
        <p:spPr>
          <a:xfrm>
            <a:off x="2782957" y="3339548"/>
            <a:ext cx="5804452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AFAEF0-3C48-4ED0-9469-CFD1F167E9B4}"/>
              </a:ext>
            </a:extLst>
          </p:cNvPr>
          <p:cNvCxnSpPr/>
          <p:nvPr/>
        </p:nvCxnSpPr>
        <p:spPr>
          <a:xfrm>
            <a:off x="5184250" y="2496710"/>
            <a:ext cx="3458818" cy="17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14:cNvPr>
              <p14:cNvContentPartPr/>
              <p14:nvPr/>
            </p14:nvContentPartPr>
            <p14:xfrm>
              <a:off x="-1014234" y="4419057"/>
              <a:ext cx="273240" cy="16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22874" y="4410417"/>
                <a:ext cx="290880" cy="186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How to Open Command Prompt?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829"/>
            <a:ext cx="5234749" cy="397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EFB53-6476-4967-842A-513591BAD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00"/>
          <a:stretch/>
        </p:blipFill>
        <p:spPr>
          <a:xfrm>
            <a:off x="6964437" y="2287149"/>
            <a:ext cx="4552139" cy="2507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7F14FD-64BA-4DDF-B4D5-245746F36427}"/>
              </a:ext>
            </a:extLst>
          </p:cNvPr>
          <p:cNvSpPr txBox="1"/>
          <p:nvPr/>
        </p:nvSpPr>
        <p:spPr>
          <a:xfrm>
            <a:off x="2637979" y="1590661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14005-6231-4D70-9780-009B13F0E95F}"/>
              </a:ext>
            </a:extLst>
          </p:cNvPr>
          <p:cNvSpPr txBox="1"/>
          <p:nvPr/>
        </p:nvSpPr>
        <p:spPr>
          <a:xfrm>
            <a:off x="8855899" y="1612719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0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path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31" y="1921464"/>
            <a:ext cx="5626885" cy="1689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2522066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147" y="2009707"/>
            <a:ext cx="196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Root directory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3538005"/>
            <a:ext cx="884228" cy="8842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7237" y="381122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4585206"/>
            <a:ext cx="884228" cy="884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11663" y="4864054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3399351" y="3406294"/>
            <a:ext cx="0" cy="1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0" idx="2"/>
          </p:cNvCxnSpPr>
          <p:nvPr/>
        </p:nvCxnSpPr>
        <p:spPr>
          <a:xfrm>
            <a:off x="3399351" y="442223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64846" y="279473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cxnSp>
        <p:nvCxnSpPr>
          <p:cNvPr id="21" name="Straight Arrow Connector 20"/>
          <p:cNvCxnSpPr>
            <a:cxnSpLocks/>
            <a:endCxn id="8" idx="3"/>
          </p:cNvCxnSpPr>
          <p:nvPr/>
        </p:nvCxnSpPr>
        <p:spPr>
          <a:xfrm flipH="1" flipV="1">
            <a:off x="3841465" y="2964180"/>
            <a:ext cx="1835435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E218D-FB3A-4368-96C3-B96769DF124E}"/>
              </a:ext>
            </a:extLst>
          </p:cNvPr>
          <p:cNvSpPr txBox="1"/>
          <p:nvPr/>
        </p:nvSpPr>
        <p:spPr>
          <a:xfrm>
            <a:off x="437592" y="2790391"/>
            <a:ext cx="2867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volume or drive letter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808</Words>
  <Application>Microsoft Office PowerPoint</Application>
  <PresentationFormat>Widescreen</PresentationFormat>
  <Paragraphs>184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Basic Computer Skills for Digital Forensics </vt:lpstr>
      <vt:lpstr>Windows Command Line Tutorial</vt:lpstr>
      <vt:lpstr>Overview</vt:lpstr>
      <vt:lpstr>Windows File System</vt:lpstr>
      <vt:lpstr>Windows System file structure (Tree-like)</vt:lpstr>
      <vt:lpstr>Absolute and relative paths</vt:lpstr>
      <vt:lpstr>Example of paths</vt:lpstr>
      <vt:lpstr>How to Open Command Prompt?</vt:lpstr>
      <vt:lpstr>Absolute path example</vt:lpstr>
      <vt:lpstr>Change path using relative path</vt:lpstr>
      <vt:lpstr>PowerPoint Presentation</vt:lpstr>
      <vt:lpstr>How does Windows find/run your applications?</vt:lpstr>
      <vt:lpstr>PowerPoint Presentation</vt:lpstr>
      <vt:lpstr>PowerPoint Presentation</vt:lpstr>
      <vt:lpstr>PowerPoint Presentation</vt:lpstr>
      <vt:lpstr>Display root</vt:lpstr>
      <vt:lpstr>Displays a disk volume label and serial number</vt:lpstr>
      <vt:lpstr>Change to \users directory</vt:lpstr>
      <vt:lpstr>Show all files under the \Users</vt:lpstr>
      <vt:lpstr>Change directory to \Public and display the content of the folder</vt:lpstr>
      <vt:lpstr>Help command</vt:lpstr>
      <vt:lpstr>Get help when use dir</vt:lpstr>
      <vt:lpstr>Find the owner of the file</vt:lpstr>
      <vt:lpstr>Create folders and files</vt:lpstr>
      <vt:lpstr>PowerPoint Presentation</vt:lpstr>
      <vt:lpstr>Create a new text file</vt:lpstr>
      <vt:lpstr>Show the content of the file: type </vt:lpstr>
      <vt:lpstr>Show the content of the file</vt:lpstr>
      <vt:lpstr>Show the content of the file: exe command</vt:lpstr>
      <vt:lpstr>File Copy &amp; Deletion</vt:lpstr>
      <vt:lpstr>Duplicate files</vt:lpstr>
      <vt:lpstr>Copy a file to a different location</vt:lpstr>
      <vt:lpstr>Copy a file to a new folder \workspace2 without using cd command</vt:lpstr>
      <vt:lpstr>copy the whole folder to /workspace3</vt:lpstr>
      <vt:lpstr>PowerPoint Presentation</vt:lpstr>
      <vt:lpstr>Rename a file</vt:lpstr>
      <vt:lpstr>Delete a file</vt:lpstr>
      <vt:lpstr>Delete a folder (rmdir/rd)</vt:lpstr>
      <vt:lpstr>Change to a different drive</vt:lpstr>
      <vt:lpstr>Networking</vt:lpstr>
      <vt:lpstr>IP and default gateway</vt:lpstr>
      <vt:lpstr>Test network connection</vt:lpstr>
      <vt:lpstr>Test network connection</vt:lpstr>
      <vt:lpstr>Search for information</vt:lpstr>
      <vt:lpstr>How to search for a string in a file?</vt:lpstr>
      <vt:lpstr>How to find system information?</vt:lpstr>
      <vt:lpstr>How to find specific system information using pipeline |</vt:lpstr>
      <vt:lpstr>How to find system information using wmic?</vt:lpstr>
      <vt:lpstr>Find CPU/disk information </vt:lpstr>
      <vt:lpstr>How to Find the MAC Address of Your Computer ?</vt:lpstr>
      <vt:lpstr>List Processes</vt:lpstr>
      <vt:lpstr>List all Chrome Browser process</vt:lpstr>
      <vt:lpstr>Create a batch file</vt:lpstr>
      <vt:lpstr>Create a “Hello world” batch</vt:lpstr>
      <vt:lpstr>Execute “Hello World” batch</vt:lpstr>
      <vt:lpstr>Batch for showing system information </vt:lpstr>
      <vt:lpstr>Execute the batch sys_info.bat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AMINU IDRIS</cp:lastModifiedBy>
  <cp:revision>11</cp:revision>
  <dcterms:created xsi:type="dcterms:W3CDTF">2020-09-14T14:43:27Z</dcterms:created>
  <dcterms:modified xsi:type="dcterms:W3CDTF">2024-10-03T13:43:18Z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2022-09-19T12:18:20Z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493b74e1-a358-4dc4-9b7d-b5d397eb6e18</vt:lpwstr>
  </property>
  <property fmtid="{D5CDD505-2E9C-101B-9397-08002B2CF9AE}" pid="8" name="MSIP_Label_2f46707a-0714-4b19-9e75-9e86a08e862d_ContentBits">
    <vt:lpwstr>0</vt:lpwstr>
  </property>
</Properties>
</file>