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451" r:id="rId2"/>
    <p:sldId id="256" r:id="rId3"/>
    <p:sldId id="431" r:id="rId4"/>
    <p:sldId id="430" r:id="rId5"/>
    <p:sldId id="421" r:id="rId6"/>
    <p:sldId id="420" r:id="rId7"/>
    <p:sldId id="422" r:id="rId8"/>
    <p:sldId id="393" r:id="rId9"/>
    <p:sldId id="423" r:id="rId10"/>
    <p:sldId id="394" r:id="rId11"/>
    <p:sldId id="397" r:id="rId12"/>
    <p:sldId id="447" r:id="rId13"/>
    <p:sldId id="448" r:id="rId14"/>
    <p:sldId id="449" r:id="rId15"/>
    <p:sldId id="429" r:id="rId16"/>
    <p:sldId id="395" r:id="rId17"/>
    <p:sldId id="428" r:id="rId18"/>
    <p:sldId id="398" r:id="rId19"/>
    <p:sldId id="399" r:id="rId20"/>
    <p:sldId id="400" r:id="rId21"/>
    <p:sldId id="424" r:id="rId22"/>
    <p:sldId id="425" r:id="rId23"/>
    <p:sldId id="426" r:id="rId24"/>
    <p:sldId id="396" r:id="rId25"/>
    <p:sldId id="403" r:id="rId26"/>
    <p:sldId id="401" r:id="rId27"/>
    <p:sldId id="405" r:id="rId28"/>
    <p:sldId id="417" r:id="rId29"/>
    <p:sldId id="416" r:id="rId30"/>
    <p:sldId id="404" r:id="rId31"/>
    <p:sldId id="402" r:id="rId32"/>
    <p:sldId id="406" r:id="rId33"/>
    <p:sldId id="419" r:id="rId34"/>
    <p:sldId id="432" r:id="rId35"/>
    <p:sldId id="433" r:id="rId36"/>
    <p:sldId id="407" r:id="rId37"/>
    <p:sldId id="408" r:id="rId38"/>
    <p:sldId id="409" r:id="rId39"/>
    <p:sldId id="415" r:id="rId40"/>
    <p:sldId id="411" r:id="rId41"/>
    <p:sldId id="413" r:id="rId42"/>
    <p:sldId id="414" r:id="rId43"/>
    <p:sldId id="418" r:id="rId44"/>
    <p:sldId id="434" r:id="rId45"/>
    <p:sldId id="427" r:id="rId46"/>
    <p:sldId id="435" r:id="rId47"/>
    <p:sldId id="436" r:id="rId48"/>
    <p:sldId id="437" r:id="rId49"/>
    <p:sldId id="441" r:id="rId50"/>
    <p:sldId id="438" r:id="rId51"/>
    <p:sldId id="439" r:id="rId52"/>
    <p:sldId id="440" r:id="rId53"/>
    <p:sldId id="442" r:id="rId54"/>
    <p:sldId id="443" r:id="rId55"/>
    <p:sldId id="444" r:id="rId56"/>
    <p:sldId id="445" r:id="rId57"/>
    <p:sldId id="446" r:id="rId58"/>
    <p:sldId id="45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A8E51A-E004-46A7-AC6C-9DC21C0A72CD}" v="67" dt="2021-08-28T01:25:35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05" autoAdjust="0"/>
    <p:restoredTop sz="86667" autoAdjust="0"/>
  </p:normalViewPr>
  <p:slideViewPr>
    <p:cSldViewPr snapToGrid="0">
      <p:cViewPr varScale="1">
        <p:scale>
          <a:sx n="75" d="100"/>
          <a:sy n="75" d="100"/>
        </p:scale>
        <p:origin x="139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325061211" sldId="256"/>
            <ac:spMk id="4" creationId="{7270DA90-D6FE-4817-A397-357C521964EF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5" creationId="{48882033-D690-4A32-BCE0-318BF52BC84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6" creationId="{FE279FE8-E095-4AD1-A1C6-C05FFE9ED9D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325061211" sldId="256"/>
            <ac:spMk id="7" creationId="{F2871076-CFC8-4CD5-BF65-ECB4ACAEF8D8}"/>
          </ac:spMkLst>
        </pc:spChg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2" creationId="{4DFC9DA3-4DF5-4CDD-A4D5-ABF5F3B6A19C}"/>
          </ac:spMkLst>
        </pc:spChg>
        <pc:spChg chg="del mod ord">
          <ac:chgData name="Weifeng Xu" userId="e7aed605-a3dd-4d5a-a692-a87037af107b" providerId="ADAL" clId="{2DF50834-70B7-4792-8287-7E44FACC55EB}" dt="2021-06-25T23:56:52.319" v="855" actId="478"/>
          <ac:spMkLst>
            <pc:docMk/>
            <pc:sldMk cId="3672303902" sldId="39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72303902" sldId="393"/>
            <ac:spMk id="3" creationId="{3507DC5C-F3FB-4642-B4AE-4880A33EF9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72303902" sldId="393"/>
            <ac:spMk id="5" creationId="{C786A172-1DBB-4248-816F-8360E8C049B9}"/>
          </ac:spMkLst>
        </pc:spChg>
        <pc:spChg chg="del mod">
          <ac:chgData name="Weifeng Xu" userId="e7aed605-a3dd-4d5a-a692-a87037af107b" providerId="ADAL" clId="{2DF50834-70B7-4792-8287-7E44FACC55EB}" dt="2021-06-25T23:56:47.575" v="852" actId="478"/>
          <ac:spMkLst>
            <pc:docMk/>
            <pc:sldMk cId="3672303902" sldId="393"/>
            <ac:spMk id="9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1" creationId="{00000000-0000-0000-0000-000000000000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8" creationId="{1BFE218D-FB3A-4368-96C3-B96769DF124E}"/>
          </ac:spMkLst>
        </pc:spChg>
        <pc:spChg chg="del mod">
          <ac:chgData name="Weifeng Xu" userId="e7aed605-a3dd-4d5a-a692-a87037af107b" providerId="ADAL" clId="{2DF50834-70B7-4792-8287-7E44FACC55EB}" dt="2021-06-25T23:56:43.838" v="851" actId="478"/>
          <ac:spMkLst>
            <pc:docMk/>
            <pc:sldMk cId="3672303902" sldId="393"/>
            <ac:spMk id="19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38:38.614" v="913" actId="1076"/>
          <ac:spMkLst>
            <pc:docMk/>
            <pc:sldMk cId="3672303902" sldId="393"/>
            <ac:spMk id="20" creationId="{757F14FD-64BA-4DDF-B4D5-245746F36427}"/>
          </ac:spMkLst>
        </pc:spChg>
        <pc:spChg chg="add mod">
          <ac:chgData name="Weifeng Xu" userId="e7aed605-a3dd-4d5a-a692-a87037af107b" providerId="ADAL" clId="{2DF50834-70B7-4792-8287-7E44FACC55EB}" dt="2021-06-26T00:38:40.798" v="914" actId="1076"/>
          <ac:spMkLst>
            <pc:docMk/>
            <pc:sldMk cId="3672303902" sldId="393"/>
            <ac:spMk id="22" creationId="{C6A14005-6231-4D70-9780-009B13F0E95F}"/>
          </ac:spMkLst>
        </pc:spChg>
        <pc:picChg chg="mod">
          <ac:chgData name="Weifeng Xu" userId="e7aed605-a3dd-4d5a-a692-a87037af107b" providerId="ADAL" clId="{2DF50834-70B7-4792-8287-7E44FACC55EB}" dt="2021-06-26T00:38:34.926" v="912" actId="1076"/>
          <ac:picMkLst>
            <pc:docMk/>
            <pc:sldMk cId="3672303902" sldId="393"/>
            <ac:picMk id="4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5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8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3.838" v="851" actId="478"/>
          <ac:picMkLst>
            <pc:docMk/>
            <pc:sldMk cId="3672303902" sldId="393"/>
            <ac:picMk id="10" creationId="{00000000-0000-0000-0000-000000000000}"/>
          </ac:picMkLst>
        </pc:picChg>
        <pc:picChg chg="del mod">
          <ac:chgData name="Weifeng Xu" userId="e7aed605-a3dd-4d5a-a692-a87037af107b" providerId="ADAL" clId="{2DF50834-70B7-4792-8287-7E44FACC55EB}" dt="2021-06-25T23:56:49.222" v="854" actId="478"/>
          <ac:picMkLst>
            <pc:docMk/>
            <pc:sldMk cId="3672303902" sldId="393"/>
            <ac:picMk id="12" creationId="{00000000-0000-0000-0000-000000000000}"/>
          </ac:picMkLst>
        </pc:picChg>
        <pc:picChg chg="add mod modCrop">
          <ac:chgData name="Weifeng Xu" userId="e7aed605-a3dd-4d5a-a692-a87037af107b" providerId="ADAL" clId="{2DF50834-70B7-4792-8287-7E44FACC55EB}" dt="2021-06-26T00:38:33.015" v="911" actId="1076"/>
          <ac:picMkLst>
            <pc:docMk/>
            <pc:sldMk cId="3672303902" sldId="393"/>
            <ac:picMk id="16" creationId="{6F0EFB53-6476-4967-842A-513591BADBE5}"/>
          </ac:picMkLst>
        </pc:picChg>
        <pc:cxnChg chg="del mod">
          <ac:chgData name="Weifeng Xu" userId="e7aed605-a3dd-4d5a-a692-a87037af107b" providerId="ADAL" clId="{2DF50834-70B7-4792-8287-7E44FACC55EB}" dt="2021-06-25T23:56:48.486" v="853" actId="478"/>
          <ac:cxnSpMkLst>
            <pc:docMk/>
            <pc:sldMk cId="3672303902" sldId="393"/>
            <ac:cxnSpMk id="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5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17" creationId="{00000000-0000-0000-0000-000000000000}"/>
          </ac:cxnSpMkLst>
        </pc:cxnChg>
        <pc:cxnChg chg="del mod">
          <ac:chgData name="Weifeng Xu" userId="e7aed605-a3dd-4d5a-a692-a87037af107b" providerId="ADAL" clId="{2DF50834-70B7-4792-8287-7E44FACC55EB}" dt="2021-06-25T23:56:43.838" v="851" actId="478"/>
          <ac:cxnSpMkLst>
            <pc:docMk/>
            <pc:sldMk cId="3672303902" sldId="393"/>
            <ac:cxnSpMk id="21" creationId="{00000000-0000-0000-0000-000000000000}"/>
          </ac:cxnSpMkLst>
        </pc:cxnChg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2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" creationId="{76E1B39B-59AC-4EE1-87FD-39C3199A948A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4" creationId="{FDBE572F-22D3-45AD-BB83-0839FFD3667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67691949" sldId="394"/>
            <ac:spMk id="6" creationId="{DCCBDC01-C63B-404C-8A7A-2499B6D9921C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7" creationId="{D8C915EB-F20A-424B-BF00-010E7C88E5FF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8" creationId="{A2208B58-0E66-44D6-BA81-6687A0D72552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67691949" sldId="394"/>
            <ac:spMk id="9" creationId="{B77186E0-B800-4374-B26A-C7364B884258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17" creationId="{00000000-0000-0000-0000-000000000000}"/>
          </ac:spMkLst>
        </pc:spChg>
        <pc:spChg chg="add 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2" creationId="{16115475-8B62-47B5-80A6-1F1F393306CC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2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5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46.726" v="1039" actId="1076"/>
          <ac:spMkLst>
            <pc:docMk/>
            <pc:sldMk cId="2467691949" sldId="394"/>
            <ac:spMk id="36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1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13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7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2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46.726" v="1039" actId="1076"/>
          <ac:picMkLst>
            <pc:docMk/>
            <pc:sldMk cId="2467691949" sldId="394"/>
            <ac:picMk id="37" creationId="{00000000-0000-0000-0000-000000000000}"/>
          </ac:picMkLst>
        </pc:pic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5" creationId="{1F1BDC6F-E7B5-486D-95CC-DE84EDF5B973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16" creationId="{00000000-0000-0000-0000-000000000000}"/>
          </ac:cxnSpMkLst>
        </pc:cxnChg>
        <pc:cxnChg chg="add 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23" creationId="{13BA38A7-EB2B-409D-9F20-58122B90E850}"/>
          </ac:cxnSpMkLst>
        </pc:cxnChg>
        <pc:cxnChg chg="mod">
          <ac:chgData name="Weifeng Xu" userId="e7aed605-a3dd-4d5a-a692-a87037af107b" providerId="ADAL" clId="{2DF50834-70B7-4792-8287-7E44FACC55EB}" dt="2021-06-26T00:40:46.726" v="1039" actId="1076"/>
          <ac:cxnSpMkLst>
            <pc:docMk/>
            <pc:sldMk cId="2467691949" sldId="394"/>
            <ac:cxnSpMk id="32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  <pc:spChg chg="del">
          <ac:chgData name="Weifeng Xu" userId="e7aed605-a3dd-4d5a-a692-a87037af107b" providerId="ADAL" clId="{2DF50834-70B7-4792-8287-7E44FACC55EB}" dt="2021-06-25T23:56:59.846" v="857" actId="478"/>
          <ac:spMkLst>
            <pc:docMk/>
            <pc:sldMk cId="1030962794" sldId="395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30962794" sldId="395"/>
            <ac:spMk id="2" creationId="{F65BB281-B1A0-4B27-ADF3-3042034F194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30962794" sldId="395"/>
            <ac:spMk id="5" creationId="{3F9664D3-2F4C-4715-9855-4D17EF1BA533}"/>
          </ac:spMkLst>
        </pc:spChg>
        <pc:picChg chg="mod">
          <ac:chgData name="Weifeng Xu" userId="e7aed605-a3dd-4d5a-a692-a87037af107b" providerId="ADAL" clId="{2DF50834-70B7-4792-8287-7E44FACC55EB}" dt="2021-06-26T00:41:22.912" v="1074" actId="1076"/>
          <ac:picMkLst>
            <pc:docMk/>
            <pc:sldMk cId="1030962794" sldId="39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2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3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635951812" sldId="396"/>
            <ac:spMk id="5" creationId="{CBFAFDAE-A688-46DB-8BAE-D45E0E1943EC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6" creationId="{7AF0637C-EF55-497E-A948-5587933238E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7" creationId="{DD2BF5BB-1F70-46AC-8D77-B018828B4183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635951812" sldId="396"/>
            <ac:spMk id="8" creationId="{0C96FA9A-1183-48CA-83F5-6A97EF324057}"/>
          </ac:spMkLst>
        </pc:spChg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  <pc:spChg chg="del">
          <ac:chgData name="Weifeng Xu" userId="e7aed605-a3dd-4d5a-a692-a87037af107b" providerId="ADAL" clId="{2DF50834-70B7-4792-8287-7E44FACC55EB}" dt="2021-06-25T23:57:02.806" v="858" actId="478"/>
          <ac:spMkLst>
            <pc:docMk/>
            <pc:sldMk cId="3476957671" sldId="397"/>
            <ac:spMk id="2" creationId="{00000000-0000-0000-0000-000000000000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  <pc:spChg chg="mod ord">
          <ac:chgData name="Weifeng Xu" userId="e7aed605-a3dd-4d5a-a692-a87037af107b" providerId="ADAL" clId="{2DF50834-70B7-4792-8287-7E44FACC55EB}" dt="2021-07-02T18:35:17.348" v="2403" actId="114"/>
          <ac:spMkLst>
            <pc:docMk/>
            <pc:sldMk cId="837580508" sldId="39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5.998" v="859" actId="478"/>
          <ac:spMkLst>
            <pc:docMk/>
            <pc:sldMk cId="837580508" sldId="39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37580508" sldId="398"/>
            <ac:spMk id="3" creationId="{CF233E21-A76B-4968-878F-DE406002D93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37580508" sldId="398"/>
            <ac:spMk id="4" creationId="{A8762E6D-E623-4B11-8DE1-3A2BE089005F}"/>
          </ac:spMkLst>
        </pc:spChg>
        <pc:spChg chg="add mod">
          <ac:chgData name="Weifeng Xu" userId="e7aed605-a3dd-4d5a-a692-a87037af107b" providerId="ADAL" clId="{2DF50834-70B7-4792-8287-7E44FACC55EB}" dt="2021-06-26T00:49:41.236" v="1165" actId="1076"/>
          <ac:spMkLst>
            <pc:docMk/>
            <pc:sldMk cId="837580508" sldId="398"/>
            <ac:spMk id="6" creationId="{14757FA7-EA64-4F87-B838-D987D97921E3}"/>
          </ac:spMkLst>
        </pc:spChg>
        <pc:spChg chg="add mod">
          <ac:chgData name="Weifeng Xu" userId="e7aed605-a3dd-4d5a-a692-a87037af107b" providerId="ADAL" clId="{2DF50834-70B7-4792-8287-7E44FACC55EB}" dt="2021-06-26T00:49:58.207" v="1167" actId="208"/>
          <ac:spMkLst>
            <pc:docMk/>
            <pc:sldMk cId="837580508" sldId="398"/>
            <ac:spMk id="7" creationId="{FCC26436-D0D8-4426-BEA7-E86DA8A071CC}"/>
          </ac:spMkLst>
        </pc:spChg>
        <pc:picChg chg="mod">
          <ac:chgData name="Weifeng Xu" userId="e7aed605-a3dd-4d5a-a692-a87037af107b" providerId="ADAL" clId="{2DF50834-70B7-4792-8287-7E44FACC55EB}" dt="2021-06-26T00:41:35.242" v="1076" actId="14100"/>
          <ac:picMkLst>
            <pc:docMk/>
            <pc:sldMk cId="837580508" sldId="398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  <pc:spChg chg="mod ord">
          <ac:chgData name="Weifeng Xu" userId="e7aed605-a3dd-4d5a-a692-a87037af107b" providerId="ADAL" clId="{2DF50834-70B7-4792-8287-7E44FACC55EB}" dt="2021-07-02T18:36:24.185" v="2405" actId="114"/>
          <ac:spMkLst>
            <pc:docMk/>
            <pc:sldMk cId="775249280" sldId="39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08.246" v="860" actId="478"/>
          <ac:spMkLst>
            <pc:docMk/>
            <pc:sldMk cId="775249280" sldId="39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775249280" sldId="399"/>
            <ac:spMk id="3" creationId="{7B655A2E-51E5-401F-8924-AD0135A05CE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775249280" sldId="399"/>
            <ac:spMk id="5" creationId="{0D7BA16E-77E3-44CE-80F3-1DEA13172096}"/>
          </ac:spMkLst>
        </pc:spChg>
        <pc:picChg chg="mod">
          <ac:chgData name="Weifeng Xu" userId="e7aed605-a3dd-4d5a-a692-a87037af107b" providerId="ADAL" clId="{2DF50834-70B7-4792-8287-7E44FACC55EB}" dt="2021-06-26T00:41:38.976" v="1077" actId="1076"/>
          <ac:picMkLst>
            <pc:docMk/>
            <pc:sldMk cId="775249280" sldId="399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  <pc:spChg chg="mod ord">
          <ac:chgData name="Weifeng Xu" userId="e7aed605-a3dd-4d5a-a692-a87037af107b" providerId="ADAL" clId="{2DF50834-70B7-4792-8287-7E44FACC55EB}" dt="2021-07-02T18:36:39.379" v="2407" actId="114"/>
          <ac:spMkLst>
            <pc:docMk/>
            <pc:sldMk cId="614667185" sldId="400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1.294" v="861" actId="478"/>
          <ac:spMkLst>
            <pc:docMk/>
            <pc:sldMk cId="614667185" sldId="400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14667185" sldId="400"/>
            <ac:spMk id="3" creationId="{5CA7AAF5-DC6D-4000-93E2-FF097042D44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14667185" sldId="400"/>
            <ac:spMk id="4" creationId="{04EF9E44-6C4D-46F3-8CA7-504039465F22}"/>
          </ac:spMkLst>
        </pc:spChg>
        <pc:picChg chg="mod">
          <ac:chgData name="Weifeng Xu" userId="e7aed605-a3dd-4d5a-a692-a87037af107b" providerId="ADAL" clId="{2DF50834-70B7-4792-8287-7E44FACC55EB}" dt="2021-06-26T00:41:42.764" v="1078" actId="1076"/>
          <ac:picMkLst>
            <pc:docMk/>
            <pc:sldMk cId="614667185" sldId="400"/>
            <ac:picMk id="5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  <pc:spChg chg="del">
          <ac:chgData name="Weifeng Xu" userId="e7aed605-a3dd-4d5a-a692-a87037af107b" providerId="ADAL" clId="{2DF50834-70B7-4792-8287-7E44FACC55EB}" dt="2021-06-25T23:57:17.470" v="862" actId="478"/>
          <ac:spMkLst>
            <pc:docMk/>
            <pc:sldMk cId="3582893092" sldId="401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82893092" sldId="401"/>
            <ac:spMk id="2" creationId="{AE3377C4-AA82-4013-973C-2AE7B328C7F8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4.959" v="1145" actId="1076"/>
          <ac:spMkLst>
            <pc:docMk/>
            <pc:sldMk cId="3582893092" sldId="401"/>
            <ac:spMk id="7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9.136" v="1144" actId="1076"/>
          <ac:spMkLst>
            <pc:docMk/>
            <pc:sldMk cId="3582893092" sldId="401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5:09.667" v="1146" actId="1076"/>
          <ac:spMkLst>
            <pc:docMk/>
            <pc:sldMk cId="3582893092" sldId="401"/>
            <ac:spMk id="12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55.558" v="1143" actId="1076"/>
          <ac:spMkLst>
            <pc:docMk/>
            <pc:sldMk cId="3582893092" sldId="401"/>
            <ac:spMk id="14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6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4:49.380" v="1142" actId="1037"/>
          <ac:spMkLst>
            <pc:docMk/>
            <pc:sldMk cId="3582893092" sldId="401"/>
            <ac:spMk id="17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82893092" sldId="401"/>
            <ac:spMk id="18" creationId="{079D2226-CD20-46F5-9CAD-8EF73ED038A7}"/>
          </ac:spMkLst>
        </pc:sp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6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4:49.380" v="1142" actId="1037"/>
          <ac:picMkLst>
            <pc:docMk/>
            <pc:sldMk cId="3582893092" sldId="401"/>
            <ac:picMk id="13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0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1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4:49.380" v="1142" actId="1037"/>
          <ac:cxnSpMkLst>
            <pc:docMk/>
            <pc:sldMk cId="3582893092" sldId="401"/>
            <ac:cxnSpMk id="19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  <pc:spChg chg="del">
          <ac:chgData name="Weifeng Xu" userId="e7aed605-a3dd-4d5a-a692-a87037af107b" providerId="ADAL" clId="{2DF50834-70B7-4792-8287-7E44FACC55EB}" dt="2021-06-25T23:57:28.342" v="866" actId="478"/>
          <ac:spMkLst>
            <pc:docMk/>
            <pc:sldMk cId="819433619" sldId="402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19433619" sldId="402"/>
            <ac:spMk id="2" creationId="{710C0C65-97C3-404B-8DB4-59B7BDD9811E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19433619" sldId="402"/>
            <ac:spMk id="5" creationId="{F87E5503-4224-494D-BCAF-438671F07B7C}"/>
          </ac:spMkLst>
        </pc:spChg>
        <pc:picChg chg="mod">
          <ac:chgData name="Weifeng Xu" userId="e7aed605-a3dd-4d5a-a692-a87037af107b" providerId="ADAL" clId="{2DF50834-70B7-4792-8287-7E44FACC55EB}" dt="2021-06-25T22:38:58.067" v="193" actId="1076"/>
          <ac:picMkLst>
            <pc:docMk/>
            <pc:sldMk cId="819433619" sldId="402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9788097" sldId="403"/>
            <ac:spMk id="4" creationId="{B869ED51-8228-44E7-B8D0-F2D415505E8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9788097" sldId="403"/>
            <ac:spMk id="6" creationId="{DFB5CC27-0510-42E6-8E6F-573F21BE136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2" creationId="{47438CAE-2B46-48F3-9376-F96FA2B4EB52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3" creationId="{00000000-0000-0000-0000-000000000000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4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665038014" sldId="404"/>
            <ac:spMk id="5" creationId="{00000000-0000-0000-0000-00000000000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6" creationId="{8F41C0E3-6458-474E-8CBC-28708495C3B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7" creationId="{D1017685-7943-4652-B9AA-7A9E202F3A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665038014" sldId="404"/>
            <ac:spMk id="8" creationId="{CB279899-3FD7-4682-B769-9D696F3A387A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19.718" v="863" actId="478"/>
          <ac:spMkLst>
            <pc:docMk/>
            <pc:sldMk cId="464350271" sldId="40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64350271" sldId="405"/>
            <ac:spMk id="3" creationId="{AA5217CB-2CF7-484C-BA65-76D53A2D34C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64350271" sldId="405"/>
            <ac:spMk id="5" creationId="{3B7DD1A7-7316-4CDF-AF29-FCFACA3274F4}"/>
          </ac:spMkLst>
        </pc:spChg>
        <pc:picChg chg="mod">
          <ac:chgData name="Weifeng Xu" userId="e7aed605-a3dd-4d5a-a692-a87037af107b" providerId="ADAL" clId="{2DF50834-70B7-4792-8287-7E44FACC55EB}" dt="2021-06-26T00:45:18.017" v="1147" actId="1076"/>
          <ac:picMkLst>
            <pc:docMk/>
            <pc:sldMk cId="464350271" sldId="405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9.957" v="867" actId="478"/>
          <ac:spMkLst>
            <pc:docMk/>
            <pc:sldMk cId="2093752077" sldId="40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93752077" sldId="406"/>
            <ac:spMk id="3" creationId="{633CD167-06B9-475B-B03B-2DDFC9686F2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93752077" sldId="406"/>
            <ac:spMk id="5" creationId="{C3D6864A-10D0-4E03-9F02-E3D9B9A89DDB}"/>
          </ac:spMkLst>
        </pc:spChg>
        <pc:picChg chg="mod">
          <ac:chgData name="Weifeng Xu" userId="e7aed605-a3dd-4d5a-a692-a87037af107b" providerId="ADAL" clId="{2DF50834-70B7-4792-8287-7E44FACC55EB}" dt="2021-06-25T22:39:39.876" v="195" actId="1076"/>
          <ac:picMkLst>
            <pc:docMk/>
            <pc:sldMk cId="2093752077" sldId="406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4.069" v="868" actId="478"/>
          <ac:spMkLst>
            <pc:docMk/>
            <pc:sldMk cId="1972666229" sldId="40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972666229" sldId="407"/>
            <ac:spMk id="3" creationId="{A7BC39CC-48D1-493D-B5B4-A4B9C4D7E93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972666229" sldId="407"/>
            <ac:spMk id="5" creationId="{ACAFD2D5-FFC8-4428-9C7E-C7716B86C71F}"/>
          </ac:spMkLst>
        </pc:spChg>
        <pc:picChg chg="mod">
          <ac:chgData name="Weifeng Xu" userId="e7aed605-a3dd-4d5a-a692-a87037af107b" providerId="ADAL" clId="{2DF50834-70B7-4792-8287-7E44FACC55EB}" dt="2021-06-25T22:56:45.429" v="407" actId="1076"/>
          <ac:picMkLst>
            <pc:docMk/>
            <pc:sldMk cId="1972666229" sldId="407"/>
            <ac:picMk id="4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6.261" v="869" actId="478"/>
          <ac:spMkLst>
            <pc:docMk/>
            <pc:sldMk cId="2980641166" sldId="40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80641166" sldId="408"/>
            <ac:spMk id="3" creationId="{37740AC6-974C-4D86-8277-6E33AD35776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80641166" sldId="408"/>
            <ac:spMk id="5" creationId="{90D8DCEC-83A9-448D-AF76-DD5C915424E7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  <pc:spChg chg="mod ord">
          <ac:chgData name="Weifeng Xu" userId="e7aed605-a3dd-4d5a-a692-a87037af107b" providerId="ADAL" clId="{2DF50834-70B7-4792-8287-7E44FACC55EB}" dt="2021-07-02T18:46:03.655" v="2420" actId="114"/>
          <ac:spMkLst>
            <pc:docMk/>
            <pc:sldMk cId="3277870470" sldId="409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7.598" v="870" actId="478"/>
          <ac:spMkLst>
            <pc:docMk/>
            <pc:sldMk cId="3277870470" sldId="409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277870470" sldId="409"/>
            <ac:spMk id="3" creationId="{D3E0FC1D-0FA8-4B9F-A03A-32755F17EFA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277870470" sldId="409"/>
            <ac:spMk id="5" creationId="{04A590CC-0352-48E0-937E-DB577EFE7F9F}"/>
          </ac:spMkLst>
        </pc:spChg>
        <pc:picChg chg="mod">
          <ac:chgData name="Weifeng Xu" userId="e7aed605-a3dd-4d5a-a692-a87037af107b" providerId="ADAL" clId="{2DF50834-70B7-4792-8287-7E44FACC55EB}" dt="2021-07-02T18:46:17.506" v="2421" actId="1076"/>
          <ac:picMkLst>
            <pc:docMk/>
            <pc:sldMk cId="3277870470" sldId="409"/>
            <ac:picMk id="4" creationId="{00000000-0000-0000-0000-000000000000}"/>
          </ac:picMkLst>
        </pc:picChg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2" creationId="{00000000-0000-0000-0000-000000000000}"/>
          </ac:spMkLst>
        </pc:spChg>
        <pc:spChg chg="add del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489270501" sldId="411"/>
            <ac:spMk id="4" creationId="{9E0ABBD1-EFCE-4409-9BF0-98378466F2A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5" creationId="{440C9242-84D1-4BD1-AA7D-6AA3D094B89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6" creationId="{10884825-35E7-42F3-B2EC-61CCCB9AC11D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489270501" sldId="411"/>
            <ac:spMk id="7" creationId="{9029EBD6-9020-4FA5-A207-E10BCF67C534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81480386" sldId="413"/>
            <ac:spMk id="2" creationId="{D43DA5DC-802C-4549-AB66-4F536F73221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3" creationId="{BA9D9051-4CF1-4024-902A-9501C787CA33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81480386" sldId="413"/>
            <ac:spMk id="8" creationId="{00000000-0000-0000-0000-000000000000}"/>
          </ac:spMkLst>
        </pc:spChg>
        <pc:picChg chg="mod">
          <ac:chgData name="Weifeng Xu" userId="e7aed605-a3dd-4d5a-a692-a87037af107b" providerId="ADAL" clId="{2DF50834-70B7-4792-8287-7E44FACC55EB}" dt="2021-06-26T00:51:50.179" v="1171" actId="1076"/>
          <ac:picMkLst>
            <pc:docMk/>
            <pc:sldMk cId="3881480386" sldId="413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  <pc:spChg chg="del">
          <ac:chgData name="Weifeng Xu" userId="e7aed605-a3dd-4d5a-a692-a87037af107b" providerId="ADAL" clId="{2DF50834-70B7-4792-8287-7E44FACC55EB}" dt="2021-06-25T23:57:46.070" v="872" actId="478"/>
          <ac:spMkLst>
            <pc:docMk/>
            <pc:sldMk cId="3118374455" sldId="414"/>
            <ac:spMk id="2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118374455" sldId="414"/>
            <ac:spMk id="2" creationId="{786C41F0-05FC-4587-917D-47CFD26898C9}"/>
          </ac:spMkLst>
        </pc:spChg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4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118374455" sldId="414"/>
            <ac:spMk id="5" creationId="{7F54E03F-0B6E-4F7C-A9D2-B8A79B9F4919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39.293" v="871" actId="478"/>
          <ac:spMkLst>
            <pc:docMk/>
            <pc:sldMk cId="214186708" sldId="415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14186708" sldId="415"/>
            <ac:spMk id="3" creationId="{7DE19CCD-65C3-4F3E-87D0-853964508BEE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14186708" sldId="415"/>
            <ac:spMk id="5" creationId="{53C2C27E-9E6C-4DAF-BED0-925F09D3CAFD}"/>
          </ac:spMkLst>
        </pc:sp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4.502" v="865" actId="478"/>
          <ac:spMkLst>
            <pc:docMk/>
            <pc:sldMk cId="4266318337" sldId="416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66318337" sldId="416"/>
            <ac:spMk id="3" creationId="{9D8D933B-1B24-476A-AEB1-6284BBC1BC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66318337" sldId="416"/>
            <ac:spMk id="4" creationId="{73632835-DADF-43F1-8D32-289269B849F6}"/>
          </ac:spMkLst>
        </pc:spChg>
        <pc:picChg chg="mod">
          <ac:chgData name="Weifeng Xu" userId="e7aed605-a3dd-4d5a-a692-a87037af107b" providerId="ADAL" clId="{2DF50834-70B7-4792-8287-7E44FACC55EB}" dt="2021-06-26T00:45:50.018" v="1151" actId="1076"/>
          <ac:picMkLst>
            <pc:docMk/>
            <pc:sldMk cId="4266318337" sldId="416"/>
            <ac:picMk id="7" creationId="{00000000-0000-0000-0000-000000000000}"/>
          </ac:picMkLst>
        </pc:pic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22.326" v="864" actId="478"/>
          <ac:spMkLst>
            <pc:docMk/>
            <pc:sldMk cId="1453023660" sldId="417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453023660" sldId="417"/>
            <ac:spMk id="3" creationId="{C407F75E-8E94-41E0-AA5E-E47E55E115D5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453023660" sldId="417"/>
            <ac:spMk id="4" creationId="{485B9890-9D9F-4CBD-A28B-DADCAD1FB579}"/>
          </ac:spMkLst>
        </pc:spChg>
        <pc:picChg chg="mod">
          <ac:chgData name="Weifeng Xu" userId="e7aed605-a3dd-4d5a-a692-a87037af107b" providerId="ADAL" clId="{2DF50834-70B7-4792-8287-7E44FACC55EB}" dt="2021-06-26T00:45:33.253" v="1148" actId="1076"/>
          <ac:picMkLst>
            <pc:docMk/>
            <pc:sldMk cId="1453023660" sldId="417"/>
            <ac:picMk id="6" creationId="{00000000-0000-0000-0000-000000000000}"/>
          </ac:picMkLst>
        </pc:picChg>
        <pc:cxnChg chg="mod">
          <ac:chgData name="Weifeng Xu" userId="e7aed605-a3dd-4d5a-a692-a87037af107b" providerId="ADAL" clId="{2DF50834-70B7-4792-8287-7E44FACC55EB}" dt="2021-06-26T00:45:36.851" v="1149" actId="14100"/>
          <ac:cxnSpMkLst>
            <pc:docMk/>
            <pc:sldMk cId="1453023660" sldId="417"/>
            <ac:cxnSpMk id="8" creationId="{00000000-0000-0000-0000-000000000000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2" creationId="{00000000-0000-0000-0000-000000000000}"/>
          </ac:spMkLst>
        </pc:spChg>
        <pc:spChg chg="del">
          <ac:chgData name="Weifeng Xu" userId="e7aed605-a3dd-4d5a-a692-a87037af107b" providerId="ADAL" clId="{2DF50834-70B7-4792-8287-7E44FACC55EB}" dt="2021-06-25T23:57:48.645" v="873" actId="478"/>
          <ac:spMkLst>
            <pc:docMk/>
            <pc:sldMk cId="4247754591" sldId="418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247754591" sldId="418"/>
            <ac:spMk id="3" creationId="{FC31FF9A-ED15-4591-A0D6-E26A248D13C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247754591" sldId="418"/>
            <ac:spMk id="5" creationId="{2B63D7D5-CC30-4F9F-B4E9-520543F1E739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  <pc:spChg chg="mod ord">
          <ac:chgData name="Weifeng Xu" userId="e7aed605-a3dd-4d5a-a692-a87037af107b" providerId="ADAL" clId="{2DF50834-70B7-4792-8287-7E44FACC55EB}" dt="2021-07-02T18:40:19.117" v="2411" actId="114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2DF50834-70B7-4792-8287-7E44FACC55EB}" dt="2021-06-25T22:53:16.037" v="377" actId="1076"/>
          <ac:spMkLst>
            <pc:docMk/>
            <pc:sldMk cId="1871513867" sldId="419"/>
            <ac:spMk id="5" creationId="{EF9BAD83-32D2-45CC-BD3A-9A801BEFD824}"/>
          </ac:spMkLst>
        </pc:spChg>
        <pc:spChg chg="add mod">
          <ac:chgData name="Weifeng Xu" userId="e7aed605-a3dd-4d5a-a692-a87037af107b" providerId="ADAL" clId="{2DF50834-70B7-4792-8287-7E44FACC55EB}" dt="2021-06-25T22:53:19.559" v="378" actId="1076"/>
          <ac:spMkLst>
            <pc:docMk/>
            <pc:sldMk cId="1871513867" sldId="419"/>
            <ac:spMk id="7" creationId="{124BA934-FF11-4C33-98A0-7A6C8F1D7526}"/>
          </ac:spMkLst>
        </pc:spChg>
        <pc:spChg chg="add mod">
          <ac:chgData name="Weifeng Xu" userId="e7aed605-a3dd-4d5a-a692-a87037af107b" providerId="ADAL" clId="{2DF50834-70B7-4792-8287-7E44FACC55EB}" dt="2021-06-25T22:53:12.963" v="376" actId="1076"/>
          <ac:spMkLst>
            <pc:docMk/>
            <pc:sldMk cId="1871513867" sldId="419"/>
            <ac:spMk id="10" creationId="{DD556851-3847-4B78-A719-21EA6DAF9581}"/>
          </ac:spMkLst>
        </pc:spChg>
        <pc:spChg chg="add mod">
          <ac:chgData name="Weifeng Xu" userId="e7aed605-a3dd-4d5a-a692-a87037af107b" providerId="ADAL" clId="{2DF50834-70B7-4792-8287-7E44FACC55EB}" dt="2021-06-25T22:53:22.586" v="379" actId="1076"/>
          <ac:spMkLst>
            <pc:docMk/>
            <pc:sldMk cId="1871513867" sldId="419"/>
            <ac:spMk id="12" creationId="{96EC5D20-C297-41EF-B3F0-9EE388C03A2F}"/>
          </ac:spMkLst>
        </pc:spChg>
        <pc:spChg chg="add mod">
          <ac:chgData name="Weifeng Xu" userId="e7aed605-a3dd-4d5a-a692-a87037af107b" providerId="ADAL" clId="{2DF50834-70B7-4792-8287-7E44FACC55EB}" dt="2021-06-26T13:01:36.638" v="1559" actId="207"/>
          <ac:spMkLst>
            <pc:docMk/>
            <pc:sldMk cId="1871513867" sldId="419"/>
            <ac:spMk id="16" creationId="{B9BB89EF-A866-4E44-B262-70B3561A3033}"/>
          </ac:spMkLst>
        </pc:spChg>
        <pc:spChg chg="add mod">
          <ac:chgData name="Weifeng Xu" userId="e7aed605-a3dd-4d5a-a692-a87037af107b" providerId="ADAL" clId="{2DF50834-70B7-4792-8287-7E44FACC55EB}" dt="2021-06-25T22:53:00.842" v="372" actId="1076"/>
          <ac:spMkLst>
            <pc:docMk/>
            <pc:sldMk cId="1871513867" sldId="419"/>
            <ac:spMk id="17" creationId="{7E91CEA9-B983-4F48-B93B-A81F04DDCBF6}"/>
          </ac:spMkLst>
        </pc:spChg>
        <pc:spChg chg="add mod">
          <ac:chgData name="Weifeng Xu" userId="e7aed605-a3dd-4d5a-a692-a87037af107b" providerId="ADAL" clId="{2DF50834-70B7-4792-8287-7E44FACC55EB}" dt="2021-06-25T22:55:09.033" v="406" actId="207"/>
          <ac:spMkLst>
            <pc:docMk/>
            <pc:sldMk cId="1871513867" sldId="419"/>
            <ac:spMk id="18" creationId="{1B5D3FEE-12C9-48C0-9E37-F4391B5A5B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71513867" sldId="419"/>
            <ac:spMk id="19" creationId="{D837AEA3-C65F-4C37-862B-5868B421D804}"/>
          </ac:spMkLst>
        </pc:spChg>
        <pc:spChg chg="add mod">
          <ac:chgData name="Weifeng Xu" userId="e7aed605-a3dd-4d5a-a692-a87037af107b" providerId="ADAL" clId="{2DF50834-70B7-4792-8287-7E44FACC55EB}" dt="2021-06-26T13:01:43.999" v="1560" actId="207"/>
          <ac:spMkLst>
            <pc:docMk/>
            <pc:sldMk cId="1871513867" sldId="419"/>
            <ac:spMk id="21" creationId="{9ED9340C-4894-4628-B7E8-91E658B9F1E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71513867" sldId="419"/>
            <ac:spMk id="22" creationId="{051A3C61-AC25-4E8E-839F-835E52FF537D}"/>
          </ac:spMkLst>
        </pc:sp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3" creationId="{826DE150-B215-43C8-94C1-DF5652C786CD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4" creationId="{07DBB7C8-2B52-40F2-8E59-8AD6A56409A2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6" creationId="{6531017F-C517-43F6-A4E2-2221168FBF89}"/>
          </ac:picMkLst>
        </pc:picChg>
        <pc:picChg chg="add mod">
          <ac:chgData name="Weifeng Xu" userId="e7aed605-a3dd-4d5a-a692-a87037af107b" providerId="ADAL" clId="{2DF50834-70B7-4792-8287-7E44FACC55EB}" dt="2021-06-25T22:50:09.097" v="303" actId="1076"/>
          <ac:picMkLst>
            <pc:docMk/>
            <pc:sldMk cId="1871513867" sldId="419"/>
            <ac:picMk id="11" creationId="{304948F7-B06E-44B9-8B6E-B896E8035280}"/>
          </ac:picMkLst>
        </pc:picChg>
        <pc:picChg chg="add mod">
          <ac:chgData name="Weifeng Xu" userId="e7aed605-a3dd-4d5a-a692-a87037af107b" providerId="ADAL" clId="{2DF50834-70B7-4792-8287-7E44FACC55EB}" dt="2021-06-25T22:50:44.887" v="309" actId="1076"/>
          <ac:picMkLst>
            <pc:docMk/>
            <pc:sldMk cId="1871513867" sldId="419"/>
            <ac:picMk id="14" creationId="{B994C783-3F0E-4571-92BF-26FD4C4EF1E0}"/>
          </ac:picMkLst>
        </pc:picChg>
        <pc:picChg chg="add mod ord">
          <ac:chgData name="Weifeng Xu" userId="e7aed605-a3dd-4d5a-a692-a87037af107b" providerId="ADAL" clId="{2DF50834-70B7-4792-8287-7E44FACC55EB}" dt="2021-06-25T22:54:41.109" v="383" actId="167"/>
          <ac:picMkLst>
            <pc:docMk/>
            <pc:sldMk cId="1871513867" sldId="419"/>
            <ac:picMk id="20" creationId="{0FBA3264-01B1-4ECF-8A4B-25D602DC4214}"/>
          </ac:picMkLst>
        </pc:pic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8" creationId="{472493AA-C9F0-4AFB-A1D9-8C17E2A8A31E}"/>
          </ac:cxnSpMkLst>
        </pc:cxnChg>
        <pc:cxnChg chg="add mod">
          <ac:chgData name="Weifeng Xu" userId="e7aed605-a3dd-4d5a-a692-a87037af107b" providerId="ADAL" clId="{2DF50834-70B7-4792-8287-7E44FACC55EB}" dt="2021-06-25T22:50:09.097" v="303" actId="1076"/>
          <ac:cxnSpMkLst>
            <pc:docMk/>
            <pc:sldMk cId="1871513867" sldId="419"/>
            <ac:cxnSpMk id="9" creationId="{6030F7A6-758E-4492-AC39-1B337D0884E8}"/>
          </ac:cxnSpMkLst>
        </pc:cxnChg>
        <pc:cxnChg chg="add mod">
          <ac:chgData name="Weifeng Xu" userId="e7aed605-a3dd-4d5a-a692-a87037af107b" providerId="ADAL" clId="{2DF50834-70B7-4792-8287-7E44FACC55EB}" dt="2021-07-02T18:41:14.260" v="2412" actId="14100"/>
          <ac:cxnSpMkLst>
            <pc:docMk/>
            <pc:sldMk cId="1871513867" sldId="419"/>
            <ac:cxnSpMk id="13" creationId="{DA4D7F8E-4D55-4D40-B66C-1AC80443E783}"/>
          </ac:cxnSpMkLst>
        </pc:cxnChg>
        <pc:cxnChg chg="add mod">
          <ac:chgData name="Weifeng Xu" userId="e7aed605-a3dd-4d5a-a692-a87037af107b" providerId="ADAL" clId="{2DF50834-70B7-4792-8287-7E44FACC55EB}" dt="2021-06-25T22:50:48.038" v="310" actId="14100"/>
          <ac:cxnSpMkLst>
            <pc:docMk/>
            <pc:sldMk cId="1871513867" sldId="419"/>
            <ac:cxnSpMk id="15" creationId="{D4820260-4A7C-4197-ABAC-C50C14146EB4}"/>
          </ac:cxnSpMkLst>
        </pc:cxnChg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2" creationId="{2061FB7A-CFFA-489E-A576-1A9D6F147D8B}"/>
          </ac:spMkLst>
        </pc:spChg>
        <pc:spChg chg="add mod ord">
          <ac:chgData name="Weifeng Xu" userId="e7aed605-a3dd-4d5a-a692-a87037af107b" providerId="ADAL" clId="{2DF50834-70B7-4792-8287-7E44FACC55EB}" dt="2021-07-02T18:13:32.683" v="2385" actId="14100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4" creationId="{32173B17-E03C-4A5D-9227-21EFD71B4073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160866766" sldId="420"/>
            <ac:spMk id="5" creationId="{5785EBA0-DACD-473C-BD6F-E4F9695BA1BF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7" creationId="{51F14701-5F62-474A-BCCF-D5DF0E5F08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160866766" sldId="420"/>
            <ac:spMk id="8" creationId="{6CBD1C06-0A01-4E4A-A51D-011EFFFE4184}"/>
          </ac:spMkLst>
        </pc:spChg>
        <pc:picChg chg="add del mod">
          <ac:chgData name="Weifeng Xu" userId="e7aed605-a3dd-4d5a-a692-a87037af107b" providerId="ADAL" clId="{2DF50834-70B7-4792-8287-7E44FACC55EB}" dt="2021-06-25T23:13:09.038" v="527"/>
          <ac:picMkLst>
            <pc:docMk/>
            <pc:sldMk cId="4160866766" sldId="420"/>
            <ac:picMk id="4" creationId="{24B11A5A-46C8-4259-B497-5A80DC744633}"/>
          </ac:picMkLst>
        </pc:picChg>
        <pc:picChg chg="add mod">
          <ac:chgData name="Weifeng Xu" userId="e7aed605-a3dd-4d5a-a692-a87037af107b" providerId="ADAL" clId="{2DF50834-70B7-4792-8287-7E44FACC55EB}" dt="2021-07-02T18:13:28.885" v="2384" actId="1076"/>
          <ac:picMkLst>
            <pc:docMk/>
            <pc:sldMk cId="4160866766" sldId="420"/>
            <ac:picMk id="6" creationId="{0EE3E99C-C837-45FC-A348-D668AF54CCDF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090587346" sldId="421"/>
            <ac:spMk id="2" creationId="{534BA17C-19D0-4D66-B128-60D71D46D745}"/>
          </ac:spMkLst>
        </pc:spChg>
        <pc:spChg chg="del mod ord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2" creationId="{7C194133-8DF4-488D-B2AE-E7CDC4886A9B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3" creationId="{66B9C45E-3E7B-4119-B9C7-A8900735AA6A}"/>
          </ac:spMkLst>
        </pc:spChg>
        <pc:spChg chg="del">
          <ac:chgData name="Weifeng Xu" userId="e7aed605-a3dd-4d5a-a692-a87037af107b" providerId="ADAL" clId="{2DF50834-70B7-4792-8287-7E44FACC55EB}" dt="2021-06-25T23:44:14.378" v="535" actId="700"/>
          <ac:spMkLst>
            <pc:docMk/>
            <pc:sldMk cId="1090587346" sldId="421"/>
            <ac:spMk id="3" creationId="{6957BA49-482D-49F5-843C-CABB03075778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090587346" sldId="421"/>
            <ac:spMk id="4" creationId="{1D10410D-9706-4477-B2EF-E1A184E02E68}"/>
          </ac:spMkLst>
        </pc:spChg>
        <pc:picChg chg="add mod">
          <ac:chgData name="Weifeng Xu" userId="e7aed605-a3dd-4d5a-a692-a87037af107b" providerId="ADAL" clId="{2DF50834-70B7-4792-8287-7E44FACC55EB}" dt="2021-06-25T23:54:18.989" v="849" actId="14100"/>
          <ac:picMkLst>
            <pc:docMk/>
            <pc:sldMk cId="1090587346" sldId="421"/>
            <ac:picMk id="1026" creationId="{34863B53-8282-46C1-A196-833E4F294ABE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2" creationId="{72B534E5-6F72-4375-937B-38971C20934C}"/>
          </ac:spMkLst>
        </pc:spChg>
        <pc:spChg chg="add mod ord">
          <ac:chgData name="Weifeng Xu" userId="e7aed605-a3dd-4d5a-a692-a87037af107b" providerId="ADAL" clId="{2DF50834-70B7-4792-8287-7E44FACC55EB}" dt="2021-07-02T18:30:16.055" v="2399" actId="114"/>
          <ac:spMkLst>
            <pc:docMk/>
            <pc:sldMk cId="2079099636" sldId="422"/>
            <ac:spMk id="4" creationId="{865FC440-8473-46C8-946A-1A11FC0B1429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5" creationId="{E8A1E363-F51C-4F5E-A51D-2389A851E43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079099636" sldId="422"/>
            <ac:spMk id="6" creationId="{449AE0BE-8BC1-40D0-BE3C-863E835D782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7" creationId="{9D34631C-3648-4EA4-880B-11313FE9AE7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079099636" sldId="422"/>
            <ac:spMk id="8" creationId="{9D3C5E17-5565-4B97-9B45-316ABB33CC8E}"/>
          </ac:spMkLst>
        </pc:spChg>
        <pc:picChg chg="add mod">
          <ac:chgData name="Weifeng Xu" userId="e7aed605-a3dd-4d5a-a692-a87037af107b" providerId="ADAL" clId="{2DF50834-70B7-4792-8287-7E44FACC55EB}" dt="2021-06-25T23:53:02.859" v="822" actId="1076"/>
          <ac:picMkLst>
            <pc:docMk/>
            <pc:sldMk cId="2079099636" sldId="422"/>
            <ac:picMk id="3" creationId="{BCE90B32-AF5E-4312-B8FD-6853534DA96C}"/>
          </ac:picMkLst>
        </pc:picChg>
        <pc:cxnChg chg="add">
          <ac:chgData name="Weifeng Xu" userId="e7aed605-a3dd-4d5a-a692-a87037af107b" providerId="ADAL" clId="{2DF50834-70B7-4792-8287-7E44FACC55EB}" dt="2021-07-02T18:30:24.905" v="2400" actId="11529"/>
          <ac:cxnSpMkLst>
            <pc:docMk/>
            <pc:sldMk cId="2079099636" sldId="422"/>
            <ac:cxnSpMk id="6" creationId="{48FC2C36-446A-450B-839E-DF94695FDCA8}"/>
          </ac:cxnSpMkLst>
        </pc:cxnChg>
        <pc:cxnChg chg="add">
          <ac:chgData name="Weifeng Xu" userId="e7aed605-a3dd-4d5a-a692-a87037af107b" providerId="ADAL" clId="{2DF50834-70B7-4792-8287-7E44FACC55EB}" dt="2021-07-02T18:30:38.342" v="2401" actId="11529"/>
          <ac:cxnSpMkLst>
            <pc:docMk/>
            <pc:sldMk cId="2079099636" sldId="422"/>
            <ac:cxnSpMk id="8" creationId="{38AFAEF0-3C48-4ED0-9469-CFD1F167E9B4}"/>
          </ac:cxnSpMkLst>
        </pc:cxnChg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2" creationId="{4DFC9DA3-4DF5-4CDD-A4D5-ABF5F3B6A19C}"/>
          </ac:spMkLst>
        </pc:spChg>
        <pc:spChg chg="del">
          <ac:chgData name="Weifeng Xu" userId="e7aed605-a3dd-4d5a-a692-a87037af107b" providerId="ADAL" clId="{2DF50834-70B7-4792-8287-7E44FACC55EB}" dt="2021-06-25T23:56:55.118" v="856" actId="478"/>
          <ac:spMkLst>
            <pc:docMk/>
            <pc:sldMk cId="1881823739" sldId="423"/>
            <ac:spMk id="3" creationId="{00000000-0000-0000-0000-000000000000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1881823739" sldId="423"/>
            <ac:spMk id="3" creationId="{5BCC6428-4BB8-4624-A8AC-5085CC0DE3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1881823739" sldId="423"/>
            <ac:spMk id="4" creationId="{7EC43AF6-F0B0-4107-AC60-772832F00A1F}"/>
          </ac:spMkLst>
        </pc:spChg>
        <pc:spChg chg="mod">
          <ac:chgData name="Weifeng Xu" userId="e7aed605-a3dd-4d5a-a692-a87037af107b" providerId="ADAL" clId="{2DF50834-70B7-4792-8287-7E44FACC55EB}" dt="2021-06-26T00:40:26.343" v="1037" actId="1076"/>
          <ac:spMkLst>
            <pc:docMk/>
            <pc:sldMk cId="1881823739" sldId="423"/>
            <ac:spMk id="9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1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3" creationId="{00000000-0000-0000-0000-000000000000}"/>
          </ac:spMkLst>
        </pc:spChg>
        <pc:spChg chg="mod">
          <ac:chgData name="Weifeng Xu" userId="e7aed605-a3dd-4d5a-a692-a87037af107b" providerId="ADAL" clId="{2DF50834-70B7-4792-8287-7E44FACC55EB}" dt="2021-06-26T00:40:29.785" v="1038" actId="1076"/>
          <ac:spMkLst>
            <pc:docMk/>
            <pc:sldMk cId="1881823739" sldId="423"/>
            <ac:spMk id="18" creationId="{1BFE218D-FB3A-4368-96C3-B96769DF124E}"/>
          </ac:spMkLst>
        </pc:spChg>
        <pc:spChg chg="mod">
          <ac:chgData name="Weifeng Xu" userId="e7aed605-a3dd-4d5a-a692-a87037af107b" providerId="ADAL" clId="{2DF50834-70B7-4792-8287-7E44FACC55EB}" dt="2021-06-26T00:40:14.836" v="1034" actId="1076"/>
          <ac:spMkLst>
            <pc:docMk/>
            <pc:sldMk cId="1881823739" sldId="423"/>
            <ac:spMk id="19" creationId="{00000000-0000-0000-0000-000000000000}"/>
          </ac:spMkLst>
        </pc:spChg>
        <pc:picChg chg="del">
          <ac:chgData name="Weifeng Xu" userId="e7aed605-a3dd-4d5a-a692-a87037af107b" providerId="ADAL" clId="{2DF50834-70B7-4792-8287-7E44FACC55EB}" dt="2021-06-26T00:38:50.487" v="915" actId="478"/>
          <ac:picMkLst>
            <pc:docMk/>
            <pc:sldMk cId="1881823739" sldId="423"/>
            <ac:picMk id="4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06.198" v="1032" actId="1076"/>
          <ac:picMkLst>
            <pc:docMk/>
            <pc:sldMk cId="1881823739" sldId="423"/>
            <ac:picMk id="5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8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0" creationId="{00000000-0000-0000-0000-000000000000}"/>
          </ac:picMkLst>
        </pc:picChg>
        <pc:picChg chg="mod">
          <ac:chgData name="Weifeng Xu" userId="e7aed605-a3dd-4d5a-a692-a87037af107b" providerId="ADAL" clId="{2DF50834-70B7-4792-8287-7E44FACC55EB}" dt="2021-06-26T00:40:14.836" v="1034" actId="1076"/>
          <ac:picMkLst>
            <pc:docMk/>
            <pc:sldMk cId="1881823739" sldId="423"/>
            <ac:picMk id="12" creationId="{00000000-0000-0000-0000-000000000000}"/>
          </ac:picMkLst>
        </pc:picChg>
        <pc:cxnChg chg="del mod">
          <ac:chgData name="Weifeng Xu" userId="e7aed605-a3dd-4d5a-a692-a87037af107b" providerId="ADAL" clId="{2DF50834-70B7-4792-8287-7E44FACC55EB}" dt="2021-06-26T00:38:52.255" v="916" actId="478"/>
          <ac:cxnSpMkLst>
            <pc:docMk/>
            <pc:sldMk cId="1881823739" sldId="423"/>
            <ac:cxnSpMk id="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5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14.836" v="1034" actId="1076"/>
          <ac:cxnSpMkLst>
            <pc:docMk/>
            <pc:sldMk cId="1881823739" sldId="423"/>
            <ac:cxnSpMk id="17" creationId="{00000000-0000-0000-0000-000000000000}"/>
          </ac:cxnSpMkLst>
        </pc:cxnChg>
        <pc:cxnChg chg="mod">
          <ac:chgData name="Weifeng Xu" userId="e7aed605-a3dd-4d5a-a692-a87037af107b" providerId="ADAL" clId="{2DF50834-70B7-4792-8287-7E44FACC55EB}" dt="2021-06-26T00:40:21.094" v="1036" actId="14100"/>
          <ac:cxnSpMkLst>
            <pc:docMk/>
            <pc:sldMk cId="1881823739" sldId="423"/>
            <ac:cxnSpMk id="21" creationId="{00000000-0000-0000-0000-000000000000}"/>
          </ac:cxnSpMkLst>
        </pc:cxnChg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  <pc:spChg chg="mod">
          <ac:chgData name="Weifeng Xu" userId="e7aed605-a3dd-4d5a-a692-a87037af107b" providerId="ADAL" clId="{2DF50834-70B7-4792-8287-7E44FACC55EB}" dt="2021-06-26T00:47:50.499" v="1153"/>
          <ac:spMkLst>
            <pc:docMk/>
            <pc:sldMk cId="1470109627" sldId="424"/>
            <ac:spMk id="2" creationId="{B0DB52BB-0D1F-4CD4-B402-02E727E4AAA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2" creationId="{1E28D788-EB65-442E-BF8E-6E21E71F477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519466523" sldId="424"/>
            <ac:spMk id="3" creationId="{B8989B4C-0DBB-4A73-B84F-191C4CC27DB8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519466523" sldId="424"/>
            <ac:spMk id="5" creationId="{14BB801E-0FF6-43E1-A10B-194BA3481A6B}"/>
          </ac:spMkLst>
        </pc:spChg>
        <pc:picChg chg="add mod">
          <ac:chgData name="Weifeng Xu" userId="e7aed605-a3dd-4d5a-a692-a87037af107b" providerId="ADAL" clId="{2DF50834-70B7-4792-8287-7E44FACC55EB}" dt="2021-06-26T01:05:19.123" v="1190" actId="1076"/>
          <ac:picMkLst>
            <pc:docMk/>
            <pc:sldMk cId="3519466523" sldId="424"/>
            <ac:picMk id="4" creationId="{3AF00A42-DD89-471A-8241-2180DBBAB4C4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2" creationId="{06677C6F-6A17-41B9-9454-20C2E6C55EA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940456927" sldId="425"/>
            <ac:spMk id="3" creationId="{D17A6442-D3BC-4F64-9331-475A35BB4A8D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940456927" sldId="425"/>
            <ac:spMk id="5" creationId="{1684FDA3-5034-4A7C-B76D-BB309E523042}"/>
          </ac:spMkLst>
        </pc:spChg>
        <pc:picChg chg="add mod">
          <ac:chgData name="Weifeng Xu" userId="e7aed605-a3dd-4d5a-a692-a87037af107b" providerId="ADAL" clId="{2DF50834-70B7-4792-8287-7E44FACC55EB}" dt="2021-06-26T01:09:04.436" v="1257" actId="14100"/>
          <ac:picMkLst>
            <pc:docMk/>
            <pc:sldMk cId="2940456927" sldId="425"/>
            <ac:picMk id="4" creationId="{A5593BA6-07CA-403C-86E6-BDE18378DE28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2" creationId="{EB4E78CA-DE93-49BF-9D11-4EA9A654062C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3876190788" sldId="426"/>
            <ac:spMk id="3" creationId="{13D8ED4D-E9C0-44E0-AB71-F20C64EF6C1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3876190788" sldId="426"/>
            <ac:spMk id="5" creationId="{BBB533FB-1947-490F-87C2-AD866096C002}"/>
          </ac:spMkLst>
        </pc:spChg>
        <pc:picChg chg="add mod">
          <ac:chgData name="Weifeng Xu" userId="e7aed605-a3dd-4d5a-a692-a87037af107b" providerId="ADAL" clId="{2DF50834-70B7-4792-8287-7E44FACC55EB}" dt="2021-06-26T01:11:01.298" v="1287" actId="14100"/>
          <ac:picMkLst>
            <pc:docMk/>
            <pc:sldMk cId="3876190788" sldId="426"/>
            <ac:picMk id="4" creationId="{3A107650-4446-4602-9FDD-75C01AC6A063}"/>
          </ac:picMkLst>
        </pc:picChg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  <pc:spChg chg="mod ord">
          <ac:chgData name="Weifeng Xu" userId="e7aed605-a3dd-4d5a-a692-a87037af107b" providerId="ADAL" clId="{2DF50834-70B7-4792-8287-7E44FACC55EB}" dt="2021-06-27T01:10:02.849" v="1754" actId="20577"/>
          <ac:spMkLst>
            <pc:docMk/>
            <pc:sldMk cId="2709397411" sldId="427"/>
            <ac:spMk id="2" creationId="{92013E93-DB90-492A-B250-3D654DE4F4A2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2709397411" sldId="427"/>
            <ac:spMk id="3" creationId="{5A9CBC47-5281-42C1-A152-5F706863C0E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2709397411" sldId="427"/>
            <ac:spMk id="5" creationId="{769141F6-EC35-4CD8-978C-D4EDCDBBDBE0}"/>
          </ac:spMkLst>
        </pc:spChg>
        <pc:picChg chg="add mod">
          <ac:chgData name="Weifeng Xu" userId="e7aed605-a3dd-4d5a-a692-a87037af107b" providerId="ADAL" clId="{2DF50834-70B7-4792-8287-7E44FACC55EB}" dt="2021-06-26T01:23:04.133" v="1351" actId="1076"/>
          <ac:picMkLst>
            <pc:docMk/>
            <pc:sldMk cId="2709397411" sldId="427"/>
            <ac:picMk id="4" creationId="{BE4CED26-C59D-47B3-9EA1-983AA7F15614}"/>
          </ac:picMkLst>
        </pc:picChg>
        <pc:picChg chg="add mod">
          <ac:chgData name="Weifeng Xu" userId="e7aed605-a3dd-4d5a-a692-a87037af107b" providerId="ADAL" clId="{2DF50834-70B7-4792-8287-7E44FACC55EB}" dt="2021-06-26T01:23:06.499" v="1352" actId="1076"/>
          <ac:picMkLst>
            <pc:docMk/>
            <pc:sldMk cId="2709397411" sldId="427"/>
            <ac:picMk id="6" creationId="{E95EF2DC-8971-4687-9975-100E993AE56C}"/>
          </ac:picMkLst>
        </pc:picChg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  <pc:spChg chg="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2" creationId="{4F401151-1B5F-4DB3-A0F6-58B96ACD3D4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647302650" sldId="428"/>
            <ac:spMk id="3" creationId="{827EFDD1-A4EC-4153-BCBF-629B5495FFD6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647302650" sldId="428"/>
            <ac:spMk id="5" creationId="{E2DD6ECE-65E8-41A3-AF57-49DFAF9BF3CF}"/>
          </ac:spMkLst>
        </pc:spChg>
        <pc:picChg chg="add mod">
          <ac:chgData name="Weifeng Xu" userId="e7aed605-a3dd-4d5a-a692-a87037af107b" providerId="ADAL" clId="{2DF50834-70B7-4792-8287-7E44FACC55EB}" dt="2021-06-26T12:26:54.201" v="1371" actId="14100"/>
          <ac:picMkLst>
            <pc:docMk/>
            <pc:sldMk cId="647302650" sldId="428"/>
            <ac:picMk id="4" creationId="{64514D24-E2E1-4CA1-B9D1-9A443420AD45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2" creationId="{AAEA0374-E6C7-4341-839D-8B02B7028CC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878272104" sldId="429"/>
            <ac:spMk id="3" creationId="{AF8606E7-8F32-4DFE-8870-EE208E0465D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878272104" sldId="429"/>
            <ac:spMk id="5" creationId="{57A321DF-9E2B-481A-A02B-FCB9BCCAC1DF}"/>
          </ac:spMkLst>
        </pc:spChg>
        <pc:picChg chg="add mod">
          <ac:chgData name="Weifeng Xu" userId="e7aed605-a3dd-4d5a-a692-a87037af107b" providerId="ADAL" clId="{2DF50834-70B7-4792-8287-7E44FACC55EB}" dt="2021-06-26T12:30:41.039" v="1379" actId="14100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2" creationId="{64A2FC9C-D79A-4E84-81B9-7BDFBFAD51E6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2" creationId="{C718D799-5206-49C6-B128-2EB815ED4890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3" creationId="{3AC1CD3D-AC7C-499E-BEEB-50CDA16C2596}"/>
          </ac:spMkLst>
        </pc:spChg>
        <pc:spChg chg="del mod ord">
          <ac:chgData name="Weifeng Xu" userId="e7aed605-a3dd-4d5a-a692-a87037af107b" providerId="ADAL" clId="{2DF50834-70B7-4792-8287-7E44FACC55EB}" dt="2021-06-26T12:32:34.009" v="1381" actId="700"/>
          <ac:spMkLst>
            <pc:docMk/>
            <pc:sldMk cId="4091828154" sldId="430"/>
            <ac:spMk id="3" creationId="{61AB3DAF-0718-4954-9283-5CC778DB5425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4" creationId="{4231C78D-78A1-49DC-B782-F890DF224CF4}"/>
          </ac:spMkLst>
        </pc:spChg>
        <pc:spChg chg="add del mod or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4091828154" sldId="430"/>
            <ac:spMk id="5" creationId="{937769A2-786F-4446-868A-072996D19B37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6" creationId="{743E2930-08C6-44E5-A0D0-65D0420E2C0B}"/>
          </ac:spMkLst>
        </pc:spChg>
        <pc:spChg chg="add del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4091828154" sldId="430"/>
            <ac:spMk id="7" creationId="{884E09AA-5D92-4777-86E9-8B970559F012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2" creationId="{842B4D4D-D8F2-443F-B950-76086D1792E4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2" creationId="{E3E1B45E-6C90-4939-A2E7-A9D2E99E24BC}"/>
          </ac:spMkLst>
        </pc:spChg>
        <pc:spChg chg="del">
          <ac:chgData name="Weifeng Xu" userId="e7aed605-a3dd-4d5a-a692-a87037af107b" providerId="ADAL" clId="{2DF50834-70B7-4792-8287-7E44FACC55EB}" dt="2021-06-26T12:35:14.483" v="1401" actId="700"/>
          <ac:spMkLst>
            <pc:docMk/>
            <pc:sldMk cId="593614233" sldId="431"/>
            <ac:spMk id="3" creationId="{55822484-AA94-4473-BB65-1970D034B51D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593614233" sldId="431"/>
            <ac:spMk id="3" creationId="{8C34FF95-E85C-4D45-AA43-58AB747BA2E1}"/>
          </ac:spMkLst>
        </pc:spChg>
        <pc:spChg chg="add mod or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4" creationId="{4BE4D6EB-8B42-4167-9B41-B77F0C7A20B2}"/>
          </ac:spMkLst>
        </pc:spChg>
        <pc:spChg chg="add mod ord">
          <ac:chgData name="Weifeng Xu" userId="e7aed605-a3dd-4d5a-a692-a87037af107b" providerId="ADAL" clId="{2DF50834-70B7-4792-8287-7E44FACC55EB}" dt="2021-06-27T12:23:44.642" v="2091" actId="20577"/>
          <ac:spMkLst>
            <pc:docMk/>
            <pc:sldMk cId="593614233" sldId="431"/>
            <ac:spMk id="5" creationId="{AA7D2DDE-BF6D-459D-9188-84B17B477993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6" creationId="{4764D631-D86F-4040-959B-A21D41364909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593614233" sldId="431"/>
            <ac:spMk id="7" creationId="{55F802E8-C085-467F-9FF3-7447616C9C23}"/>
          </ac:spMkLst>
        </pc:spChg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  <pc:spChg chg="mod ord">
          <ac:chgData name="Weifeng Xu" userId="e7aed605-a3dd-4d5a-a692-a87037af107b" providerId="ADAL" clId="{2DF50834-70B7-4792-8287-7E44FACC55EB}" dt="2021-07-02T18:42:31.597" v="2418" actId="114"/>
          <ac:spMkLst>
            <pc:docMk/>
            <pc:sldMk cId="996485528" sldId="432"/>
            <ac:spMk id="2" creationId="{C16CFBFA-DE7D-4BF9-91F7-D29CB7460491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4" creationId="{14738B4A-2123-4648-8C40-EDB02D0110E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6" creationId="{07A88C37-D3F1-48D7-9F60-B055706C317F}"/>
          </ac:spMkLst>
        </pc:spChg>
        <pc:spChg chg="add del mod">
          <ac:chgData name="Weifeng Xu" userId="e7aed605-a3dd-4d5a-a692-a87037af107b" providerId="ADAL" clId="{2DF50834-70B7-4792-8287-7E44FACC55EB}" dt="2021-06-27T00:53:59.906" v="1672" actId="6264"/>
          <ac:spMkLst>
            <pc:docMk/>
            <pc:sldMk cId="996485528" sldId="432"/>
            <ac:spMk id="7" creationId="{0933005A-F691-4567-BD76-2B8BA7109B41}"/>
          </ac:spMkLst>
        </pc:spChg>
        <pc:spChg chg="add del mod">
          <ac:chgData name="Weifeng Xu" userId="e7aed605-a3dd-4d5a-a692-a87037af107b" providerId="ADAL" clId="{2DF50834-70B7-4792-8287-7E44FACC55EB}" dt="2021-06-27T00:54:00.122" v="1673" actId="6264"/>
          <ac:spMkLst>
            <pc:docMk/>
            <pc:sldMk cId="996485528" sldId="432"/>
            <ac:spMk id="8" creationId="{E4431170-DFF1-40F5-A3C4-3170BA781A7F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9" creationId="{83D7E605-C682-47FB-9B1E-D101F82C374E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1" creationId="{34F77480-8E79-46BE-821C-241510A8E48D}"/>
          </ac:spMkLst>
        </pc:spChg>
        <pc:spChg chg="add del mod">
          <ac:chgData name="Weifeng Xu" userId="e7aed605-a3dd-4d5a-a692-a87037af107b" providerId="ADAL" clId="{2DF50834-70B7-4792-8287-7E44FACC55EB}" dt="2021-06-26T13:04:02.227" v="1593"/>
          <ac:spMkLst>
            <pc:docMk/>
            <pc:sldMk cId="996485528" sldId="432"/>
            <ac:spMk id="15" creationId="{7A727DB6-AD0F-48D4-A3BE-A32C3ABDDA5E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18" creationId="{A02E55FD-29B5-4C0C-83F6-1FC281ABCC4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0" creationId="{1DEB74F3-7212-4202-A8D8-E770F1BAD0A8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3" creationId="{AF92B3B7-3D4F-49FB-A9B2-A4ECFC924F94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5" creationId="{2021B613-2DAE-4CA2-A36C-9886D3E51FB1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29" creationId="{4E3F57B8-D854-42C7-A591-61910D1F2C4A}"/>
          </ac:spMkLst>
        </pc:spChg>
        <pc:spChg chg="add mod">
          <ac:chgData name="Weifeng Xu" userId="e7aed605-a3dd-4d5a-a692-a87037af107b" providerId="ADAL" clId="{2DF50834-70B7-4792-8287-7E44FACC55EB}" dt="2021-07-02T18:42:25.525" v="2416" actId="6549"/>
          <ac:spMkLst>
            <pc:docMk/>
            <pc:sldMk cId="996485528" sldId="432"/>
            <ac:spMk id="31" creationId="{B7028674-F444-4907-864C-D50FC492CC8B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2" creationId="{F77ABF59-3F39-4D29-8E54-C284C69BBAD9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3" creationId="{75C1FDA5-F85F-4C39-9DB4-76353E6D4BC3}"/>
          </ac:spMkLst>
        </pc:spChg>
        <pc:spChg chg="add mod">
          <ac:chgData name="Weifeng Xu" userId="e7aed605-a3dd-4d5a-a692-a87037af107b" providerId="ADAL" clId="{2DF50834-70B7-4792-8287-7E44FACC55EB}" dt="2021-06-26T13:07:23.338" v="1613" actId="1076"/>
          <ac:spMkLst>
            <pc:docMk/>
            <pc:sldMk cId="996485528" sldId="432"/>
            <ac:spMk id="34" creationId="{3B7D4E1C-7B23-4A1D-A947-71424BFC12FB}"/>
          </ac:spMkLst>
        </pc:spChg>
        <pc:spChg chg="add mod">
          <ac:chgData name="Weifeng Xu" userId="e7aed605-a3dd-4d5a-a692-a87037af107b" providerId="ADAL" clId="{2DF50834-70B7-4792-8287-7E44FACC55EB}" dt="2021-06-26T13:10:07.921" v="1636" actId="1076"/>
          <ac:spMkLst>
            <pc:docMk/>
            <pc:sldMk cId="996485528" sldId="432"/>
            <ac:spMk id="37" creationId="{070475E8-F04F-4F01-BE34-B6BEE1910C41}"/>
          </ac:spMkLst>
        </pc:sp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3" creationId="{8580451C-ACBE-4073-A69C-E4C2D37B5B50}"/>
          </ac:picMkLst>
        </pc:picChg>
        <pc:picChg chg="add mod">
          <ac:chgData name="Weifeng Xu" userId="e7aed605-a3dd-4d5a-a692-a87037af107b" providerId="ADAL" clId="{2DF50834-70B7-4792-8287-7E44FACC55EB}" dt="2021-06-27T00:35:49.807" v="1646" actId="1076"/>
          <ac:picMkLst>
            <pc:docMk/>
            <pc:sldMk cId="996485528" sldId="432"/>
            <ac:picMk id="4" creationId="{A1EFDF78-825C-41E9-A8B2-B34DB2A36D8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5" creationId="{1E79A469-0D18-4465-ACD2-C18AEA46DCE5}"/>
          </ac:picMkLst>
        </pc:picChg>
        <pc:picChg chg="add mod modCrop">
          <ac:chgData name="Weifeng Xu" userId="e7aed605-a3dd-4d5a-a692-a87037af107b" providerId="ADAL" clId="{2DF50834-70B7-4792-8287-7E44FACC55EB}" dt="2021-06-27T00:37:08.304" v="1654" actId="1038"/>
          <ac:picMkLst>
            <pc:docMk/>
            <pc:sldMk cId="996485528" sldId="432"/>
            <ac:picMk id="6" creationId="{17A03EAB-2B69-4B6D-B59C-EE27FA6C5088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0" creationId="{5790436C-B684-46A9-AE3A-FBFF6BCDE82E}"/>
          </ac:picMkLst>
        </pc:picChg>
        <pc:picChg chg="add del mod">
          <ac:chgData name="Weifeng Xu" userId="e7aed605-a3dd-4d5a-a692-a87037af107b" providerId="ADAL" clId="{2DF50834-70B7-4792-8287-7E44FACC55EB}" dt="2021-06-26T13:04:02.227" v="1593"/>
          <ac:picMkLst>
            <pc:docMk/>
            <pc:sldMk cId="996485528" sldId="432"/>
            <ac:picMk id="13" creationId="{1D62F4B9-2DD9-4A19-91AA-40DCADAB1F1A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6" creationId="{D8F29DEE-5319-45A6-B5D5-77BE1CEA9E73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7" creationId="{791B3E6D-549B-41FE-BD84-5D588E29CBAE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19" creationId="{592C6CAB-6DD3-492D-815A-76133D947BEC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4" creationId="{0FD3043A-8351-4076-B2B0-CDA4C277CDC9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27" creationId="{81C20D7D-A240-4DC4-9EFA-76D7A659BE47}"/>
          </ac:picMkLst>
        </pc:picChg>
        <pc:picChg chg="add mod">
          <ac:chgData name="Weifeng Xu" userId="e7aed605-a3dd-4d5a-a692-a87037af107b" providerId="ADAL" clId="{2DF50834-70B7-4792-8287-7E44FACC55EB}" dt="2021-06-26T13:07:23.338" v="1613" actId="1076"/>
          <ac:picMkLst>
            <pc:docMk/>
            <pc:sldMk cId="996485528" sldId="432"/>
            <ac:picMk id="30" creationId="{CD297151-FB10-4A24-8CE4-8C48A8AF751B}"/>
          </ac:picMkLst>
        </pc:picChg>
        <pc:picChg chg="add mod">
          <ac:chgData name="Weifeng Xu" userId="e7aed605-a3dd-4d5a-a692-a87037af107b" providerId="ADAL" clId="{2DF50834-70B7-4792-8287-7E44FACC55EB}" dt="2021-06-26T13:09:55.059" v="1616" actId="1076"/>
          <ac:picMkLst>
            <pc:docMk/>
            <pc:sldMk cId="996485528" sldId="432"/>
            <ac:picMk id="36" creationId="{0217B92D-7721-4864-B683-03F25C4DC40F}"/>
          </ac:picMkLst>
        </pc:pic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7" creationId="{20533BF0-5A53-4801-9D6D-CE8B0E2503FE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8" creationId="{96985158-1DB1-4AED-B02A-BD655FCABA40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2" creationId="{E4B443ED-4517-482E-836B-6F7F1F33C2DB}"/>
          </ac:cxnSpMkLst>
        </pc:cxnChg>
        <pc:cxnChg chg="add del mod">
          <ac:chgData name="Weifeng Xu" userId="e7aed605-a3dd-4d5a-a692-a87037af107b" providerId="ADAL" clId="{2DF50834-70B7-4792-8287-7E44FACC55EB}" dt="2021-06-26T13:04:02.227" v="1593"/>
          <ac:cxnSpMkLst>
            <pc:docMk/>
            <pc:sldMk cId="996485528" sldId="432"/>
            <ac:cxnSpMk id="14" creationId="{63C888A5-BF58-4DF2-A93F-6AF7C888B74F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1" creationId="{23526646-6425-4F30-9360-708D1EFAD510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2" creationId="{1DBA203D-B193-44E7-9CEF-EDCCE7DA4398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6" creationId="{A45F2E8F-7A7D-44DC-93D0-0573FA3753BE}"/>
          </ac:cxnSpMkLst>
        </pc:cxnChg>
        <pc:cxnChg chg="add mod">
          <ac:chgData name="Weifeng Xu" userId="e7aed605-a3dd-4d5a-a692-a87037af107b" providerId="ADAL" clId="{2DF50834-70B7-4792-8287-7E44FACC55EB}" dt="2021-06-26T13:07:23.338" v="1613" actId="1076"/>
          <ac:cxnSpMkLst>
            <pc:docMk/>
            <pc:sldMk cId="996485528" sldId="432"/>
            <ac:cxnSpMk id="28" creationId="{4373F862-9660-4A68-BBFE-2D76BC6F7DBD}"/>
          </ac:cxnSpMkLst>
        </pc:cxnChg>
        <pc:cxnChg chg="add mod">
          <ac:chgData name="Weifeng Xu" userId="e7aed605-a3dd-4d5a-a692-a87037af107b" providerId="ADAL" clId="{2DF50834-70B7-4792-8287-7E44FACC55EB}" dt="2021-06-26T13:10:32.597" v="1639" actId="208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  <pc:spChg chg="del">
          <ac:chgData name="Weifeng Xu" userId="e7aed605-a3dd-4d5a-a692-a87037af107b" providerId="ADAL" clId="{2DF50834-70B7-4792-8287-7E44FACC55EB}" dt="2021-06-27T00:40:04.980" v="1656" actId="700"/>
          <ac:spMkLst>
            <pc:docMk/>
            <pc:sldMk cId="848404907" sldId="433"/>
            <ac:spMk id="2" creationId="{6B92E535-ED9D-4F9A-B97F-B5D601239F71}"/>
          </ac:spMkLst>
        </pc:spChg>
        <pc:picChg chg="add mod">
          <ac:chgData name="Weifeng Xu" userId="e7aed605-a3dd-4d5a-a692-a87037af107b" providerId="ADAL" clId="{2DF50834-70B7-4792-8287-7E44FACC55EB}" dt="2021-06-27T00:53:59.629" v="1671" actId="1076"/>
          <ac:picMkLst>
            <pc:docMk/>
            <pc:sldMk cId="848404907" sldId="433"/>
            <ac:picMk id="4" creationId="{83AF133D-0644-4071-A348-E159CB2817DF}"/>
          </ac:picMkLst>
        </pc:picChg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  <pc:spChg chg="del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2" creationId="{D9A064EC-8A6B-4F44-AFC6-D30DC11DF77C}"/>
          </ac:spMkLst>
        </pc:spChg>
        <pc:spChg chg="add mod ord">
          <ac:chgData name="Weifeng Xu" userId="e7aed605-a3dd-4d5a-a692-a87037af107b" providerId="ADAL" clId="{2DF50834-70B7-4792-8287-7E44FACC55EB}" dt="2021-06-27T01:09:51.369" v="1742" actId="20577"/>
          <ac:spMkLst>
            <pc:docMk/>
            <pc:sldMk cId="2829655940" sldId="434"/>
            <ac:spMk id="3" creationId="{3FB0E406-7148-4062-8E59-8477B01959F0}"/>
          </ac:spMkLst>
        </pc:spChg>
        <pc:spChg chg="add mod ord">
          <ac:chgData name="Weifeng Xu" userId="e7aed605-a3dd-4d5a-a692-a87037af107b" providerId="ADAL" clId="{2DF50834-70B7-4792-8287-7E44FACC55EB}" dt="2021-06-27T01:04:14.555" v="1675" actId="700"/>
          <ac:spMkLst>
            <pc:docMk/>
            <pc:sldMk cId="2829655940" sldId="434"/>
            <ac:spMk id="4" creationId="{E9C659C2-1B51-4AD4-9F42-DC43349408AB}"/>
          </ac:spMkLst>
        </pc:spChg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  <pc:spChg chg="del mod ord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2" creationId="{7C81EF5F-680C-4140-8F18-982548805243}"/>
          </ac:spMkLst>
        </pc:spChg>
        <pc:spChg chg="del">
          <ac:chgData name="Weifeng Xu" userId="e7aed605-a3dd-4d5a-a692-a87037af107b" providerId="ADAL" clId="{2DF50834-70B7-4792-8287-7E44FACC55EB}" dt="2021-06-27T01:08:18.809" v="1720" actId="700"/>
          <ac:spMkLst>
            <pc:docMk/>
            <pc:sldMk cId="3752964083" sldId="435"/>
            <ac:spMk id="3" creationId="{A3391F8A-3B5C-45B6-9DC2-223AAD9FCC2D}"/>
          </ac:spMkLst>
        </pc:spChg>
        <pc:spChg chg="add mod ord">
          <ac:chgData name="Weifeng Xu" userId="e7aed605-a3dd-4d5a-a692-a87037af107b" providerId="ADAL" clId="{2DF50834-70B7-4792-8287-7E44FACC55EB}" dt="2021-06-27T01:40:40.036" v="1917" actId="20577"/>
          <ac:spMkLst>
            <pc:docMk/>
            <pc:sldMk cId="3752964083" sldId="435"/>
            <ac:spMk id="4" creationId="{2FDEBD91-F44A-416A-8E80-0B29ACD3F288}"/>
          </ac:spMkLst>
        </pc:spChg>
        <pc:picChg chg="add mod">
          <ac:chgData name="Weifeng Xu" userId="e7aed605-a3dd-4d5a-a692-a87037af107b" providerId="ADAL" clId="{2DF50834-70B7-4792-8287-7E44FACC55EB}" dt="2021-06-27T01:14:50.386" v="1792" actId="1076"/>
          <ac:picMkLst>
            <pc:docMk/>
            <pc:sldMk cId="3752964083" sldId="435"/>
            <ac:picMk id="6" creationId="{C75E34B0-FA8C-46E9-9545-EB160B99E0D8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  <pc:spChg chg="mod">
          <ac:chgData name="Weifeng Xu" userId="e7aed605-a3dd-4d5a-a692-a87037af107b" providerId="ADAL" clId="{2DF50834-70B7-4792-8287-7E44FACC55EB}" dt="2021-06-27T01:41:00.419" v="1944" actId="20577"/>
          <ac:spMkLst>
            <pc:docMk/>
            <pc:sldMk cId="3503932430" sldId="436"/>
            <ac:spMk id="2" creationId="{054FAA32-D6C5-4EEE-B344-29E3940A5159}"/>
          </ac:spMkLst>
        </pc:spChg>
        <pc:picChg chg="add mod">
          <ac:chgData name="Weifeng Xu" userId="e7aed605-a3dd-4d5a-a692-a87037af107b" providerId="ADAL" clId="{2DF50834-70B7-4792-8287-7E44FACC55EB}" dt="2021-06-27T01:18:38.874" v="1796" actId="14100"/>
          <ac:picMkLst>
            <pc:docMk/>
            <pc:sldMk cId="3503932430" sldId="436"/>
            <ac:picMk id="4" creationId="{6997FD19-DC06-4FCA-B88A-A3AE27C71B9A}"/>
          </ac:picMkLst>
        </pc:picChg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  <pc:spChg chg="mod">
          <ac:chgData name="Weifeng Xu" userId="e7aed605-a3dd-4d5a-a692-a87037af107b" providerId="ADAL" clId="{2DF50834-70B7-4792-8287-7E44FACC55EB}" dt="2021-06-27T01:41:16.603" v="1962" actId="20577"/>
          <ac:spMkLst>
            <pc:docMk/>
            <pc:sldMk cId="1984469485" sldId="437"/>
            <ac:spMk id="2" creationId="{4E15ACA9-8705-421C-BF40-8CE5BC6F0C9E}"/>
          </ac:spMkLst>
        </pc:spChg>
        <pc:spChg chg="add mod">
          <ac:chgData name="Weifeng Xu" userId="e7aed605-a3dd-4d5a-a692-a87037af107b" providerId="ADAL" clId="{2DF50834-70B7-4792-8287-7E44FACC55EB}" dt="2021-06-27T01:34:55.727" v="1853" actId="1076"/>
          <ac:spMkLst>
            <pc:docMk/>
            <pc:sldMk cId="1984469485" sldId="437"/>
            <ac:spMk id="4" creationId="{E5CD3E0A-24C9-4661-AB93-05EE626F5CD5}"/>
          </ac:spMkLst>
        </pc:spChg>
        <pc:spChg chg="add del mod">
          <ac:chgData name="Weifeng Xu" userId="e7aed605-a3dd-4d5a-a692-a87037af107b" providerId="ADAL" clId="{2DF50834-70B7-4792-8287-7E44FACC55EB}" dt="2021-06-27T01:37:48.464" v="1870"/>
          <ac:spMkLst>
            <pc:docMk/>
            <pc:sldMk cId="1984469485" sldId="437"/>
            <ac:spMk id="9" creationId="{94F87AB4-37E5-485C-9B88-9885C608EBDE}"/>
          </ac:spMkLst>
        </pc:spChg>
        <pc:spChg chg="add mod">
          <ac:chgData name="Weifeng Xu" userId="e7aed605-a3dd-4d5a-a692-a87037af107b" providerId="ADAL" clId="{2DF50834-70B7-4792-8287-7E44FACC55EB}" dt="2021-06-27T01:38:18.240" v="1901" actId="207"/>
          <ac:spMkLst>
            <pc:docMk/>
            <pc:sldMk cId="1984469485" sldId="437"/>
            <ac:spMk id="10" creationId="{DFF63605-0712-4C86-A936-89CE999AB4C3}"/>
          </ac:spMkLst>
        </pc:spChg>
        <pc:picChg chg="add mod">
          <ac:chgData name="Weifeng Xu" userId="e7aed605-a3dd-4d5a-a692-a87037af107b" providerId="ADAL" clId="{2DF50834-70B7-4792-8287-7E44FACC55EB}" dt="2021-06-27T01:34:58.524" v="1854" actId="1076"/>
          <ac:picMkLst>
            <pc:docMk/>
            <pc:sldMk cId="1984469485" sldId="437"/>
            <ac:picMk id="6" creationId="{760F1196-A840-4624-B2B2-E9EFA8D52BCC}"/>
          </ac:picMkLst>
        </pc:picChg>
        <pc:picChg chg="add mod modCrop">
          <ac:chgData name="Weifeng Xu" userId="e7aed605-a3dd-4d5a-a692-a87037af107b" providerId="ADAL" clId="{2DF50834-70B7-4792-8287-7E44FACC55EB}" dt="2021-06-27T01:37:48.069" v="1868" actId="1076"/>
          <ac:picMkLst>
            <pc:docMk/>
            <pc:sldMk cId="1984469485" sldId="437"/>
            <ac:picMk id="8" creationId="{EC0AC333-404F-45A9-A1D9-FF0B46834F68}"/>
          </ac:picMkLst>
        </pc:picChg>
        <pc:cxnChg chg="add mod">
          <ac:chgData name="Weifeng Xu" userId="e7aed605-a3dd-4d5a-a692-a87037af107b" providerId="ADAL" clId="{2DF50834-70B7-4792-8287-7E44FACC55EB}" dt="2021-06-27T01:38:24.875" v="1903" actId="13822"/>
          <ac:cxnSpMkLst>
            <pc:docMk/>
            <pc:sldMk cId="1984469485" sldId="437"/>
            <ac:cxnSpMk id="12" creationId="{863E9DBD-30D0-4A5F-8CB1-03E819F279E3}"/>
          </ac:cxnSpMkLst>
        </pc:cxnChg>
        <pc:cxnChg chg="add mod">
          <ac:chgData name="Weifeng Xu" userId="e7aed605-a3dd-4d5a-a692-a87037af107b" providerId="ADAL" clId="{2DF50834-70B7-4792-8287-7E44FACC55EB}" dt="2021-06-27T01:38:33.205" v="1905" actId="13822"/>
          <ac:cxnSpMkLst>
            <pc:docMk/>
            <pc:sldMk cId="1984469485" sldId="437"/>
            <ac:cxnSpMk id="14" creationId="{F2B8D4FC-7423-47FC-85FD-6793590CC410}"/>
          </ac:cxnSpMkLst>
        </pc:cxnChg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  <pc:spChg chg="mod">
          <ac:chgData name="Weifeng Xu" userId="e7aed605-a3dd-4d5a-a692-a87037af107b" providerId="ADAL" clId="{2DF50834-70B7-4792-8287-7E44FACC55EB}" dt="2021-06-27T01:40:24.925" v="1907"/>
          <ac:spMkLst>
            <pc:docMk/>
            <pc:sldMk cId="4198334412" sldId="438"/>
            <ac:spMk id="2" creationId="{0F57E0AC-3CAE-486A-97DE-98D5635B71F8}"/>
          </ac:spMkLst>
        </pc:spChg>
        <pc:picChg chg="add mod">
          <ac:chgData name="Weifeng Xu" userId="e7aed605-a3dd-4d5a-a692-a87037af107b" providerId="ADAL" clId="{2DF50834-70B7-4792-8287-7E44FACC55EB}" dt="2021-06-27T01:42:20.128" v="1966" actId="14100"/>
          <ac:picMkLst>
            <pc:docMk/>
            <pc:sldMk cId="4198334412" sldId="438"/>
            <ac:picMk id="4" creationId="{81B87CC8-C95A-4AE6-BB0F-470F40A10D53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  <pc:spChg chg="mod">
          <ac:chgData name="Weifeng Xu" userId="e7aed605-a3dd-4d5a-a692-a87037af107b" providerId="ADAL" clId="{2DF50834-70B7-4792-8287-7E44FACC55EB}" dt="2021-06-27T01:43:39.922" v="1968"/>
          <ac:spMkLst>
            <pc:docMk/>
            <pc:sldMk cId="4192281943" sldId="439"/>
            <ac:spMk id="2" creationId="{FD81338F-CC6C-4B88-AEEA-CCC70DDFAF40}"/>
          </ac:spMkLst>
        </pc:spChg>
        <pc:picChg chg="add mod">
          <ac:chgData name="Weifeng Xu" userId="e7aed605-a3dd-4d5a-a692-a87037af107b" providerId="ADAL" clId="{2DF50834-70B7-4792-8287-7E44FACC55EB}" dt="2021-06-27T01:45:55.971" v="1971" actId="1076"/>
          <ac:picMkLst>
            <pc:docMk/>
            <pc:sldMk cId="4192281943" sldId="439"/>
            <ac:picMk id="4" creationId="{445027BD-094C-49DA-98C0-3A6BFB601AB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  <pc:spChg chg="mod">
          <ac:chgData name="Weifeng Xu" userId="e7aed605-a3dd-4d5a-a692-a87037af107b" providerId="ADAL" clId="{2DF50834-70B7-4792-8287-7E44FACC55EB}" dt="2021-06-27T01:47:11.354" v="2029" actId="114"/>
          <ac:spMkLst>
            <pc:docMk/>
            <pc:sldMk cId="3098642995" sldId="440"/>
            <ac:spMk id="2" creationId="{4B9E07AD-0E48-42E3-9591-B5AE043AF808}"/>
          </ac:spMkLst>
        </pc:spChg>
        <pc:picChg chg="add mod">
          <ac:chgData name="Weifeng Xu" userId="e7aed605-a3dd-4d5a-a692-a87037af107b" providerId="ADAL" clId="{2DF50834-70B7-4792-8287-7E44FACC55EB}" dt="2021-06-27T01:47:33.949" v="2031" actId="1076"/>
          <ac:picMkLst>
            <pc:docMk/>
            <pc:sldMk cId="3098642995" sldId="440"/>
            <ac:picMk id="4" creationId="{9BB225AD-15B5-49EB-B29B-02AE10DCCDE1}"/>
          </ac:picMkLst>
        </pc:picChg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  <pc:spChg chg="mod">
          <ac:chgData name="Weifeng Xu" userId="e7aed605-a3dd-4d5a-a692-a87037af107b" providerId="ADAL" clId="{2DF50834-70B7-4792-8287-7E44FACC55EB}" dt="2021-06-27T01:54:51.260" v="2058" actId="20577"/>
          <ac:spMkLst>
            <pc:docMk/>
            <pc:sldMk cId="3265397422" sldId="441"/>
            <ac:spMk id="2" creationId="{9DA01E7A-853C-4CE3-8014-CAB69AA8C9FC}"/>
          </ac:spMkLst>
        </pc:spChg>
        <pc:picChg chg="add mod">
          <ac:chgData name="Weifeng Xu" userId="e7aed605-a3dd-4d5a-a692-a87037af107b" providerId="ADAL" clId="{2DF50834-70B7-4792-8287-7E44FACC55EB}" dt="2021-06-27T01:55:21.260" v="2063" actId="14100"/>
          <ac:picMkLst>
            <pc:docMk/>
            <pc:sldMk cId="3265397422" sldId="441"/>
            <ac:picMk id="4" creationId="{808FB4A1-936E-4CF1-9771-992D07621234}"/>
          </ac:picMkLst>
        </pc:picChg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  <pc:spChg chg="del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2" creationId="{20FBEB77-566B-4168-AE3D-9FC3F636FF57}"/>
          </ac:spMkLst>
        </pc:spChg>
        <pc:spChg chg="add mod ord">
          <ac:chgData name="Weifeng Xu" userId="e7aed605-a3dd-4d5a-a692-a87037af107b" providerId="ADAL" clId="{2DF50834-70B7-4792-8287-7E44FACC55EB}" dt="2021-06-27T12:24:10.779" v="2095" actId="20577"/>
          <ac:spMkLst>
            <pc:docMk/>
            <pc:sldMk cId="4060643725" sldId="442"/>
            <ac:spMk id="3" creationId="{F895820A-133A-4CBD-BD17-4AFBF584A4F7}"/>
          </ac:spMkLst>
        </pc:spChg>
        <pc:spChg chg="add mod ord">
          <ac:chgData name="Weifeng Xu" userId="e7aed605-a3dd-4d5a-a692-a87037af107b" providerId="ADAL" clId="{2DF50834-70B7-4792-8287-7E44FACC55EB}" dt="2021-06-27T12:24:06.547" v="2093" actId="700"/>
          <ac:spMkLst>
            <pc:docMk/>
            <pc:sldMk cId="4060643725" sldId="442"/>
            <ac:spMk id="4" creationId="{B94316E1-ED0F-467D-A861-5A01B548D9B3}"/>
          </ac:spMkLst>
        </pc:spChg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2" creationId="{CF7DD7EC-B96E-472D-B626-FDADB606847A}"/>
          </ac:spMkLst>
        </pc:spChg>
        <pc:spChg chg="del mod ord">
          <ac:chgData name="Weifeng Xu" userId="e7aed605-a3dd-4d5a-a692-a87037af107b" providerId="ADAL" clId="{2DF50834-70B7-4792-8287-7E44FACC55EB}" dt="2021-06-27T12:28:26.907" v="2097" actId="700"/>
          <ac:spMkLst>
            <pc:docMk/>
            <pc:sldMk cId="3308258886" sldId="443"/>
            <ac:spMk id="3" creationId="{3AD4E54B-820F-4B9E-A899-D7E93E790FA2}"/>
          </ac:spMkLst>
        </pc:spChg>
        <pc:spChg chg="add mod ord">
          <ac:chgData name="Weifeng Xu" userId="e7aed605-a3dd-4d5a-a692-a87037af107b" providerId="ADAL" clId="{2DF50834-70B7-4792-8287-7E44FACC55EB}" dt="2021-06-27T14:07:48.913" v="2177" actId="20577"/>
          <ac:spMkLst>
            <pc:docMk/>
            <pc:sldMk cId="3308258886" sldId="443"/>
            <ac:spMk id="4" creationId="{65CC9643-7F3F-463E-BF81-2F26A95275A9}"/>
          </ac:spMkLst>
        </pc:spChg>
        <pc:spChg chg="add del mod ord">
          <ac:chgData name="Weifeng Xu" userId="e7aed605-a3dd-4d5a-a692-a87037af107b" providerId="ADAL" clId="{2DF50834-70B7-4792-8287-7E44FACC55EB}" dt="2021-06-27T13:56:49.188" v="2136" actId="700"/>
          <ac:spMkLst>
            <pc:docMk/>
            <pc:sldMk cId="3308258886" sldId="443"/>
            <ac:spMk id="5" creationId="{B24A83FB-DEBB-4361-B724-7FA73E0761CC}"/>
          </ac:spMkLst>
        </pc:spChg>
        <pc:picChg chg="add mod modCrop">
          <ac:chgData name="Weifeng Xu" userId="e7aed605-a3dd-4d5a-a692-a87037af107b" providerId="ADAL" clId="{2DF50834-70B7-4792-8287-7E44FACC55EB}" dt="2021-06-27T14:07:08.878" v="2166" actId="1076"/>
          <ac:picMkLst>
            <pc:docMk/>
            <pc:sldMk cId="3308258886" sldId="443"/>
            <ac:picMk id="7" creationId="{E8077A86-6177-46F8-BC1A-EDC9365A5232}"/>
          </ac:picMkLst>
        </pc:picChg>
        <pc:picChg chg="add del mod">
          <ac:chgData name="Weifeng Xu" userId="e7aed605-a3dd-4d5a-a692-a87037af107b" providerId="ADAL" clId="{2DF50834-70B7-4792-8287-7E44FACC55EB}" dt="2021-06-27T14:06:48.090" v="2160" actId="478"/>
          <ac:picMkLst>
            <pc:docMk/>
            <pc:sldMk cId="3308258886" sldId="443"/>
            <ac:picMk id="9" creationId="{35F65AE4-C97A-4F88-B746-96D76D9ADFD4}"/>
          </ac:picMkLst>
        </pc:picChg>
        <pc:picChg chg="add mod">
          <ac:chgData name="Weifeng Xu" userId="e7aed605-a3dd-4d5a-a692-a87037af107b" providerId="ADAL" clId="{2DF50834-70B7-4792-8287-7E44FACC55EB}" dt="2021-06-27T14:07:08.074" v="2165" actId="1076"/>
          <ac:picMkLst>
            <pc:docMk/>
            <pc:sldMk cId="3308258886" sldId="443"/>
            <ac:picMk id="11" creationId="{0654CF8C-0926-4977-8FF1-FB95795DA4F1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  <pc:spChg chg="mod">
          <ac:chgData name="Weifeng Xu" userId="e7aed605-a3dd-4d5a-a692-a87037af107b" providerId="ADAL" clId="{2DF50834-70B7-4792-8287-7E44FACC55EB}" dt="2021-06-27T14:08:11.656" v="2213" actId="20577"/>
          <ac:spMkLst>
            <pc:docMk/>
            <pc:sldMk cId="2290480652" sldId="444"/>
            <ac:spMk id="2" creationId="{AA7928D3-98DF-4D45-93B0-F0E2F43E5412}"/>
          </ac:spMkLst>
        </pc:spChg>
        <pc:picChg chg="add mod">
          <ac:chgData name="Weifeng Xu" userId="e7aed605-a3dd-4d5a-a692-a87037af107b" providerId="ADAL" clId="{2DF50834-70B7-4792-8287-7E44FACC55EB}" dt="2021-06-27T14:09:05.312" v="2218" actId="1076"/>
          <ac:picMkLst>
            <pc:docMk/>
            <pc:sldMk cId="2290480652" sldId="444"/>
            <ac:picMk id="4" creationId="{93C75D7E-9E4C-47EB-9B1A-F446917E7AD6}"/>
          </ac:picMkLst>
        </pc:picChg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  <pc:spChg chg="mod">
          <ac:chgData name="Weifeng Xu" userId="e7aed605-a3dd-4d5a-a692-a87037af107b" providerId="ADAL" clId="{2DF50834-70B7-4792-8287-7E44FACC55EB}" dt="2021-06-27T14:21:07.410" v="2260" actId="20577"/>
          <ac:spMkLst>
            <pc:docMk/>
            <pc:sldMk cId="1737777844" sldId="445"/>
            <ac:spMk id="2" creationId="{761FC423-5121-4249-BCEF-8E4C81F7B249}"/>
          </ac:spMkLst>
        </pc:spChg>
        <pc:picChg chg="add mod">
          <ac:chgData name="Weifeng Xu" userId="e7aed605-a3dd-4d5a-a692-a87037af107b" providerId="ADAL" clId="{2DF50834-70B7-4792-8287-7E44FACC55EB}" dt="2021-06-27T14:29:01.031" v="2277" actId="1076"/>
          <ac:picMkLst>
            <pc:docMk/>
            <pc:sldMk cId="1737777844" sldId="445"/>
            <ac:picMk id="4" creationId="{B439B6F3-D834-447A-815F-2F2CD9529B1F}"/>
          </ac:picMkLst>
        </pc:picChg>
        <pc:picChg chg="add mod ord">
          <ac:chgData name="Weifeng Xu" userId="e7aed605-a3dd-4d5a-a692-a87037af107b" providerId="ADAL" clId="{2DF50834-70B7-4792-8287-7E44FACC55EB}" dt="2021-06-27T14:28:58.759" v="2276" actId="1440"/>
          <ac:picMkLst>
            <pc:docMk/>
            <pc:sldMk cId="1737777844" sldId="445"/>
            <ac:picMk id="6" creationId="{A20873FE-3DD1-4167-AE3F-1AFB4EC7F850}"/>
          </ac:picMkLst>
        </pc:picChg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  <pc:spChg chg="mod">
          <ac:chgData name="Weifeng Xu" userId="e7aed605-a3dd-4d5a-a692-a87037af107b" providerId="ADAL" clId="{2DF50834-70B7-4792-8287-7E44FACC55EB}" dt="2021-06-27T14:32:54.680" v="2383" actId="114"/>
          <ac:spMkLst>
            <pc:docMk/>
            <pc:sldMk cId="2625291343" sldId="446"/>
            <ac:spMk id="2" creationId="{8BF062BD-790B-4A8A-A964-AFADDB9ABAE7}"/>
          </ac:spMkLst>
        </pc:spChg>
        <pc:spChg chg="add mod">
          <ac:chgData name="Weifeng Xu" userId="e7aed605-a3dd-4d5a-a692-a87037af107b" providerId="ADAL" clId="{2DF50834-70B7-4792-8287-7E44FACC55EB}" dt="2021-06-27T14:32:12.519" v="2342" actId="1076"/>
          <ac:spMkLst>
            <pc:docMk/>
            <pc:sldMk cId="2625291343" sldId="446"/>
            <ac:spMk id="7" creationId="{53976C66-44D4-428F-B5B4-989D503B6992}"/>
          </ac:spMkLst>
        </pc:spChg>
        <pc:spChg chg="add mod">
          <ac:chgData name="Weifeng Xu" userId="e7aed605-a3dd-4d5a-a692-a87037af107b" providerId="ADAL" clId="{2DF50834-70B7-4792-8287-7E44FACC55EB}" dt="2021-06-27T14:32:33.196" v="2368" actId="20577"/>
          <ac:spMkLst>
            <pc:docMk/>
            <pc:sldMk cId="2625291343" sldId="446"/>
            <ac:spMk id="8" creationId="{9C3F71E9-3EB9-421E-9264-F5CB6D03832C}"/>
          </ac:spMkLst>
        </pc:spChg>
        <pc:picChg chg="add mod">
          <ac:chgData name="Weifeng Xu" userId="e7aed605-a3dd-4d5a-a692-a87037af107b" providerId="ADAL" clId="{2DF50834-70B7-4792-8287-7E44FACC55EB}" dt="2021-06-27T14:31:45.996" v="2301" actId="1076"/>
          <ac:picMkLst>
            <pc:docMk/>
            <pc:sldMk cId="2625291343" sldId="446"/>
            <ac:picMk id="4" creationId="{6755E551-E525-4778-A07B-F29E5BC5CB06}"/>
          </ac:picMkLst>
        </pc:picChg>
        <pc:picChg chg="add mod">
          <ac:chgData name="Weifeng Xu" userId="e7aed605-a3dd-4d5a-a692-a87037af107b" providerId="ADAL" clId="{2DF50834-70B7-4792-8287-7E44FACC55EB}" dt="2021-06-27T14:31:36.777" v="2298" actId="1076"/>
          <ac:picMkLst>
            <pc:docMk/>
            <pc:sldMk cId="2625291343" sldId="446"/>
            <ac:picMk id="6" creationId="{86091216-7469-46ED-95F0-405F871469F2}"/>
          </ac:picMkLst>
        </pc:picChg>
      </pc:sldChg>
    </pc:docChg>
  </pc:docChgLst>
  <pc:docChgLst>
    <pc:chgData name="Weifeng Xu" userId="e7aed605-a3dd-4d5a-a692-a87037af107b" providerId="ADAL" clId="{5EA8E51A-E004-46A7-AC6C-9DC21C0A72CD}"/>
    <pc:docChg chg="undo custSel addSld delSld modSld sldOrd addSection delSection modSection">
      <pc:chgData name="Weifeng Xu" userId="e7aed605-a3dd-4d5a-a692-a87037af107b" providerId="ADAL" clId="{5EA8E51A-E004-46A7-AC6C-9DC21C0A72CD}" dt="2022-09-19T21:41:35.450" v="1125" actId="20577"/>
      <pc:docMkLst>
        <pc:docMk/>
      </pc:docMkLst>
      <pc:sldChg chg="addSp delSp mod">
        <pc:chgData name="Weifeng Xu" userId="e7aed605-a3dd-4d5a-a692-a87037af107b" providerId="ADAL" clId="{5EA8E51A-E004-46A7-AC6C-9DC21C0A72CD}" dt="2021-08-28T01:12:08.876" v="743" actId="9405"/>
        <pc:sldMkLst>
          <pc:docMk/>
          <pc:sldMk cId="1325061211" sldId="256"/>
        </pc:sldMkLst>
        <pc:inkChg chg="add del">
          <ac:chgData name="Weifeng Xu" userId="e7aed605-a3dd-4d5a-a692-a87037af107b" providerId="ADAL" clId="{5EA8E51A-E004-46A7-AC6C-9DC21C0A72CD}" dt="2021-08-28T01:12:08.876" v="743" actId="9405"/>
          <ac:inkMkLst>
            <pc:docMk/>
            <pc:sldMk cId="1325061211" sldId="256"/>
            <ac:inkMk id="3" creationId="{36367EB2-F78E-403B-A6EE-DDB0163190BF}"/>
          </ac:inkMkLst>
        </pc:inkChg>
      </pc:sldChg>
      <pc:sldChg chg="addSp delSp modSp del mod ord">
        <pc:chgData name="Weifeng Xu" userId="e7aed605-a3dd-4d5a-a692-a87037af107b" providerId="ADAL" clId="{5EA8E51A-E004-46A7-AC6C-9DC21C0A72CD}" dt="2021-08-27T21:02:20.898" v="633" actId="47"/>
        <pc:sldMkLst>
          <pc:docMk/>
          <pc:sldMk cId="2789471632" sldId="392"/>
        </pc:sldMkLst>
        <pc:spChg chg="mod">
          <ac:chgData name="Weifeng Xu" userId="e7aed605-a3dd-4d5a-a692-a87037af107b" providerId="ADAL" clId="{5EA8E51A-E004-46A7-AC6C-9DC21C0A72CD}" dt="2021-08-27T15:52:24.582" v="445" actId="1076"/>
          <ac:spMkLst>
            <pc:docMk/>
            <pc:sldMk cId="2789471632" sldId="392"/>
            <ac:spMk id="5" creationId="{00000000-0000-0000-0000-000000000000}"/>
          </ac:spMkLst>
        </pc:spChg>
        <pc:picChg chg="mod">
          <ac:chgData name="Weifeng Xu" userId="e7aed605-a3dd-4d5a-a692-a87037af107b" providerId="ADAL" clId="{5EA8E51A-E004-46A7-AC6C-9DC21C0A72CD}" dt="2021-08-27T15:52:27.334" v="451" actId="14100"/>
          <ac:picMkLst>
            <pc:docMk/>
            <pc:sldMk cId="2789471632" sldId="392"/>
            <ac:picMk id="1026" creationId="{00000000-0000-0000-0000-000000000000}"/>
          </ac:picMkLst>
        </pc:picChg>
        <pc:picChg chg="add del mod">
          <ac:chgData name="Weifeng Xu" userId="e7aed605-a3dd-4d5a-a692-a87037af107b" providerId="ADAL" clId="{5EA8E51A-E004-46A7-AC6C-9DC21C0A72CD}" dt="2021-08-27T15:52:26.181" v="449"/>
          <ac:picMkLst>
            <pc:docMk/>
            <pc:sldMk cId="2789471632" sldId="392"/>
            <ac:picMk id="2050" creationId="{F94BB156-98AE-48DC-A446-18D2C505D4BB}"/>
          </ac:picMkLst>
        </pc:picChg>
      </pc:sldChg>
      <pc:sldChg chg="addSp modSp mod">
        <pc:chgData name="Weifeng Xu" userId="e7aed605-a3dd-4d5a-a692-a87037af107b" providerId="ADAL" clId="{5EA8E51A-E004-46A7-AC6C-9DC21C0A72CD}" dt="2021-08-28T01:25:42.519" v="820" actId="167"/>
        <pc:sldMkLst>
          <pc:docMk/>
          <pc:sldMk cId="1871513867" sldId="419"/>
        </pc:sldMkLst>
        <pc:spChg chg="mod">
          <ac:chgData name="Weifeng Xu" userId="e7aed605-a3dd-4d5a-a692-a87037af107b" providerId="ADAL" clId="{5EA8E51A-E004-46A7-AC6C-9DC21C0A72CD}" dt="2021-08-28T01:23:02.966" v="817" actId="20577"/>
          <ac:spMkLst>
            <pc:docMk/>
            <pc:sldMk cId="1871513867" sldId="419"/>
            <ac:spMk id="2" creationId="{5E9DA87A-1EB4-4E2C-9EB7-6F73DD0ADA0B}"/>
          </ac:spMkLst>
        </pc:spChg>
        <pc:spChg chg="add mod">
          <ac:chgData name="Weifeng Xu" userId="e7aed605-a3dd-4d5a-a692-a87037af107b" providerId="ADAL" clId="{5EA8E51A-E004-46A7-AC6C-9DC21C0A72CD}" dt="2021-08-28T01:25:29.625" v="818"/>
          <ac:spMkLst>
            <pc:docMk/>
            <pc:sldMk cId="1871513867" sldId="419"/>
            <ac:spMk id="23" creationId="{B03EBA51-A4DD-423E-84BD-B61F37EEAA56}"/>
          </ac:spMkLst>
        </pc:spChg>
        <pc:picChg chg="add mod">
          <ac:chgData name="Weifeng Xu" userId="e7aed605-a3dd-4d5a-a692-a87037af107b" providerId="ADAL" clId="{5EA8E51A-E004-46A7-AC6C-9DC21C0A72CD}" dt="2021-08-28T01:25:29.625" v="818"/>
          <ac:picMkLst>
            <pc:docMk/>
            <pc:sldMk cId="1871513867" sldId="419"/>
            <ac:picMk id="22" creationId="{F1366716-1113-4A39-9B2B-861154103BBE}"/>
          </ac:picMkLst>
        </pc:picChg>
        <pc:cxnChg chg="add mod ord">
          <ac:chgData name="Weifeng Xu" userId="e7aed605-a3dd-4d5a-a692-a87037af107b" providerId="ADAL" clId="{5EA8E51A-E004-46A7-AC6C-9DC21C0A72CD}" dt="2021-08-28T01:25:42.519" v="820" actId="167"/>
          <ac:cxnSpMkLst>
            <pc:docMk/>
            <pc:sldMk cId="1871513867" sldId="419"/>
            <ac:cxnSpMk id="24" creationId="{3962D2E3-19A5-401B-B978-4D5F803EA8B8}"/>
          </ac:cxnSpMkLst>
        </pc:cxnChg>
      </pc:sldChg>
      <pc:sldChg chg="addSp delSp modSp mod setBg">
        <pc:chgData name="Weifeng Xu" userId="e7aed605-a3dd-4d5a-a692-a87037af107b" providerId="ADAL" clId="{5EA8E51A-E004-46A7-AC6C-9DC21C0A72CD}" dt="2021-08-28T01:14:24.248" v="771" actId="1076"/>
        <pc:sldMkLst>
          <pc:docMk/>
          <pc:sldMk cId="4160866766" sldId="420"/>
        </pc:sldMkLst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" creationId="{2061FB7A-CFFA-489E-A576-1A9D6F147D8B}"/>
          </ac:spMkLst>
        </pc:spChg>
        <pc:spChg chg="mod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3" creationId="{EE4CBF9A-DF08-45D2-9F43-85E2BC8CADF8}"/>
          </ac:spMkLst>
        </pc:spChg>
        <pc:spChg chg="add del mod">
          <ac:chgData name="Weifeng Xu" userId="e7aed605-a3dd-4d5a-a692-a87037af107b" providerId="ADAL" clId="{5EA8E51A-E004-46A7-AC6C-9DC21C0A72CD}" dt="2021-08-28T01:06:23.823" v="644" actId="478"/>
          <ac:spMkLst>
            <pc:docMk/>
            <pc:sldMk cId="4160866766" sldId="420"/>
            <ac:spMk id="7" creationId="{70E20E78-1D39-46E4-800C-68A4085F7ADA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3" creationId="{B5FA7C47-B7C1-4D2E-AB49-ED23BA34BA8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5" creationId="{596EE156-ABF1-4329-A6BA-03B4254E0877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7" creationId="{19B9933F-AAB3-444A-8BB5-9CA194A8BC63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19" creationId="{7D20183A-0B1D-4A1F-89B1-ADBEDBC6E54E}"/>
          </ac:spMkLst>
        </pc:spChg>
        <pc:spChg chg="add del">
          <ac:chgData name="Weifeng Xu" userId="e7aed605-a3dd-4d5a-a692-a87037af107b" providerId="ADAL" clId="{5EA8E51A-E004-46A7-AC6C-9DC21C0A72CD}" dt="2021-08-28T01:07:00.003" v="647" actId="26606"/>
          <ac:spMkLst>
            <pc:docMk/>
            <pc:sldMk cId="4160866766" sldId="420"/>
            <ac:spMk id="21" creationId="{131031D3-26CD-4214-A9A4-5857EFA15A0C}"/>
          </ac:spMkLst>
        </pc:spChg>
        <pc:spChg chg="add mod">
          <ac:chgData name="Weifeng Xu" userId="e7aed605-a3dd-4d5a-a692-a87037af107b" providerId="ADAL" clId="{5EA8E51A-E004-46A7-AC6C-9DC21C0A72CD}" dt="2021-08-28T01:10:40.743" v="710" actId="1076"/>
          <ac:spMkLst>
            <pc:docMk/>
            <pc:sldMk cId="4160866766" sldId="420"/>
            <ac:spMk id="32" creationId="{5425871A-568E-4452-B46F-50EF59E0A192}"/>
          </ac:spMkLst>
        </pc:spChg>
        <pc:spChg chg="add mod">
          <ac:chgData name="Weifeng Xu" userId="e7aed605-a3dd-4d5a-a692-a87037af107b" providerId="ADAL" clId="{5EA8E51A-E004-46A7-AC6C-9DC21C0A72CD}" dt="2021-08-28T01:13:52.768" v="767" actId="1076"/>
          <ac:spMkLst>
            <pc:docMk/>
            <pc:sldMk cId="4160866766" sldId="420"/>
            <ac:spMk id="33" creationId="{F3404DC9-5604-44F9-B891-254D41D5261A}"/>
          </ac:spMkLst>
        </pc:spChg>
        <pc:spChg chg="add del">
          <ac:chgData name="Weifeng Xu" userId="e7aed605-a3dd-4d5a-a692-a87037af107b" providerId="ADAL" clId="{5EA8E51A-E004-46A7-AC6C-9DC21C0A72CD}" dt="2021-08-28T01:11:18.933" v="736" actId="11529"/>
          <ac:spMkLst>
            <pc:docMk/>
            <pc:sldMk cId="4160866766" sldId="420"/>
            <ac:spMk id="34" creationId="{78B18083-72BE-4362-AB17-226030E513DA}"/>
          </ac:spMkLst>
        </pc:spChg>
        <pc:spChg chg="add mod">
          <ac:chgData name="Weifeng Xu" userId="e7aed605-a3dd-4d5a-a692-a87037af107b" providerId="ADAL" clId="{5EA8E51A-E004-46A7-AC6C-9DC21C0A72CD}" dt="2021-08-28T01:14:24.248" v="771" actId="1076"/>
          <ac:spMkLst>
            <pc:docMk/>
            <pc:sldMk cId="4160866766" sldId="420"/>
            <ac:spMk id="50" creationId="{DD1F4B19-E5E8-4AB7-BEBD-AB9FE7A14AFC}"/>
          </ac:spMkLst>
        </pc:spChg>
        <pc:grpChg chg="mod">
          <ac:chgData name="Weifeng Xu" userId="e7aed605-a3dd-4d5a-a692-a87037af107b" providerId="ADAL" clId="{5EA8E51A-E004-46A7-AC6C-9DC21C0A72CD}" dt="2021-08-28T01:07:39.927" v="659"/>
          <ac:grpSpMkLst>
            <pc:docMk/>
            <pc:sldMk cId="4160866766" sldId="420"/>
            <ac:grpSpMk id="9" creationId="{91D4980B-F7D4-4B8D-82B4-B85354791555}"/>
          </ac:grpSpMkLst>
        </pc:grpChg>
        <pc:grpChg chg="mod">
          <ac:chgData name="Weifeng Xu" userId="e7aed605-a3dd-4d5a-a692-a87037af107b" providerId="ADAL" clId="{5EA8E51A-E004-46A7-AC6C-9DC21C0A72CD}" dt="2021-08-28T01:08:19.318" v="667"/>
          <ac:grpSpMkLst>
            <pc:docMk/>
            <pc:sldMk cId="4160866766" sldId="420"/>
            <ac:grpSpMk id="12" creationId="{67B1C670-6072-4D01-B374-E131EAD43905}"/>
          </ac:grpSpMkLst>
        </pc:grpChg>
        <pc:grpChg chg="mod">
          <ac:chgData name="Weifeng Xu" userId="e7aed605-a3dd-4d5a-a692-a87037af107b" providerId="ADAL" clId="{5EA8E51A-E004-46A7-AC6C-9DC21C0A72CD}" dt="2021-08-28T01:09:04.329" v="679"/>
          <ac:grpSpMkLst>
            <pc:docMk/>
            <pc:sldMk cId="4160866766" sldId="420"/>
            <ac:grpSpMk id="24" creationId="{18475CBC-A7E0-4268-9F49-215DAE1A6C60}"/>
          </ac:grpSpMkLst>
        </pc:grpChg>
        <pc:grpChg chg="mod">
          <ac:chgData name="Weifeng Xu" userId="e7aed605-a3dd-4d5a-a692-a87037af107b" providerId="ADAL" clId="{5EA8E51A-E004-46A7-AC6C-9DC21C0A72CD}" dt="2021-08-28T01:09:19.013" v="684"/>
          <ac:grpSpMkLst>
            <pc:docMk/>
            <pc:sldMk cId="4160866766" sldId="420"/>
            <ac:grpSpMk id="27" creationId="{0A17902B-B00E-4D68-B120-B98024E6289B}"/>
          </ac:grpSpMkLst>
        </pc:grpChg>
        <pc:grpChg chg="mod">
          <ac:chgData name="Weifeng Xu" userId="e7aed605-a3dd-4d5a-a692-a87037af107b" providerId="ADAL" clId="{5EA8E51A-E004-46A7-AC6C-9DC21C0A72CD}" dt="2021-08-28T01:10:02.286" v="688"/>
          <ac:grpSpMkLst>
            <pc:docMk/>
            <pc:sldMk cId="4160866766" sldId="420"/>
            <ac:grpSpMk id="31" creationId="{BF928DAF-93D4-4B6B-822E-6DD5CF609BB9}"/>
          </ac:grpSpMkLst>
        </pc:grpChg>
        <pc:grpChg chg="mod">
          <ac:chgData name="Weifeng Xu" userId="e7aed605-a3dd-4d5a-a692-a87037af107b" providerId="ADAL" clId="{5EA8E51A-E004-46A7-AC6C-9DC21C0A72CD}" dt="2021-08-28T01:12:19.305" v="756"/>
          <ac:grpSpMkLst>
            <pc:docMk/>
            <pc:sldMk cId="4160866766" sldId="420"/>
            <ac:grpSpMk id="46" creationId="{1CDF413F-BEDB-499A-816A-01B3C97FFC0E}"/>
          </ac:grpSpMkLst>
        </pc:grpChg>
        <pc:picChg chg="add del mod">
          <ac:chgData name="Weifeng Xu" userId="e7aed605-a3dd-4d5a-a692-a87037af107b" providerId="ADAL" clId="{5EA8E51A-E004-46A7-AC6C-9DC21C0A72CD}" dt="2021-08-28T01:06:21.839" v="643" actId="478"/>
          <ac:picMkLst>
            <pc:docMk/>
            <pc:sldMk cId="4160866766" sldId="420"/>
            <ac:picMk id="6" creationId="{0EE3E99C-C837-45FC-A348-D668AF54CCDF}"/>
          </ac:picMkLst>
        </pc:picChg>
        <pc:picChg chg="add mod">
          <ac:chgData name="Weifeng Xu" userId="e7aed605-a3dd-4d5a-a692-a87037af107b" providerId="ADAL" clId="{5EA8E51A-E004-46A7-AC6C-9DC21C0A72CD}" dt="2021-08-28T01:13:41.233" v="764" actId="1076"/>
          <ac:picMkLst>
            <pc:docMk/>
            <pc:sldMk cId="4160866766" sldId="420"/>
            <ac:picMk id="8" creationId="{9FE191B5-20A9-4FE1-8220-04C4D95D05D4}"/>
          </ac:picMkLst>
        </pc:picChg>
        <pc:inkChg chg="add del mod">
          <ac:chgData name="Weifeng Xu" userId="e7aed605-a3dd-4d5a-a692-a87037af107b" providerId="ADAL" clId="{5EA8E51A-E004-46A7-AC6C-9DC21C0A72CD}" dt="2021-08-28T01:07:40.326" v="660" actId="9405"/>
          <ac:inkMkLst>
            <pc:docMk/>
            <pc:sldMk cId="4160866766" sldId="420"/>
            <ac:inkMk id="4" creationId="{14C9B3F8-AB84-44BB-ADA6-6E278B30D5C0}"/>
          </ac:inkMkLst>
        </pc:inkChg>
        <pc:inkChg chg="add del mod">
          <ac:chgData name="Weifeng Xu" userId="e7aed605-a3dd-4d5a-a692-a87037af107b" providerId="ADAL" clId="{5EA8E51A-E004-46A7-AC6C-9DC21C0A72CD}" dt="2021-08-28T01:07:39.927" v="659"/>
          <ac:inkMkLst>
            <pc:docMk/>
            <pc:sldMk cId="4160866766" sldId="420"/>
            <ac:inkMk id="5" creationId="{F869EE35-A2B7-4649-910F-6681FDD1733C}"/>
          </ac:inkMkLst>
        </pc:inkChg>
        <pc:inkChg chg="add del mod">
          <ac:chgData name="Weifeng Xu" userId="e7aed605-a3dd-4d5a-a692-a87037af107b" providerId="ADAL" clId="{5EA8E51A-E004-46A7-AC6C-9DC21C0A72CD}" dt="2021-08-28T01:08:20.478" v="670" actId="9405"/>
          <ac:inkMkLst>
            <pc:docMk/>
            <pc:sldMk cId="4160866766" sldId="420"/>
            <ac:inkMk id="10" creationId="{5B997626-2805-4D54-88E5-9ADFA9CB8A7C}"/>
          </ac:inkMkLst>
        </pc:inkChg>
        <pc:inkChg chg="add del mod">
          <ac:chgData name="Weifeng Xu" userId="e7aed605-a3dd-4d5a-a692-a87037af107b" providerId="ADAL" clId="{5EA8E51A-E004-46A7-AC6C-9DC21C0A72CD}" dt="2021-08-28T01:08:19.318" v="667"/>
          <ac:inkMkLst>
            <pc:docMk/>
            <pc:sldMk cId="4160866766" sldId="420"/>
            <ac:inkMk id="11" creationId="{5743F2D3-FDDC-4A4B-83F3-0584F00EE385}"/>
          </ac:inkMkLst>
        </pc:inkChg>
        <pc:inkChg chg="add del">
          <ac:chgData name="Weifeng Xu" userId="e7aed605-a3dd-4d5a-a692-a87037af107b" providerId="ADAL" clId="{5EA8E51A-E004-46A7-AC6C-9DC21C0A72CD}" dt="2021-08-28T01:08:18.918" v="665" actId="9405"/>
          <ac:inkMkLst>
            <pc:docMk/>
            <pc:sldMk cId="4160866766" sldId="420"/>
            <ac:inkMk id="14" creationId="{1DBDADAC-37EC-4176-B940-B80C66F0A22D}"/>
          </ac:inkMkLst>
        </pc:inkChg>
        <pc:inkChg chg="add del">
          <ac:chgData name="Weifeng Xu" userId="e7aed605-a3dd-4d5a-a692-a87037af107b" providerId="ADAL" clId="{5EA8E51A-E004-46A7-AC6C-9DC21C0A72CD}" dt="2021-08-28T01:08:20.173" v="669" actId="9405"/>
          <ac:inkMkLst>
            <pc:docMk/>
            <pc:sldMk cId="4160866766" sldId="420"/>
            <ac:inkMk id="16" creationId="{83047939-1021-4588-9CFC-558E2CB0D2F8}"/>
          </ac:inkMkLst>
        </pc:inkChg>
        <pc:inkChg chg="add del">
          <ac:chgData name="Weifeng Xu" userId="e7aed605-a3dd-4d5a-a692-a87037af107b" providerId="ADAL" clId="{5EA8E51A-E004-46A7-AC6C-9DC21C0A72CD}" dt="2021-08-28T01:08:54.365" v="676" actId="9405"/>
          <ac:inkMkLst>
            <pc:docMk/>
            <pc:sldMk cId="4160866766" sldId="420"/>
            <ac:inkMk id="18" creationId="{A2156C06-267B-4371-901A-939B3FC3006B}"/>
          </ac:inkMkLst>
        </pc:inkChg>
        <pc:inkChg chg="add del">
          <ac:chgData name="Weifeng Xu" userId="e7aed605-a3dd-4d5a-a692-a87037af107b" providerId="ADAL" clId="{5EA8E51A-E004-46A7-AC6C-9DC21C0A72CD}" dt="2021-08-28T01:08:54.021" v="675" actId="9405"/>
          <ac:inkMkLst>
            <pc:docMk/>
            <pc:sldMk cId="4160866766" sldId="420"/>
            <ac:inkMk id="20" creationId="{3D2BD149-3120-41B2-91F2-0B146BD63771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2" creationId="{357D329F-6467-4F02-87AE-4C5B683F2AF7}"/>
          </ac:inkMkLst>
        </pc:inkChg>
        <pc:inkChg chg="add mod">
          <ac:chgData name="Weifeng Xu" userId="e7aed605-a3dd-4d5a-a692-a87037af107b" providerId="ADAL" clId="{5EA8E51A-E004-46A7-AC6C-9DC21C0A72CD}" dt="2021-08-28T01:09:04.329" v="679"/>
          <ac:inkMkLst>
            <pc:docMk/>
            <pc:sldMk cId="4160866766" sldId="420"/>
            <ac:inkMk id="23" creationId="{C52C29EC-54BB-4B98-A7BB-0652B33571FA}"/>
          </ac:inkMkLst>
        </pc:inkChg>
        <pc:inkChg chg="add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5" creationId="{8F46DFFD-CE55-4A4F-BDEF-8D66F602D167}"/>
          </ac:inkMkLst>
        </pc:inkChg>
        <pc:inkChg chg="add del mod">
          <ac:chgData name="Weifeng Xu" userId="e7aed605-a3dd-4d5a-a692-a87037af107b" providerId="ADAL" clId="{5EA8E51A-E004-46A7-AC6C-9DC21C0A72CD}" dt="2021-08-28T01:09:19.013" v="684"/>
          <ac:inkMkLst>
            <pc:docMk/>
            <pc:sldMk cId="4160866766" sldId="420"/>
            <ac:inkMk id="26" creationId="{6A9E265F-9141-435A-8DC5-582612EF4492}"/>
          </ac:inkMkLst>
        </pc:inkChg>
        <pc:inkChg chg="add">
          <ac:chgData name="Weifeng Xu" userId="e7aed605-a3dd-4d5a-a692-a87037af107b" providerId="ADAL" clId="{5EA8E51A-E004-46A7-AC6C-9DC21C0A72CD}" dt="2021-08-28T01:09:20.711" v="685" actId="9405"/>
          <ac:inkMkLst>
            <pc:docMk/>
            <pc:sldMk cId="4160866766" sldId="420"/>
            <ac:inkMk id="28" creationId="{046D510B-5405-4D2B-BBDB-15D986283134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29" creationId="{5AD0E0BC-22F8-4C21-A39C-05C82F5229C7}"/>
          </ac:inkMkLst>
        </pc:inkChg>
        <pc:inkChg chg="add mod">
          <ac:chgData name="Weifeng Xu" userId="e7aed605-a3dd-4d5a-a692-a87037af107b" providerId="ADAL" clId="{5EA8E51A-E004-46A7-AC6C-9DC21C0A72CD}" dt="2021-08-28T01:10:02.286" v="688"/>
          <ac:inkMkLst>
            <pc:docMk/>
            <pc:sldMk cId="4160866766" sldId="420"/>
            <ac:inkMk id="30" creationId="{0DE63AE1-E5F5-44F7-8649-7932279D2C39}"/>
          </ac:inkMkLst>
        </pc:inkChg>
        <pc:inkChg chg="add del">
          <ac:chgData name="Weifeng Xu" userId="e7aed605-a3dd-4d5a-a692-a87037af107b" providerId="ADAL" clId="{5EA8E51A-E004-46A7-AC6C-9DC21C0A72CD}" dt="2021-08-28T01:11:28.626" v="738" actId="9405"/>
          <ac:inkMkLst>
            <pc:docMk/>
            <pc:sldMk cId="4160866766" sldId="420"/>
            <ac:inkMk id="35" creationId="{6F29CB0C-0438-4510-9E0A-BB27CB57EF1B}"/>
          </ac:inkMkLst>
        </pc:inkChg>
        <pc:inkChg chg="add del">
          <ac:chgData name="Weifeng Xu" userId="e7aed605-a3dd-4d5a-a692-a87037af107b" providerId="ADAL" clId="{5EA8E51A-E004-46A7-AC6C-9DC21C0A72CD}" dt="2021-08-28T01:11:33.002" v="740" actId="9405"/>
          <ac:inkMkLst>
            <pc:docMk/>
            <pc:sldMk cId="4160866766" sldId="420"/>
            <ac:inkMk id="36" creationId="{B778840F-2EEE-4165-BD15-BA6C21F81DA0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7" creationId="{2414FD8A-AD26-43E8-B535-3D7384E6141B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8" creationId="{65524BE9-379A-4827-BBDF-884D3F178033}"/>
          </ac:inkMkLst>
        </pc:inkChg>
        <pc:inkChg chg="add mod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39" creationId="{937F5AFE-C188-4035-B297-3A0C72A843DE}"/>
          </ac:inkMkLst>
        </pc:inkChg>
        <pc:inkChg chg="add">
          <ac:chgData name="Weifeng Xu" userId="e7aed605-a3dd-4d5a-a692-a87037af107b" providerId="ADAL" clId="{5EA8E51A-E004-46A7-AC6C-9DC21C0A72CD}" dt="2021-08-28T01:12:15.476" v="748" actId="9405"/>
          <ac:inkMkLst>
            <pc:docMk/>
            <pc:sldMk cId="4160866766" sldId="420"/>
            <ac:inkMk id="40" creationId="{80BD0E55-04FA-4704-B6AD-EE817CC9A7B2}"/>
          </ac:inkMkLst>
        </pc:inkChg>
        <pc:inkChg chg="add">
          <ac:chgData name="Weifeng Xu" userId="e7aed605-a3dd-4d5a-a692-a87037af107b" providerId="ADAL" clId="{5EA8E51A-E004-46A7-AC6C-9DC21C0A72CD}" dt="2021-08-28T01:12:16.125" v="749" actId="9405"/>
          <ac:inkMkLst>
            <pc:docMk/>
            <pc:sldMk cId="4160866766" sldId="420"/>
            <ac:inkMk id="41" creationId="{30F228E9-44ED-4739-A97B-694E929122B2}"/>
          </ac:inkMkLst>
        </pc:inkChg>
        <pc:inkChg chg="add">
          <ac:chgData name="Weifeng Xu" userId="e7aed605-a3dd-4d5a-a692-a87037af107b" providerId="ADAL" clId="{5EA8E51A-E004-46A7-AC6C-9DC21C0A72CD}" dt="2021-08-28T01:12:16.555" v="750" actId="9405"/>
          <ac:inkMkLst>
            <pc:docMk/>
            <pc:sldMk cId="4160866766" sldId="420"/>
            <ac:inkMk id="42" creationId="{27A0594C-00F9-4651-9A53-7CA31D25B29E}"/>
          </ac:inkMkLst>
        </pc:inkChg>
        <pc:inkChg chg="add">
          <ac:chgData name="Weifeng Xu" userId="e7aed605-a3dd-4d5a-a692-a87037af107b" providerId="ADAL" clId="{5EA8E51A-E004-46A7-AC6C-9DC21C0A72CD}" dt="2021-08-28T01:12:17.064" v="751" actId="9405"/>
          <ac:inkMkLst>
            <pc:docMk/>
            <pc:sldMk cId="4160866766" sldId="420"/>
            <ac:inkMk id="43" creationId="{FC710171-284B-44B4-843C-E85DDFC39AF4}"/>
          </ac:inkMkLst>
        </pc:inkChg>
        <pc:inkChg chg="add">
          <ac:chgData name="Weifeng Xu" userId="e7aed605-a3dd-4d5a-a692-a87037af107b" providerId="ADAL" clId="{5EA8E51A-E004-46A7-AC6C-9DC21C0A72CD}" dt="2021-08-28T01:12:17.413" v="752" actId="9405"/>
          <ac:inkMkLst>
            <pc:docMk/>
            <pc:sldMk cId="4160866766" sldId="420"/>
            <ac:inkMk id="44" creationId="{5EF255A4-1885-4A0C-B772-3559EEAE9EE5}"/>
          </ac:inkMkLst>
        </pc:inkChg>
        <pc:inkChg chg="add del">
          <ac:chgData name="Weifeng Xu" userId="e7aed605-a3dd-4d5a-a692-a87037af107b" providerId="ADAL" clId="{5EA8E51A-E004-46A7-AC6C-9DC21C0A72CD}" dt="2021-08-28T01:12:19.305" v="756"/>
          <ac:inkMkLst>
            <pc:docMk/>
            <pc:sldMk cId="4160866766" sldId="420"/>
            <ac:inkMk id="45" creationId="{AE2D06BC-1D7E-4887-8E8F-C4EA4B5F599A}"/>
          </ac:inkMkLst>
        </pc:inkChg>
        <pc:inkChg chg="add">
          <ac:chgData name="Weifeng Xu" userId="e7aed605-a3dd-4d5a-a692-a87037af107b" providerId="ADAL" clId="{5EA8E51A-E004-46A7-AC6C-9DC21C0A72CD}" dt="2021-08-28T01:12:26.959" v="757" actId="9405"/>
          <ac:inkMkLst>
            <pc:docMk/>
            <pc:sldMk cId="4160866766" sldId="420"/>
            <ac:inkMk id="47" creationId="{AB3E5BC4-46FD-4FE8-B094-18EF39E51205}"/>
          </ac:inkMkLst>
        </pc:inkChg>
        <pc:inkChg chg="add">
          <ac:chgData name="Weifeng Xu" userId="e7aed605-a3dd-4d5a-a692-a87037af107b" providerId="ADAL" clId="{5EA8E51A-E004-46A7-AC6C-9DC21C0A72CD}" dt="2021-08-28T01:12:27.373" v="758" actId="9405"/>
          <ac:inkMkLst>
            <pc:docMk/>
            <pc:sldMk cId="4160866766" sldId="420"/>
            <ac:inkMk id="48" creationId="{936CDD3A-8D05-45E8-BCD9-310AC5EE5BB0}"/>
          </ac:inkMkLst>
        </pc:inkChg>
        <pc:inkChg chg="add">
          <ac:chgData name="Weifeng Xu" userId="e7aed605-a3dd-4d5a-a692-a87037af107b" providerId="ADAL" clId="{5EA8E51A-E004-46A7-AC6C-9DC21C0A72CD}" dt="2021-08-28T01:12:27.708" v="759" actId="9405"/>
          <ac:inkMkLst>
            <pc:docMk/>
            <pc:sldMk cId="4160866766" sldId="420"/>
            <ac:inkMk id="49" creationId="{27694D26-5A1F-496D-95B8-AD27EF5F3874}"/>
          </ac:inkMkLst>
        </pc:inkChg>
      </pc:sldChg>
      <pc:sldChg chg="ord">
        <pc:chgData name="Weifeng Xu" userId="e7aed605-a3dd-4d5a-a692-a87037af107b" providerId="ADAL" clId="{5EA8E51A-E004-46A7-AC6C-9DC21C0A72CD}" dt="2021-08-27T21:02:33.909" v="637"/>
        <pc:sldMkLst>
          <pc:docMk/>
          <pc:sldMk cId="1090587346" sldId="421"/>
        </pc:sldMkLst>
      </pc:sldChg>
      <pc:sldChg chg="addSp delSp modSp mod">
        <pc:chgData name="Weifeng Xu" userId="e7aed605-a3dd-4d5a-a692-a87037af107b" providerId="ADAL" clId="{5EA8E51A-E004-46A7-AC6C-9DC21C0A72CD}" dt="2021-08-24T12:57:39.935" v="26" actId="478"/>
        <pc:sldMkLst>
          <pc:docMk/>
          <pc:sldMk cId="2079099636" sldId="422"/>
        </pc:sldMkLst>
        <pc:grpChg chg="del mod">
          <ac:chgData name="Weifeng Xu" userId="e7aed605-a3dd-4d5a-a692-a87037af107b" providerId="ADAL" clId="{5EA8E51A-E004-46A7-AC6C-9DC21C0A72CD}" dt="2021-08-24T12:57:37.406" v="24" actId="478"/>
          <ac:grpSpMkLst>
            <pc:docMk/>
            <pc:sldMk cId="2079099636" sldId="422"/>
            <ac:grpSpMk id="11" creationId="{858ACA40-6434-4674-AB0A-992454BA58F9}"/>
          </ac:grpSpMkLst>
        </pc:grpChg>
        <pc:grpChg chg="del mod">
          <ac:chgData name="Weifeng Xu" userId="e7aed605-a3dd-4d5a-a692-a87037af107b" providerId="ADAL" clId="{5EA8E51A-E004-46A7-AC6C-9DC21C0A72CD}" dt="2021-08-24T12:57:11.786" v="23"/>
          <ac:grpSpMkLst>
            <pc:docMk/>
            <pc:sldMk cId="2079099636" sldId="422"/>
            <ac:grpSpMk id="14" creationId="{F26BFFC4-054E-46F8-82D5-7BE4C6BBE733}"/>
          </ac:grpSpMkLst>
        </pc:grpChg>
        <pc:grpChg chg="del mod">
          <ac:chgData name="Weifeng Xu" userId="e7aed605-a3dd-4d5a-a692-a87037af107b" providerId="ADAL" clId="{5EA8E51A-E004-46A7-AC6C-9DC21C0A72CD}" dt="2021-08-24T12:57:38.765" v="25" actId="478"/>
          <ac:grpSpMkLst>
            <pc:docMk/>
            <pc:sldMk cId="2079099636" sldId="422"/>
            <ac:grpSpMk id="17" creationId="{DBB260B9-21BB-48F7-A02F-89F478FC9775}"/>
          </ac:grpSpMkLst>
        </pc:grpChg>
        <pc:inkChg chg="add">
          <ac:chgData name="Weifeng Xu" userId="e7aed605-a3dd-4d5a-a692-a87037af107b" providerId="ADAL" clId="{5EA8E51A-E004-46A7-AC6C-9DC21C0A72CD}" dt="2021-08-24T12:56:52.210" v="13" actId="9405"/>
          <ac:inkMkLst>
            <pc:docMk/>
            <pc:sldMk cId="2079099636" sldId="422"/>
            <ac:inkMk id="5" creationId="{B28741BA-8B8E-465C-AE05-8B21ED1DDDEE}"/>
          </ac:inkMkLst>
        </pc:inkChg>
        <pc:inkChg chg="add del">
          <ac:chgData name="Weifeng Xu" userId="e7aed605-a3dd-4d5a-a692-a87037af107b" providerId="ADAL" clId="{5EA8E51A-E004-46A7-AC6C-9DC21C0A72CD}" dt="2021-08-24T12:57:39.935" v="26" actId="478"/>
          <ac:inkMkLst>
            <pc:docMk/>
            <pc:sldMk cId="2079099636" sldId="422"/>
            <ac:inkMk id="7" creationId="{6A90602D-DE69-42D7-93CC-6C4D0A4CF59C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9" creationId="{14E543B2-75A5-4D44-994D-8B13A287AAD4}"/>
          </ac:inkMkLst>
        </pc:inkChg>
        <pc:inkChg chg="add mod">
          <ac:chgData name="Weifeng Xu" userId="e7aed605-a3dd-4d5a-a692-a87037af107b" providerId="ADAL" clId="{5EA8E51A-E004-46A7-AC6C-9DC21C0A72CD}" dt="2021-08-24T12:57:02.712" v="17"/>
          <ac:inkMkLst>
            <pc:docMk/>
            <pc:sldMk cId="2079099636" sldId="422"/>
            <ac:inkMk id="10" creationId="{1F78B0BC-52A2-4B55-AD91-940F671179D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2" creationId="{95AD5365-C56D-4266-B8EB-ADA66D899DD1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3" creationId="{E7894399-F0E0-461F-9A19-2F1D5B9E84BD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5" creationId="{128FD28A-C143-4EDD-A3B9-235E30674CC6}"/>
          </ac:inkMkLst>
        </pc:inkChg>
        <pc:inkChg chg="add mod">
          <ac:chgData name="Weifeng Xu" userId="e7aed605-a3dd-4d5a-a692-a87037af107b" providerId="ADAL" clId="{5EA8E51A-E004-46A7-AC6C-9DC21C0A72CD}" dt="2021-08-24T12:57:11.786" v="23"/>
          <ac:inkMkLst>
            <pc:docMk/>
            <pc:sldMk cId="2079099636" sldId="422"/>
            <ac:inkMk id="16" creationId="{0DC7EB55-A8A4-4165-A2C3-314B8BE935C6}"/>
          </ac:inkMkLst>
        </pc:inkChg>
      </pc:sldChg>
      <pc:sldChg chg="addSp delSp modSp mod modClrScheme chgLayout">
        <pc:chgData name="Weifeng Xu" userId="e7aed605-a3dd-4d5a-a692-a87037af107b" providerId="ADAL" clId="{5EA8E51A-E004-46A7-AC6C-9DC21C0A72CD}" dt="2021-08-28T01:19:02.913" v="788" actId="1036"/>
        <pc:sldMkLst>
          <pc:docMk/>
          <pc:sldMk cId="878272104" sldId="429"/>
        </pc:sldMkLst>
        <pc:spChg chg="del mod ord">
          <ac:chgData name="Weifeng Xu" userId="e7aed605-a3dd-4d5a-a692-a87037af107b" providerId="ADAL" clId="{5EA8E51A-E004-46A7-AC6C-9DC21C0A72CD}" dt="2021-08-24T13:28:00.539" v="432" actId="478"/>
          <ac:spMkLst>
            <pc:docMk/>
            <pc:sldMk cId="878272104" sldId="429"/>
            <ac:spMk id="2" creationId="{AAEA0374-E6C7-4341-839D-8B02B7028CCD}"/>
          </ac:spMkLst>
        </pc:spChg>
        <pc:spChg chg="add mod">
          <ac:chgData name="Weifeng Xu" userId="e7aed605-a3dd-4d5a-a692-a87037af107b" providerId="ADAL" clId="{5EA8E51A-E004-46A7-AC6C-9DC21C0A72CD}" dt="2021-08-28T01:19:02.913" v="788" actId="1036"/>
          <ac:spMkLst>
            <pc:docMk/>
            <pc:sldMk cId="878272104" sldId="429"/>
            <ac:spMk id="3" creationId="{3F0993A0-D0B7-4BC4-800A-969418B59724}"/>
          </ac:spMkLst>
        </pc:spChg>
        <pc:spChg chg="add mod">
          <ac:chgData name="Weifeng Xu" userId="e7aed605-a3dd-4d5a-a692-a87037af107b" providerId="ADAL" clId="{5EA8E51A-E004-46A7-AC6C-9DC21C0A72CD}" dt="2021-08-24T13:28:09.402" v="435" actId="207"/>
          <ac:spMkLst>
            <pc:docMk/>
            <pc:sldMk cId="878272104" sldId="429"/>
            <ac:spMk id="6" creationId="{57F017E4-599D-4D1D-81A7-E2647BF38CC4}"/>
          </ac:spMkLst>
        </pc:spChg>
        <pc:picChg chg="mod">
          <ac:chgData name="Weifeng Xu" userId="e7aed605-a3dd-4d5a-a692-a87037af107b" providerId="ADAL" clId="{5EA8E51A-E004-46A7-AC6C-9DC21C0A72CD}" dt="2021-08-24T13:27:41.355" v="427" actId="1076"/>
          <ac:picMkLst>
            <pc:docMk/>
            <pc:sldMk cId="878272104" sldId="429"/>
            <ac:picMk id="4" creationId="{726E208B-FDF0-4619-8C04-9F2AEF8CBE06}"/>
          </ac:picMkLst>
        </pc:picChg>
      </pc:sldChg>
      <pc:sldChg chg="addSp delSp modSp mod">
        <pc:chgData name="Weifeng Xu" userId="e7aed605-a3dd-4d5a-a692-a87037af107b" providerId="ADAL" clId="{5EA8E51A-E004-46A7-AC6C-9DC21C0A72CD}" dt="2021-08-27T21:01:51.759" v="631"/>
        <pc:sldMkLst>
          <pc:docMk/>
          <pc:sldMk cId="4091828154" sldId="430"/>
        </pc:sldMkLst>
        <pc:spChg chg="mod">
          <ac:chgData name="Weifeng Xu" userId="e7aed605-a3dd-4d5a-a692-a87037af107b" providerId="ADAL" clId="{5EA8E51A-E004-46A7-AC6C-9DC21C0A72CD}" dt="2021-08-27T21:01:51.759" v="631"/>
          <ac:spMkLst>
            <pc:docMk/>
            <pc:sldMk cId="4091828154" sldId="430"/>
            <ac:spMk id="4" creationId="{4231C78D-78A1-49DC-B782-F890DF224CF4}"/>
          </ac:spMkLst>
        </pc:spChg>
        <pc:picChg chg="add del">
          <ac:chgData name="Weifeng Xu" userId="e7aed605-a3dd-4d5a-a692-a87037af107b" providerId="ADAL" clId="{5EA8E51A-E004-46A7-AC6C-9DC21C0A72CD}" dt="2021-08-27T15:51:16.248" v="437"/>
          <ac:picMkLst>
            <pc:docMk/>
            <pc:sldMk cId="4091828154" sldId="430"/>
            <ac:picMk id="1026" creationId="{B0FA9305-BEC4-4927-98AE-EF51BA0038C1}"/>
          </ac:picMkLst>
        </pc:picChg>
        <pc:picChg chg="add mod">
          <ac:chgData name="Weifeng Xu" userId="e7aed605-a3dd-4d5a-a692-a87037af107b" providerId="ADAL" clId="{5EA8E51A-E004-46A7-AC6C-9DC21C0A72CD}" dt="2021-08-27T16:47:13.625" v="516" actId="1076"/>
          <ac:picMkLst>
            <pc:docMk/>
            <pc:sldMk cId="4091828154" sldId="430"/>
            <ac:picMk id="1028" creationId="{B9366814-3565-4937-98C4-5C1391E339D1}"/>
          </ac:picMkLst>
        </pc:picChg>
      </pc:sldChg>
      <pc:sldChg chg="addSp modSp mod">
        <pc:chgData name="Weifeng Xu" userId="e7aed605-a3dd-4d5a-a692-a87037af107b" providerId="ADAL" clId="{5EA8E51A-E004-46A7-AC6C-9DC21C0A72CD}" dt="2021-08-28T01:12:30.029" v="761" actId="9405"/>
        <pc:sldMkLst>
          <pc:docMk/>
          <pc:sldMk cId="593614233" sldId="431"/>
        </pc:sldMkLst>
        <pc:spChg chg="mod">
          <ac:chgData name="Weifeng Xu" userId="e7aed605-a3dd-4d5a-a692-a87037af107b" providerId="ADAL" clId="{5EA8E51A-E004-46A7-AC6C-9DC21C0A72CD}" dt="2021-08-27T21:01:42.520" v="630" actId="20577"/>
          <ac:spMkLst>
            <pc:docMk/>
            <pc:sldMk cId="593614233" sldId="431"/>
            <ac:spMk id="5" creationId="{AA7D2DDE-BF6D-459D-9188-84B17B477993}"/>
          </ac:spMkLst>
        </pc:spChg>
        <pc:inkChg chg="add">
          <ac:chgData name="Weifeng Xu" userId="e7aed605-a3dd-4d5a-a692-a87037af107b" providerId="ADAL" clId="{5EA8E51A-E004-46A7-AC6C-9DC21C0A72CD}" dt="2021-08-28T01:12:29.694" v="760" actId="9405"/>
          <ac:inkMkLst>
            <pc:docMk/>
            <pc:sldMk cId="593614233" sldId="431"/>
            <ac:inkMk id="2" creationId="{3C10B340-8226-4390-A91F-2F0C06086369}"/>
          </ac:inkMkLst>
        </pc:inkChg>
        <pc:inkChg chg="add">
          <ac:chgData name="Weifeng Xu" userId="e7aed605-a3dd-4d5a-a692-a87037af107b" providerId="ADAL" clId="{5EA8E51A-E004-46A7-AC6C-9DC21C0A72CD}" dt="2021-08-28T01:12:30.029" v="761" actId="9405"/>
          <ac:inkMkLst>
            <pc:docMk/>
            <pc:sldMk cId="593614233" sldId="431"/>
            <ac:inkMk id="3" creationId="{9DF34698-4D88-4EA0-9067-8C43AA4A4271}"/>
          </ac:inkMkLst>
        </pc:inkChg>
      </pc:sldChg>
      <pc:sldChg chg="modSp mod">
        <pc:chgData name="Weifeng Xu" userId="e7aed605-a3dd-4d5a-a692-a87037af107b" providerId="ADAL" clId="{5EA8E51A-E004-46A7-AC6C-9DC21C0A72CD}" dt="2021-08-28T01:26:30.634" v="822" actId="1076"/>
        <pc:sldMkLst>
          <pc:docMk/>
          <pc:sldMk cId="996485528" sldId="432"/>
        </pc:sldMkLst>
        <pc:spChg chg="mod">
          <ac:chgData name="Weifeng Xu" userId="e7aed605-a3dd-4d5a-a692-a87037af107b" providerId="ADAL" clId="{5EA8E51A-E004-46A7-AC6C-9DC21C0A72CD}" dt="2021-08-28T01:26:30.634" v="822" actId="1076"/>
          <ac:spMkLst>
            <pc:docMk/>
            <pc:sldMk cId="996485528" sldId="432"/>
            <ac:spMk id="37" creationId="{070475E8-F04F-4F01-BE34-B6BEE1910C41}"/>
          </ac:spMkLst>
        </pc:spChg>
        <pc:cxnChg chg="mod">
          <ac:chgData name="Weifeng Xu" userId="e7aed605-a3dd-4d5a-a692-a87037af107b" providerId="ADAL" clId="{5EA8E51A-E004-46A7-AC6C-9DC21C0A72CD}" dt="2021-08-28T01:26:28.279" v="821" actId="14100"/>
          <ac:cxnSpMkLst>
            <pc:docMk/>
            <pc:sldMk cId="996485528" sldId="432"/>
            <ac:cxnSpMk id="39" creationId="{12F4CB2D-846E-40BA-8FA3-CA8C94F48775}"/>
          </ac:cxnSpMkLst>
        </pc:cxnChg>
      </pc:sldChg>
      <pc:sldChg chg="addSp modSp new mod ord modClrScheme chgLayout">
        <pc:chgData name="Weifeng Xu" userId="e7aed605-a3dd-4d5a-a692-a87037af107b" providerId="ADAL" clId="{5EA8E51A-E004-46A7-AC6C-9DC21C0A72CD}" dt="2022-09-19T21:41:35.450" v="1125" actId="20577"/>
        <pc:sldMkLst>
          <pc:docMk/>
          <pc:sldMk cId="923602501" sldId="447"/>
        </pc:sldMkLst>
        <pc:spChg chg="mod ord">
          <ac:chgData name="Weifeng Xu" userId="e7aed605-a3dd-4d5a-a692-a87037af107b" providerId="ADAL" clId="{5EA8E51A-E004-46A7-AC6C-9DC21C0A72CD}" dt="2022-09-19T12:22:25.208" v="851" actId="20577"/>
          <ac:spMkLst>
            <pc:docMk/>
            <pc:sldMk cId="923602501" sldId="447"/>
            <ac:spMk id="2" creationId="{73937DB9-807F-4EDE-9F58-97490A59C7D1}"/>
          </ac:spMkLst>
        </pc:spChg>
        <pc:spChg chg="add mod ord">
          <ac:chgData name="Weifeng Xu" userId="e7aed605-a3dd-4d5a-a692-a87037af107b" providerId="ADAL" clId="{5EA8E51A-E004-46A7-AC6C-9DC21C0A72CD}" dt="2022-09-19T21:41:35.450" v="1125" actId="20577"/>
          <ac:spMkLst>
            <pc:docMk/>
            <pc:sldMk cId="923602501" sldId="447"/>
            <ac:spMk id="3" creationId="{FE05EDF7-5F5C-4D4E-BA75-38D2B5B45B25}"/>
          </ac:spMkLst>
        </pc:spChg>
        <pc:picChg chg="add mod">
          <ac:chgData name="Weifeng Xu" userId="e7aed605-a3dd-4d5a-a692-a87037af107b" providerId="ADAL" clId="{5EA8E51A-E004-46A7-AC6C-9DC21C0A72CD}" dt="2021-08-24T13:19:16.040" v="373" actId="14100"/>
          <ac:picMkLst>
            <pc:docMk/>
            <pc:sldMk cId="923602501" sldId="447"/>
            <ac:picMk id="5" creationId="{654E1BA7-8993-41D9-B7E4-0BFE7471B07E}"/>
          </ac:picMkLst>
        </pc:picChg>
        <pc:picChg chg="add mod">
          <ac:chgData name="Weifeng Xu" userId="e7aed605-a3dd-4d5a-a692-a87037af107b" providerId="ADAL" clId="{5EA8E51A-E004-46A7-AC6C-9DC21C0A72CD}" dt="2022-09-19T12:23:24.875" v="859" actId="1076"/>
          <ac:picMkLst>
            <pc:docMk/>
            <pc:sldMk cId="923602501" sldId="447"/>
            <ac:picMk id="6" creationId="{1C3CEAA1-4419-A989-E28C-2C56C223D0BB}"/>
          </ac:picMkLst>
        </pc:picChg>
      </pc:sldChg>
      <pc:sldChg chg="addSp delSp modSp new mod modClrScheme chgLayout">
        <pc:chgData name="Weifeng Xu" userId="e7aed605-a3dd-4d5a-a692-a87037af107b" providerId="ADAL" clId="{5EA8E51A-E004-46A7-AC6C-9DC21C0A72CD}" dt="2021-08-24T13:20:53.048" v="400" actId="1076"/>
        <pc:sldMkLst>
          <pc:docMk/>
          <pc:sldMk cId="4081783966" sldId="448"/>
        </pc:sldMkLst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2" creationId="{34053412-99A7-4991-BBF2-DB5936301253}"/>
          </ac:spMkLst>
        </pc:spChg>
        <pc:spChg chg="del">
          <ac:chgData name="Weifeng Xu" userId="e7aed605-a3dd-4d5a-a692-a87037af107b" providerId="ADAL" clId="{5EA8E51A-E004-46A7-AC6C-9DC21C0A72CD}" dt="2021-08-24T13:19:49.491" v="395" actId="700"/>
          <ac:spMkLst>
            <pc:docMk/>
            <pc:sldMk cId="4081783966" sldId="448"/>
            <ac:spMk id="3" creationId="{E541783C-8B02-4B21-AC69-E211753FB84E}"/>
          </ac:spMkLst>
        </pc:spChg>
        <pc:picChg chg="add mod">
          <ac:chgData name="Weifeng Xu" userId="e7aed605-a3dd-4d5a-a692-a87037af107b" providerId="ADAL" clId="{5EA8E51A-E004-46A7-AC6C-9DC21C0A72CD}" dt="2021-08-24T13:20:53.048" v="400" actId="1076"/>
          <ac:picMkLst>
            <pc:docMk/>
            <pc:sldMk cId="4081783966" sldId="448"/>
            <ac:picMk id="5" creationId="{A828D654-54B3-4FB1-B7C9-5BF8B64DB327}"/>
          </ac:picMkLst>
        </pc:picChg>
      </pc:sldChg>
      <pc:sldChg chg="addSp modSp new mod">
        <pc:chgData name="Weifeng Xu" userId="e7aed605-a3dd-4d5a-a692-a87037af107b" providerId="ADAL" clId="{5EA8E51A-E004-46A7-AC6C-9DC21C0A72CD}" dt="2021-08-24T13:26:11.787" v="422" actId="14100"/>
        <pc:sldMkLst>
          <pc:docMk/>
          <pc:sldMk cId="493025516" sldId="449"/>
        </pc:sldMkLst>
        <pc:spChg chg="add">
          <ac:chgData name="Weifeng Xu" userId="e7aed605-a3dd-4d5a-a692-a87037af107b" providerId="ADAL" clId="{5EA8E51A-E004-46A7-AC6C-9DC21C0A72CD}" dt="2021-08-24T13:22:35.887" v="411" actId="11529"/>
          <ac:spMkLst>
            <pc:docMk/>
            <pc:sldMk cId="493025516" sldId="449"/>
            <ac:spMk id="6" creationId="{E8ABEC98-DAD3-46EE-91E0-CAEF512D7481}"/>
          </ac:spMkLst>
        </pc:spChg>
        <pc:picChg chg="add mod">
          <ac:chgData name="Weifeng Xu" userId="e7aed605-a3dd-4d5a-a692-a87037af107b" providerId="ADAL" clId="{5EA8E51A-E004-46A7-AC6C-9DC21C0A72CD}" dt="2021-08-24T13:22:24.404" v="410" actId="1440"/>
          <ac:picMkLst>
            <pc:docMk/>
            <pc:sldMk cId="493025516" sldId="449"/>
            <ac:picMk id="3" creationId="{27CAA811-354F-4CC2-B0C5-DC27EF64E4D4}"/>
          </ac:picMkLst>
        </pc:picChg>
        <pc:picChg chg="add mod">
          <ac:chgData name="Weifeng Xu" userId="e7aed605-a3dd-4d5a-a692-a87037af107b" providerId="ADAL" clId="{5EA8E51A-E004-46A7-AC6C-9DC21C0A72CD}" dt="2021-08-24T13:25:52.467" v="420" actId="1440"/>
          <ac:picMkLst>
            <pc:docMk/>
            <pc:sldMk cId="493025516" sldId="449"/>
            <ac:picMk id="5" creationId="{B09611C2-0D8F-466D-965C-D7366258FA95}"/>
          </ac:picMkLst>
        </pc:picChg>
        <pc:picChg chg="add mod">
          <ac:chgData name="Weifeng Xu" userId="e7aed605-a3dd-4d5a-a692-a87037af107b" providerId="ADAL" clId="{5EA8E51A-E004-46A7-AC6C-9DC21C0A72CD}" dt="2021-08-24T13:25:50.069" v="419" actId="1440"/>
          <ac:picMkLst>
            <pc:docMk/>
            <pc:sldMk cId="493025516" sldId="449"/>
            <ac:picMk id="8" creationId="{8332D815-FF58-4943-9A0D-A2D6FA48ED5B}"/>
          </ac:picMkLst>
        </pc:picChg>
        <pc:cxnChg chg="add mod">
          <ac:chgData name="Weifeng Xu" userId="e7aed605-a3dd-4d5a-a692-a87037af107b" providerId="ADAL" clId="{5EA8E51A-E004-46A7-AC6C-9DC21C0A72CD}" dt="2021-08-24T13:26:11.787" v="422" actId="14100"/>
          <ac:cxnSpMkLst>
            <pc:docMk/>
            <pc:sldMk cId="493025516" sldId="449"/>
            <ac:cxnSpMk id="10" creationId="{A40EE740-4CBA-4938-99E5-981908A0DF90}"/>
          </ac:cxnSpMkLst>
        </pc:cxnChg>
      </pc:sldChg>
      <pc:sldChg chg="addSp modSp new mod modClrScheme chgLayout">
        <pc:chgData name="Weifeng Xu" userId="e7aed605-a3dd-4d5a-a692-a87037af107b" providerId="ADAL" clId="{5EA8E51A-E004-46A7-AC6C-9DC21C0A72CD}" dt="2022-09-19T12:28:28.338" v="1122" actId="20577"/>
        <pc:sldMkLst>
          <pc:docMk/>
          <pc:sldMk cId="2756982906" sldId="450"/>
        </pc:sldMkLst>
        <pc:spChg chg="mod ord">
          <ac:chgData name="Weifeng Xu" userId="e7aed605-a3dd-4d5a-a692-a87037af107b" providerId="ADAL" clId="{5EA8E51A-E004-46A7-AC6C-9DC21C0A72CD}" dt="2022-09-19T12:26:05.408" v="871" actId="700"/>
          <ac:spMkLst>
            <pc:docMk/>
            <pc:sldMk cId="2756982906" sldId="450"/>
            <ac:spMk id="2" creationId="{13D5BA73-C33C-F2A5-0AC7-F7C67C7841C7}"/>
          </ac:spMkLst>
        </pc:spChg>
        <pc:spChg chg="add mod ord">
          <ac:chgData name="Weifeng Xu" userId="e7aed605-a3dd-4d5a-a692-a87037af107b" providerId="ADAL" clId="{5EA8E51A-E004-46A7-AC6C-9DC21C0A72CD}" dt="2022-09-19T12:28:28.338" v="1122" actId="20577"/>
          <ac:spMkLst>
            <pc:docMk/>
            <pc:sldMk cId="2756982906" sldId="450"/>
            <ac:spMk id="3" creationId="{475DF642-EC28-3FE2-D795-08937D8E8FCE}"/>
          </ac:spMkLst>
        </pc:spChg>
      </pc:sldChg>
      <pc:sldChg chg="addSp delSp modSp new del mod">
        <pc:chgData name="Weifeng Xu" userId="e7aed605-a3dd-4d5a-a692-a87037af107b" providerId="ADAL" clId="{5EA8E51A-E004-46A7-AC6C-9DC21C0A72CD}" dt="2021-08-28T01:12:09.771" v="744" actId="27022"/>
        <pc:sldMkLst>
          <pc:docMk/>
          <pc:sldMk cId="3266596322" sldId="450"/>
        </pc:sldMkLst>
        <pc:graphicFrameChg chg="add del modGraphic">
          <ac:chgData name="Weifeng Xu" userId="e7aed605-a3dd-4d5a-a692-a87037af107b" providerId="ADAL" clId="{5EA8E51A-E004-46A7-AC6C-9DC21C0A72CD}" dt="2021-08-28T01:12:09.771" v="744" actId="27022"/>
          <ac:graphicFrameMkLst>
            <pc:docMk/>
            <pc:sldMk cId="3266596322" sldId="450"/>
            <ac:graphicFrameMk id="5" creationId="{7F0460BB-1DED-44AC-864F-9D20B0615296}"/>
          </ac:graphicFrameMkLst>
        </pc:graphicFrameChg>
      </pc:sldChg>
      <pc:sldChg chg="addSp delSp modSp new del mod modClrScheme chgLayout">
        <pc:chgData name="Weifeng Xu" userId="e7aed605-a3dd-4d5a-a692-a87037af107b" providerId="ADAL" clId="{5EA8E51A-E004-46A7-AC6C-9DC21C0A72CD}" dt="2021-08-27T21:02:14.769" v="632" actId="47"/>
        <pc:sldMkLst>
          <pc:docMk/>
          <pc:sldMk cId="3639383846" sldId="450"/>
        </pc:sldMkLst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2" creationId="{68BFFFC8-5F90-424B-B478-EABE6E605F74}"/>
          </ac:spMkLst>
        </pc:spChg>
        <pc:spChg chg="del mod ord">
          <ac:chgData name="Weifeng Xu" userId="e7aed605-a3dd-4d5a-a692-a87037af107b" providerId="ADAL" clId="{5EA8E51A-E004-46A7-AC6C-9DC21C0A72CD}" dt="2021-08-27T15:58:55.709" v="467" actId="700"/>
          <ac:spMkLst>
            <pc:docMk/>
            <pc:sldMk cId="3639383846" sldId="450"/>
            <ac:spMk id="3" creationId="{CB3F3793-327C-4227-B315-85802B0FDD90}"/>
          </ac:spMkLst>
        </pc:spChg>
        <pc:spChg chg="add mod ord">
          <ac:chgData name="Weifeng Xu" userId="e7aed605-a3dd-4d5a-a692-a87037af107b" providerId="ADAL" clId="{5EA8E51A-E004-46A7-AC6C-9DC21C0A72CD}" dt="2021-08-27T16:00:41.395" v="482" actId="20577"/>
          <ac:spMkLst>
            <pc:docMk/>
            <pc:sldMk cId="3639383846" sldId="450"/>
            <ac:spMk id="4" creationId="{D62853D5-A741-4B25-B776-D56570D99CC7}"/>
          </ac:spMkLst>
        </pc:spChg>
        <pc:spChg chg="add mod ord">
          <ac:chgData name="Weifeng Xu" userId="e7aed605-a3dd-4d5a-a692-a87037af107b" providerId="ADAL" clId="{5EA8E51A-E004-46A7-AC6C-9DC21C0A72CD}" dt="2021-08-27T16:04:30.155" v="492" actId="14100"/>
          <ac:spMkLst>
            <pc:docMk/>
            <pc:sldMk cId="3639383846" sldId="450"/>
            <ac:spMk id="5" creationId="{D2506662-0E52-4D90-97D1-D5742A001103}"/>
          </ac:spMkLst>
        </pc:spChg>
        <pc:picChg chg="add mod">
          <ac:chgData name="Weifeng Xu" userId="e7aed605-a3dd-4d5a-a692-a87037af107b" providerId="ADAL" clId="{5EA8E51A-E004-46A7-AC6C-9DC21C0A72CD}" dt="2021-08-27T16:06:15.753" v="501" actId="1076"/>
          <ac:picMkLst>
            <pc:docMk/>
            <pc:sldMk cId="3639383846" sldId="450"/>
            <ac:picMk id="3074" creationId="{32225EEF-AB75-4962-933A-A91958AA4A01}"/>
          </ac:picMkLst>
        </pc:picChg>
        <pc:picChg chg="add mod">
          <ac:chgData name="Weifeng Xu" userId="e7aed605-a3dd-4d5a-a692-a87037af107b" providerId="ADAL" clId="{5EA8E51A-E004-46A7-AC6C-9DC21C0A72CD}" dt="2021-08-27T16:06:22.964" v="504" actId="1076"/>
          <ac:picMkLst>
            <pc:docMk/>
            <pc:sldMk cId="3639383846" sldId="450"/>
            <ac:picMk id="3076" creationId="{085BDC11-4E93-45EF-9163-F735701A9F68}"/>
          </ac:picMkLst>
        </pc:picChg>
        <pc:picChg chg="add mod">
          <ac:chgData name="Weifeng Xu" userId="e7aed605-a3dd-4d5a-a692-a87037af107b" providerId="ADAL" clId="{5EA8E51A-E004-46A7-AC6C-9DC21C0A72CD}" dt="2021-08-27T16:51:38.860" v="521" actId="1076"/>
          <ac:picMkLst>
            <pc:docMk/>
            <pc:sldMk cId="3639383846" sldId="450"/>
            <ac:picMk id="3078" creationId="{B259A238-D482-4CA1-867A-47F656B07D71}"/>
          </ac:picMkLst>
        </pc:picChg>
        <pc:cxnChg chg="add">
          <ac:chgData name="Weifeng Xu" userId="e7aed605-a3dd-4d5a-a692-a87037af107b" providerId="ADAL" clId="{5EA8E51A-E004-46A7-AC6C-9DC21C0A72CD}" dt="2021-08-27T16:51:48.806" v="522" actId="11529"/>
          <ac:cxnSpMkLst>
            <pc:docMk/>
            <pc:sldMk cId="3639383846" sldId="450"/>
            <ac:cxnSpMk id="7" creationId="{486E3E75-F513-4CCC-9807-6836FF2D4BA6}"/>
          </ac:cxnSpMkLst>
        </pc:cxnChg>
        <pc:cxnChg chg="add">
          <ac:chgData name="Weifeng Xu" userId="e7aed605-a3dd-4d5a-a692-a87037af107b" providerId="ADAL" clId="{5EA8E51A-E004-46A7-AC6C-9DC21C0A72CD}" dt="2021-08-27T16:51:54.943" v="523" actId="11529"/>
          <ac:cxnSpMkLst>
            <pc:docMk/>
            <pc:sldMk cId="3639383846" sldId="450"/>
            <ac:cxnSpMk id="9" creationId="{3B39C33C-61D5-4C73-AECD-2B8D3BE7DEF6}"/>
          </ac:cxnSpMkLst>
        </pc:cxnChg>
      </pc:sldChg>
      <pc:sldChg chg="addSp delSp modSp new del mod modClrScheme chgLayout modNotesTx">
        <pc:chgData name="Weifeng Xu" userId="e7aed605-a3dd-4d5a-a692-a87037af107b" providerId="ADAL" clId="{5EA8E51A-E004-46A7-AC6C-9DC21C0A72CD}" dt="2021-08-27T21:02:27.036" v="635" actId="47"/>
        <pc:sldMkLst>
          <pc:docMk/>
          <pc:sldMk cId="735807411" sldId="451"/>
        </pc:sldMkLst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2" creationId="{637C2939-80DA-4112-9418-0447B79F18C9}"/>
          </ac:spMkLst>
        </pc:spChg>
        <pc:spChg chg="del">
          <ac:chgData name="Weifeng Xu" userId="e7aed605-a3dd-4d5a-a692-a87037af107b" providerId="ADAL" clId="{5EA8E51A-E004-46A7-AC6C-9DC21C0A72CD}" dt="2021-08-27T16:57:51.558" v="524" actId="700"/>
          <ac:spMkLst>
            <pc:docMk/>
            <pc:sldMk cId="735807411" sldId="451"/>
            <ac:spMk id="3" creationId="{75C7F14D-C141-4E06-8146-40A3CD89E70E}"/>
          </ac:spMkLst>
        </pc:spChg>
        <pc:spChg chg="add mod">
          <ac:chgData name="Weifeng Xu" userId="e7aed605-a3dd-4d5a-a692-a87037af107b" providerId="ADAL" clId="{5EA8E51A-E004-46A7-AC6C-9DC21C0A72CD}" dt="2021-08-27T17:06:44.356" v="622" actId="1076"/>
          <ac:spMkLst>
            <pc:docMk/>
            <pc:sldMk cId="735807411" sldId="451"/>
            <ac:spMk id="6" creationId="{CEFCA664-8861-49EE-97F1-94D59CA66D1B}"/>
          </ac:spMkLst>
        </pc:spChg>
        <pc:picChg chg="add mod modCrop">
          <ac:chgData name="Weifeng Xu" userId="e7aed605-a3dd-4d5a-a692-a87037af107b" providerId="ADAL" clId="{5EA8E51A-E004-46A7-AC6C-9DC21C0A72CD}" dt="2021-08-27T17:06:36.078" v="619" actId="1076"/>
          <ac:picMkLst>
            <pc:docMk/>
            <pc:sldMk cId="735807411" sldId="451"/>
            <ac:picMk id="4" creationId="{30AEE1F5-B20E-446A-BC5C-E2C244FCDCDE}"/>
          </ac:picMkLst>
        </pc:picChg>
        <pc:picChg chg="add mod">
          <ac:chgData name="Weifeng Xu" userId="e7aed605-a3dd-4d5a-a692-a87037af107b" providerId="ADAL" clId="{5EA8E51A-E004-46A7-AC6C-9DC21C0A72CD}" dt="2021-08-27T17:06:37.608" v="620" actId="1076"/>
          <ac:picMkLst>
            <pc:docMk/>
            <pc:sldMk cId="735807411" sldId="451"/>
            <ac:picMk id="5" creationId="{6E8BC2A8-618E-4545-8366-359692B7BC39}"/>
          </ac:picMkLst>
        </pc:picChg>
      </pc:sldChg>
      <pc:sldChg chg="modSp new del mod ord">
        <pc:chgData name="Weifeng Xu" userId="e7aed605-a3dd-4d5a-a692-a87037af107b" providerId="ADAL" clId="{5EA8E51A-E004-46A7-AC6C-9DC21C0A72CD}" dt="2021-08-27T21:02:22.775" v="634" actId="47"/>
        <pc:sldMkLst>
          <pc:docMk/>
          <pc:sldMk cId="4049189512" sldId="452"/>
        </pc:sldMkLst>
        <pc:spChg chg="mod">
          <ac:chgData name="Weifeng Xu" userId="e7aed605-a3dd-4d5a-a692-a87037af107b" providerId="ADAL" clId="{5EA8E51A-E004-46A7-AC6C-9DC21C0A72CD}" dt="2021-08-27T16:44:28.772" v="507"/>
          <ac:spMkLst>
            <pc:docMk/>
            <pc:sldMk cId="4049189512" sldId="452"/>
            <ac:spMk id="2" creationId="{F680C11D-4B1E-4DF4-9A73-97F37058BC9E}"/>
          </ac:spMkLst>
        </pc:spChg>
        <pc:spChg chg="mod">
          <ac:chgData name="Weifeng Xu" userId="e7aed605-a3dd-4d5a-a692-a87037af107b" providerId="ADAL" clId="{5EA8E51A-E004-46A7-AC6C-9DC21C0A72CD}" dt="2021-08-27T17:05:31.892" v="612"/>
          <ac:spMkLst>
            <pc:docMk/>
            <pc:sldMk cId="4049189512" sldId="452"/>
            <ac:spMk id="3" creationId="{7138FC76-F1E2-4FCD-BC9D-9155F062D66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9.6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66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0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5.4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1,'-4'0,"-1"0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1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6.5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1,'4'7,"12"18,15 19,20 31,31 30,2-5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06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9,'0'-3,"0"-2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7.4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0,'-4'12,"-1"2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6.9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3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 18,'-4'-8,"0"-2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27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30.0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24T12:56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34 644 0 0,'-144'-10'10068'0'0,"132"5"-8798"0"0,2 1-959 0 0,11 21-770 0 0,10 22 201 0 0,-2-2 145 0 0,1-1 0 0 0,2 0 0 0 0,1-1 0 0 0,3 0 0 0 0,27 46 0 0 0,-31-62 40 0 0,-2-3-25 0 0,0 0 0 0 0,2-1 0 0 0,22 24 1 0 0,-31-36 87 0 0,0 1 1 0 0,1-1-1 0 0,0 0 1 0 0,0-1-1 0 0,0 1 1 0 0,0-1 0 0 0,0 1-1 0 0,0-1 1 0 0,1 0-1 0 0,-1-1 1 0 0,1 1-1 0 0,-1-1 1 0 0,1 0-1 0 0,0 0 1 0 0,0 0-1 0 0,-1-1 1 0 0,1 0-1 0 0,0 0 1 0 0,0 0-1 0 0,5-1 1 0 0,5-3 27 0 0,1 0 1 0 0,-1-1-1 0 0,0 0 0 0 0,-1-1 0 0 0,25-14 1 0 0,66-50 8 0 0,-99 66-35 0 0,21-17-24 0 0,0-1-1 0 0,-1-1 0 0 0,-1-1 1 0 0,-1-1-1 0 0,39-55 0 0 0,-49 59-3 0 0,-8 14-262 0 0,0-1 0 0 0,-1-1-1 0 0,0 1 1 0 0,6-14 0 0 0,-10 19-12 0 0,0 0 1 0 0,0-1-1 0 0,0 1 1 0 0,-1-1 0 0 0,1 1-1 0 0,-1-1 1 0 0,0 1 0 0 0,0-1-1 0 0,0 1 1 0 0,-1-1-1 0 0,1 1 1 0 0,-1-1 0 0 0,1 1-1 0 0,-1 0 1 0 0,-1-1-1 0 0,-1-4 1 0 0,-5-9-1476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1.87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3707 0,'-1'9,"0"0,0 0,0 0,-1 0,-1-1,1 1,-2-1,1 1,-1-1,0 0,-8 11,-6 5,-1 0,-23 22,24-27,-23 18,-6 5,47-42,-28 33,-34 32,52-56,-1 0,0-1,0-1,0 1,-1-2,0 0,-23 9,-66 14,44-14,-63 25,-125 55,185-70,0-3,-1-3,-1-2,-70 9,105-20,0 1,-50 20,24-7,-473 167,483-170,-42 25,-40 17,41-29,-138 55,16-3,-50 24,232-92,0 1,0 2,2 0,0 2,1 0,-28 33,28-29,-267 266,281-281,0 1,1-1,0 1,1 1,0-1,0 1,1 0,0 0,1 0,-3 15,-14 35,9-29,-13 55,21-73,-18 138,12-89,2 0,3 0,6 96,0-42,-2-82,-1-14,1 0,0 0,2 1,0-1,1 0,2 0,6 22,7-1,-10-25,-1 1,-1 1,0-1,-1 1,0 0,1 26,-3-22,0 0,2 0,11 35,-9-35,-1 0,-1 1,3 30,-5-15,2-1,2 1,16 55,-5-50,-13-33,-1 1,0-1,-1 1,0 0,2 13,8 52,-7-50,-2 0,2 32,-7 46,-1-65,1 1,3 0,10 64,7 17,-15-88,1 0,1 0,2-1,21 55,-2-32,-18-39,-1 1,0-1,-1 2,-1-1,0 1,4 26,2 31,-6-46,3 54,-8-74,-1 0,2 0,-1-1,1 1,1-1,0 1,0-1,4 9,7 8,20 28,-22-36,-1 1,0 0,14 35,-15-27,0 0,1-1,2 0,1-1,0-1,2 0,0-1,30 30,7 10,-9-9,-18-23,-1 2,20 33,23 31,-42-60,-1 1,26 53,-30-51,0-1,29 55,-31-55,35 52,1 1,-38-60,-1-3,-1 0,-2 1,-1 0,9 33,-1 2,3 0,61 119,-78-169,0 1,7 31,5 15,7 4,-2 2,-4 0,-2 1,-4 1,8 110,-15-111,30 131,-32-179,-1 1,0-1,-2 1,-2 30,-15 79,11-99,0 17,3-29,0 0,-2 0,0 0,-7 19,-49 124,41-115,11-27,0-1,-17 30,-120 200,113-195,-2-2,-61 72,51-60,31-44,-23 29,16-24,2 1,1 0,1 1,1 1,1 1,-11 34,18-45,0 0,1 1,1 0,1 0,1 0,-2 28,6-11,0-26,0-1,-1 1,0 0,0 0,-1 0,-1-1,1 1,-1-1,-7 17,9-25,0-1,-1 1,1-1,0 1,-1-1,1 0,-1 1,1-1,-1 1,1-1,-1 0,1 1,-1-1,1 0,-1 0,1 0,-1 1,1-1,-1 0,0 0,1 0,-1 0,1 0,-1 0,0 0,1 0,-1 0,1 0,-1 0,1 0,-1-1,0 1,1 0,-1 0,1-1,-1 1,1 0,-1-1,1 1,-1-1,-22-20,17 14,-11-8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03.658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1,'25'25,"12"11,41 53,63 83,-139-169,1 0,0-1,0 1,0 0,0-1,0 0,0 0,1 0,5 3,-7-5,1 1,-1-1,1 0,0 0,-1 1,1-2,-1 1,1 0,-1 0,1-1,-1 0,1 1,-1-1,1 0,-1 0,4-2,47-28,-1-3,80-67,-107 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16.5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0,'8'1,"-1"1,0-1,1 1,-1 1,0-1,7 5,6 1,177 75,-9-21,-57-20,131 62,-249-97,-1 0,20 15,-23-14,1-1,1 0,-1-1,17 8,93 27,-66-24,94 43,-96-29,-2 2,80 68,-65-48,-8-4,-37-29,34 23,38 29,-59-44,-13-14,-2-4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09:20.71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564 0,'1'3,"-1"-1,1 0,0 0,0 0,0 0,0 0,0 0,1 0,-1 0,1 0,2 2,8 12,44 100,-35-68,45 74,-50-100,-10-14,0 1,0 0,-1 0,0 0,6 17,-10-23,0-1,-1 1,1 0,-1-1,0 1,0 0,0-1,0 1,-1 0,1-1,-1 1,1 0,-1-1,0 1,0-1,0 1,-1-1,1 0,0 0,-1 1,1-1,-1 0,0 0,0 0,0 0,0-1,-3 3,-9 6,0-1,-1 0,0-1,-30 12,-72 18,76-26,-400 118,379-112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0.34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2229,'0'-32,"2"14,0 1,1-1,1 1,0 0,1 0,1 0,1 1,0 0,14-21,6-19,-22 44,0-2,-2 1,1 0,1-24,-3 23,0 1,1-1,0 1,9-21,-8 25,54-129,-42 97,2 1,2 0,1 2,30-41,-40 66,1 0,1 1,0 0,0 1,1 1,1 0,0 1,19-9,-9 4,44-32,-20 7,63-54,-89 75,0 0,2 1,51-26,-53 32,0-1,-1-1,-1-1,0-1,-2-1,19-18,68-74,-93 93,-1 0,-1-1,0-1,14-28,20-32,1 0,-18 26,68-83,-23 35,-66 90,2-1,-1 2,1-1,0 1,1 1,0 0,0 0,18-8,-14 7,1 0,-2-2,23-18,-26 18,1 0,0 1,0 1,1 0,0 0,0 1,1 1,19-8,-25 12,1 0,0 0,0 1,-1 0,1 0,0 1,0 0,0 0,0 1,0 0,0 0,-1 1,1 0,0 0,-1 1,11 5,8 6,-2 1,0 1,-1 1,0 1,-2 1,0 1,-1 1,29 39,-16-18,-17-22,0 0,-1 1,22 44,-23-35,-1 0,-2 1,-1 1,7 38,-15-61,8 49,6 116,-17-136,-1 1,-13 65,4-38,5-28,-17 61,-18 57,-6 18,42-155,1 0,1 0,0 1,2 0,0-1,2 28,0-27,0 0,-2 0,0 0,-2 0,-7 33,-19 15,22-55,0 0,2 0,0 1,0 0,-3 17,2 35,2 1,7 82,0-28,-3 1066,1-1161,2-1,7 36,-4-33,3 48,-8-52,11 45,-7-45,3 47,-7-60,-2 2,1-1,1 0,0 0,1 1,0-1,1 0,0 0,1-1,7 16,2-3,2 0,0-1,1 0,22 22,84 75,-71-73,54 53,-86-82,1-2,0 0,25 15,-9-7,-6-6,1-2,1-1,0-2,0-1,51 11,-21-4,68 11,-93-24,-1 2,-1 2,51 20,41 24,-13 1,-107-52,10 4,-17-7,0 0,1 1,-1-1,0 0,1 0,-1 0,0 0,1 0,-1 0,0 0,1 0,-1 0,0 0,1 0,-1-1,0 1,1 0,-1 0,0 0,1 0,-1 0,0-1,0 1,1 0,-1 0,0 0,0-1,1 1,-1 0,0 0,0-1,0 1,1 0,-1-1,0 1,0 0,0-1,0 1,0 0,0-1,1-12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0:01.7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0,'3'0,"0"1,0-1,0 1,0-1,0 1,0 0,0 0,0 1,-1-1,1 1,0-1,-1 1,1 0,-1 0,5 4,31 42,-13-15,74 65,13 14,-108-107,0-1,0 1,-1 0,1 0,-1 0,0 0,-1 1,1-1,-1 1,0 0,-1 0,0 0,1 0,-2-1,1 2,-1 8,-1-9,0 0,0 0,-1 0,0 0,0 0,-1-1,0 1,0-1,0 0,0 0,-1 0,0 0,0 0,0-1,-1 1,-5 3,-38 28,-78 46,95-63,25-15,0 0,0-1,-1 1,1-1,-1-1,1 1,-11 1,1-4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8T01:12:14.1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wmic </a:t>
            </a:r>
            <a:r>
              <a:rPr lang="en-GB" dirty="0" err="1"/>
              <a:t>nic</a:t>
            </a:r>
            <a:r>
              <a:rPr lang="en-GB" dirty="0"/>
              <a:t> get </a:t>
            </a:r>
            <a:r>
              <a:rPr lang="en-GB" dirty="0" err="1"/>
              <a:t>macaddress,description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wmic process list brief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@ECHO OFF </a:t>
            </a:r>
          </a:p>
          <a:p>
            <a:r>
              <a:rPr lang="en-GB" dirty="0"/>
              <a:t>ECHO Hello World! </a:t>
            </a:r>
          </a:p>
          <a:p>
            <a:r>
              <a:rPr lang="en-GB" dirty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22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@ECHO OFF </a:t>
            </a:r>
          </a:p>
          <a:p>
            <a:r>
              <a:rPr lang="en-US" dirty="0"/>
              <a:t>:: This batch file details Windows 10, hardware, and networking configuration.</a:t>
            </a:r>
          </a:p>
          <a:p>
            <a:r>
              <a:rPr lang="en-US" dirty="0"/>
              <a:t>TITLE System Info</a:t>
            </a:r>
          </a:p>
          <a:p>
            <a:r>
              <a:rPr lang="en-US" dirty="0"/>
              <a:t>ECHO Please wait... Checking system information.</a:t>
            </a:r>
          </a:p>
          <a:p>
            <a:r>
              <a:rPr lang="en-US" dirty="0"/>
              <a:t>:: Section 1: Windows 10 information</a:t>
            </a:r>
          </a:p>
          <a:p>
            <a:r>
              <a:rPr lang="en-US" dirty="0"/>
              <a:t>ECHO ==========================</a:t>
            </a:r>
          </a:p>
          <a:p>
            <a:r>
              <a:rPr lang="en-US" dirty="0"/>
              <a:t>ECHO WINDOWS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Name"</a:t>
            </a:r>
          </a:p>
          <a:p>
            <a:r>
              <a:rPr lang="en-US" dirty="0" err="1"/>
              <a:t>systeminfo</a:t>
            </a:r>
            <a:r>
              <a:rPr lang="en-US" dirty="0"/>
              <a:t> | find "OS Version"</a:t>
            </a:r>
          </a:p>
          <a:p>
            <a:r>
              <a:rPr lang="en-US" dirty="0" err="1"/>
              <a:t>systeminfo</a:t>
            </a:r>
            <a:r>
              <a:rPr lang="en-US" dirty="0"/>
              <a:t> | find "System Type"</a:t>
            </a:r>
          </a:p>
          <a:p>
            <a:r>
              <a:rPr lang="en-US" dirty="0"/>
              <a:t>:: Section 2: Hardware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HARDWARE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 err="1"/>
              <a:t>systeminfo</a:t>
            </a:r>
            <a:r>
              <a:rPr lang="en-US" dirty="0"/>
              <a:t> | find "Total Physical Memory"</a:t>
            </a:r>
          </a:p>
          <a:p>
            <a:r>
              <a:rPr lang="en-US" dirty="0"/>
              <a:t>wmic </a:t>
            </a:r>
            <a:r>
              <a:rPr lang="en-US" dirty="0" err="1"/>
              <a:t>cpu</a:t>
            </a:r>
            <a:r>
              <a:rPr lang="en-US" dirty="0"/>
              <a:t> get name</a:t>
            </a:r>
          </a:p>
          <a:p>
            <a:r>
              <a:rPr lang="en-US" dirty="0"/>
              <a:t>wmic </a:t>
            </a:r>
            <a:r>
              <a:rPr lang="en-US" dirty="0" err="1"/>
              <a:t>diskdrive</a:t>
            </a:r>
            <a:r>
              <a:rPr lang="en-US" dirty="0"/>
              <a:t> get </a:t>
            </a:r>
            <a:r>
              <a:rPr lang="en-US" dirty="0" err="1"/>
              <a:t>name,model,size</a:t>
            </a:r>
            <a:endParaRPr lang="en-US" dirty="0"/>
          </a:p>
          <a:p>
            <a:r>
              <a:rPr lang="en-US" dirty="0"/>
              <a:t>:: Section 3: Networking information.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ECHO NETWORK INFO</a:t>
            </a:r>
          </a:p>
          <a:p>
            <a:r>
              <a:rPr lang="en-US" dirty="0"/>
              <a:t>ECHO ============================</a:t>
            </a:r>
          </a:p>
          <a:p>
            <a:r>
              <a:rPr lang="en-US" dirty="0"/>
              <a:t>ipconfig | </a:t>
            </a:r>
            <a:r>
              <a:rPr lang="en-US" dirty="0" err="1"/>
              <a:t>findstr</a:t>
            </a:r>
            <a:r>
              <a:rPr lang="en-US" dirty="0"/>
              <a:t> IPv4</a:t>
            </a:r>
          </a:p>
          <a:p>
            <a:r>
              <a:rPr lang="en-US" dirty="0"/>
              <a:t>START https://support.microsoft.com/en-us/windows/windows-10-system-requirements-6d4e9a79-66bf-7950-467c-795cf0386715</a:t>
            </a:r>
          </a:p>
          <a:p>
            <a:r>
              <a:rPr lang="en-US" dirty="0"/>
              <a:t>PAUSE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9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"/>
          <p:cNvSpPr txBox="1"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4933" b="0"/>
            </a:lvl9pPr>
          </a:lstStyle>
          <a:p>
            <a:endParaRPr/>
          </a:p>
        </p:txBody>
      </p:sp>
      <p:sp>
        <p:nvSpPr>
          <p:cNvPr id="194" name="Google Shape;194;p3"/>
          <p:cNvSpPr txBox="1">
            <a:spLocks noGrp="1"/>
          </p:cNvSpPr>
          <p:nvPr>
            <p:ph type="subTitle" idx="1"/>
          </p:nvPr>
        </p:nvSpPr>
        <p:spPr>
          <a:xfrm>
            <a:off x="4281180" y="3818903"/>
            <a:ext cx="7068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600"/>
              <a:buNone/>
              <a:defRPr>
                <a:solidFill>
                  <a:srgbClr val="1C4587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3000"/>
              <a:buNone/>
              <a:defRPr sz="4000">
                <a:solidFill>
                  <a:srgbClr val="1C4587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"/>
          <p:cNvSpPr/>
          <p:nvPr/>
        </p:nvSpPr>
        <p:spPr>
          <a:xfrm>
            <a:off x="5882774" y="6215517"/>
            <a:ext cx="600733" cy="744979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6" name="Google Shape;196;p3"/>
          <p:cNvSpPr/>
          <p:nvPr/>
        </p:nvSpPr>
        <p:spPr>
          <a:xfrm>
            <a:off x="5291768" y="5333718"/>
            <a:ext cx="591013" cy="672893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377819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76620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94181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1657298" y="5555569"/>
            <a:ext cx="660375" cy="453651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87753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86761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73347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4" name="Google Shape;204;p3"/>
          <p:cNvSpPr/>
          <p:nvPr/>
        </p:nvSpPr>
        <p:spPr>
          <a:xfrm>
            <a:off x="69354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5" name="Google Shape;205;p3"/>
          <p:cNvSpPr/>
          <p:nvPr/>
        </p:nvSpPr>
        <p:spPr>
          <a:xfrm>
            <a:off x="6354112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6" name="Google Shape;206;p3"/>
          <p:cNvSpPr/>
          <p:nvPr/>
        </p:nvSpPr>
        <p:spPr>
          <a:xfrm>
            <a:off x="73624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7" name="Google Shape;207;p3"/>
          <p:cNvSpPr/>
          <p:nvPr/>
        </p:nvSpPr>
        <p:spPr>
          <a:xfrm>
            <a:off x="107367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8" name="Google Shape;208;p3"/>
          <p:cNvSpPr/>
          <p:nvPr/>
        </p:nvSpPr>
        <p:spPr>
          <a:xfrm>
            <a:off x="10736769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9312764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0" name="Google Shape;210;p3"/>
          <p:cNvSpPr/>
          <p:nvPr/>
        </p:nvSpPr>
        <p:spPr>
          <a:xfrm>
            <a:off x="116663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1" name="Google Shape;211;p3"/>
          <p:cNvSpPr/>
          <p:nvPr/>
        </p:nvSpPr>
        <p:spPr>
          <a:xfrm>
            <a:off x="82142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13632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65229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117725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5985573" y="5608925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6" name="Google Shape;216;p3"/>
          <p:cNvSpPr/>
          <p:nvPr/>
        </p:nvSpPr>
        <p:spPr>
          <a:xfrm rot="1920548">
            <a:off x="9648968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7" name="Google Shape;217;p3"/>
          <p:cNvSpPr/>
          <p:nvPr/>
        </p:nvSpPr>
        <p:spPr>
          <a:xfrm>
            <a:off x="110177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8" name="Google Shape;218;p3"/>
          <p:cNvSpPr/>
          <p:nvPr/>
        </p:nvSpPr>
        <p:spPr>
          <a:xfrm rot="-5400000">
            <a:off x="102458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102128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460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1" name="Google Shape;221;p3"/>
          <p:cNvSpPr/>
          <p:nvPr/>
        </p:nvSpPr>
        <p:spPr>
          <a:xfrm>
            <a:off x="103765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2" name="Google Shape;222;p3"/>
          <p:cNvSpPr/>
          <p:nvPr/>
        </p:nvSpPr>
        <p:spPr>
          <a:xfrm>
            <a:off x="1977021" y="5612687"/>
            <a:ext cx="280284" cy="611852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3" name="Google Shape;223;p3"/>
          <p:cNvSpPr/>
          <p:nvPr/>
        </p:nvSpPr>
        <p:spPr>
          <a:xfrm>
            <a:off x="1261281" y="5390448"/>
            <a:ext cx="552209" cy="677016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3017347" y="5509371"/>
            <a:ext cx="609091" cy="567451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2374556" y="5388321"/>
            <a:ext cx="496691" cy="513331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2275376" y="6045283"/>
            <a:ext cx="695056" cy="718656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7" name="Google Shape;227;p3"/>
          <p:cNvSpPr/>
          <p:nvPr/>
        </p:nvSpPr>
        <p:spPr>
          <a:xfrm>
            <a:off x="933939" y="6076801"/>
            <a:ext cx="672893" cy="534169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8" name="Google Shape;228;p3"/>
          <p:cNvSpPr/>
          <p:nvPr/>
        </p:nvSpPr>
        <p:spPr>
          <a:xfrm>
            <a:off x="534623" y="5434132"/>
            <a:ext cx="627093" cy="58961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29" name="Google Shape;229;p3"/>
          <p:cNvSpPr/>
          <p:nvPr/>
        </p:nvSpPr>
        <p:spPr>
          <a:xfrm>
            <a:off x="-46688" y="5434125"/>
            <a:ext cx="452803" cy="534156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0" name="Google Shape;230;p3"/>
          <p:cNvSpPr/>
          <p:nvPr/>
        </p:nvSpPr>
        <p:spPr>
          <a:xfrm>
            <a:off x="961678" y="6664025"/>
            <a:ext cx="617412" cy="237283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1" name="Google Shape;231;p3"/>
          <p:cNvSpPr/>
          <p:nvPr/>
        </p:nvSpPr>
        <p:spPr>
          <a:xfrm>
            <a:off x="4335963" y="6433681"/>
            <a:ext cx="786656" cy="552172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2" name="Google Shape;232;p3"/>
          <p:cNvSpPr/>
          <p:nvPr/>
        </p:nvSpPr>
        <p:spPr>
          <a:xfrm>
            <a:off x="4335971" y="5372369"/>
            <a:ext cx="517491" cy="545251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3" name="Google Shape;233;p3"/>
          <p:cNvSpPr/>
          <p:nvPr/>
        </p:nvSpPr>
        <p:spPr>
          <a:xfrm>
            <a:off x="2911965" y="6600511"/>
            <a:ext cx="396808" cy="281645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4" name="Google Shape;234;p3"/>
          <p:cNvSpPr/>
          <p:nvPr/>
        </p:nvSpPr>
        <p:spPr>
          <a:xfrm>
            <a:off x="5265501" y="6600167"/>
            <a:ext cx="384327" cy="245603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5" name="Google Shape;235;p3"/>
          <p:cNvSpPr/>
          <p:nvPr/>
        </p:nvSpPr>
        <p:spPr>
          <a:xfrm>
            <a:off x="1813487" y="6373645"/>
            <a:ext cx="431488" cy="428728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6" name="Google Shape;236;p3"/>
          <p:cNvSpPr/>
          <p:nvPr/>
        </p:nvSpPr>
        <p:spPr>
          <a:xfrm>
            <a:off x="4962459" y="5333706"/>
            <a:ext cx="409288" cy="513369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7" name="Google Shape;237;p3"/>
          <p:cNvSpPr/>
          <p:nvPr/>
        </p:nvSpPr>
        <p:spPr>
          <a:xfrm>
            <a:off x="122165" y="6070569"/>
            <a:ext cx="554971" cy="546651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8" name="Google Shape;238;p3"/>
          <p:cNvSpPr/>
          <p:nvPr/>
        </p:nvSpPr>
        <p:spPr>
          <a:xfrm>
            <a:off x="5371737" y="6111825"/>
            <a:ext cx="521651" cy="385727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39" name="Google Shape;239;p3"/>
          <p:cNvSpPr/>
          <p:nvPr/>
        </p:nvSpPr>
        <p:spPr>
          <a:xfrm>
            <a:off x="3606" y="6533642"/>
            <a:ext cx="240044" cy="498052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0" name="Google Shape;240;p3"/>
          <p:cNvSpPr/>
          <p:nvPr/>
        </p:nvSpPr>
        <p:spPr>
          <a:xfrm rot="1920548">
            <a:off x="3248167" y="6210900"/>
            <a:ext cx="668696" cy="567409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1" name="Google Shape;241;p3"/>
          <p:cNvSpPr/>
          <p:nvPr/>
        </p:nvSpPr>
        <p:spPr>
          <a:xfrm>
            <a:off x="4616923" y="6023741"/>
            <a:ext cx="639575" cy="452289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2" name="Google Shape;242;p3"/>
          <p:cNvSpPr/>
          <p:nvPr/>
        </p:nvSpPr>
        <p:spPr>
          <a:xfrm rot="-5400000">
            <a:off x="3845007" y="5309640"/>
            <a:ext cx="373208" cy="477288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3" name="Google Shape;243;p3"/>
          <p:cNvSpPr/>
          <p:nvPr/>
        </p:nvSpPr>
        <p:spPr>
          <a:xfrm>
            <a:off x="3812064" y="5826928"/>
            <a:ext cx="503611" cy="568851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4" name="Google Shape;244;p3"/>
          <p:cNvSpPr/>
          <p:nvPr/>
        </p:nvSpPr>
        <p:spPr>
          <a:xfrm>
            <a:off x="345284" y="6610610"/>
            <a:ext cx="514731" cy="3440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  <p:sp>
        <p:nvSpPr>
          <p:cNvPr id="245" name="Google Shape;245;p3"/>
          <p:cNvSpPr/>
          <p:nvPr/>
        </p:nvSpPr>
        <p:spPr>
          <a:xfrm>
            <a:off x="3975760" y="6513509"/>
            <a:ext cx="233123" cy="249763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A4C2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34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7.xml"/><Relationship Id="rId3" Type="http://schemas.openxmlformats.org/officeDocument/2006/relationships/customXml" Target="../ink/ink3.xml"/><Relationship Id="rId21" Type="http://schemas.openxmlformats.org/officeDocument/2006/relationships/customXml" Target="../ink/ink14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5" Type="http://schemas.openxmlformats.org/officeDocument/2006/relationships/image" Target="../media/image16.png"/><Relationship Id="rId2" Type="http://schemas.openxmlformats.org/officeDocument/2006/relationships/image" Target="../media/image8.gif"/><Relationship Id="rId16" Type="http://schemas.openxmlformats.org/officeDocument/2006/relationships/image" Target="../media/image510.png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24" Type="http://schemas.openxmlformats.org/officeDocument/2006/relationships/customXml" Target="../ink/ink16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5.xml"/><Relationship Id="rId28" Type="http://schemas.openxmlformats.org/officeDocument/2006/relationships/customXml" Target="../ink/ink19.xml"/><Relationship Id="rId10" Type="http://schemas.openxmlformats.org/officeDocument/2006/relationships/image" Target="../media/image12.png"/><Relationship Id="rId19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Relationship Id="rId22" Type="http://schemas.openxmlformats.org/officeDocument/2006/relationships/image" Target="../media/image15.png"/><Relationship Id="rId27" Type="http://schemas.openxmlformats.org/officeDocument/2006/relationships/customXml" Target="../ink/ink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766" y="2472612"/>
            <a:ext cx="9336833" cy="2387600"/>
          </a:xfrm>
        </p:spPr>
        <p:txBody>
          <a:bodyPr>
            <a:normAutofit/>
          </a:bodyPr>
          <a:lstStyle/>
          <a:p>
            <a:r>
              <a:rPr lang="en-US" sz="4000" dirty="0"/>
              <a:t>DFI101 Basic Computer Skills for Digital Forensics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382139"/>
            <a:ext cx="12192000" cy="4758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10545" y="477935"/>
            <a:ext cx="1163527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A-I Vocational Training Institute of Cybersecurity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863012" y="4675673"/>
            <a:ext cx="933683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Prepared by: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Aminu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Idris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(CCNA, CompTIA Security+, CEH, OSCP, CISSP, CISM)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63" y="58591"/>
            <a:ext cx="1311438" cy="131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0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208B58-0E66-44D6-BA81-6687A0D72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path using relative path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2085230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3226213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146774" y="347028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358" y="4367195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195843" y="4585680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3587472" y="296945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3587472" y="411044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72509" y="2340052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2036242"/>
            <a:ext cx="884228" cy="88422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189" y="3177225"/>
            <a:ext cx="884228" cy="884228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8701669" y="340167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9192303" y="292046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977340" y="2320304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611250" y="358199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20020" y="3177225"/>
            <a:ext cx="383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02" y="4358828"/>
            <a:ext cx="2362529" cy="914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E1B39B-59AC-4EE1-87FD-39C3199A948A}"/>
              </a:ext>
            </a:extLst>
          </p:cNvPr>
          <p:cNvSpPr txBox="1"/>
          <p:nvPr/>
        </p:nvSpPr>
        <p:spPr>
          <a:xfrm>
            <a:off x="1879183" y="5681330"/>
            <a:ext cx="1362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are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BDC6F-E7B5-486D-95CC-DE84EDF5B973}"/>
              </a:ext>
            </a:extLst>
          </p:cNvPr>
          <p:cNvCxnSpPr/>
          <p:nvPr/>
        </p:nvCxnSpPr>
        <p:spPr>
          <a:xfrm flipV="1">
            <a:off x="2676525" y="5185846"/>
            <a:ext cx="564698" cy="510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115475-8B62-47B5-80A6-1F1F393306CC}"/>
              </a:ext>
            </a:extLst>
          </p:cNvPr>
          <p:cNvSpPr txBox="1"/>
          <p:nvPr/>
        </p:nvSpPr>
        <p:spPr>
          <a:xfrm>
            <a:off x="8635009" y="5530304"/>
            <a:ext cx="203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Now you are here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A38A7-EB2B-409D-9F20-58122B90E850}"/>
              </a:ext>
            </a:extLst>
          </p:cNvPr>
          <p:cNvCxnSpPr>
            <a:cxnSpLocks/>
            <a:stCxn id="22" idx="0"/>
            <a:endCxn id="28" idx="2"/>
          </p:cNvCxnSpPr>
          <p:nvPr/>
        </p:nvCxnSpPr>
        <p:spPr>
          <a:xfrm flipH="1" flipV="1">
            <a:off x="9192303" y="4061453"/>
            <a:ext cx="459006" cy="1468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9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15104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8227" y="26514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90711" y="29324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2120341" y="23946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52025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441" y="1510462"/>
            <a:ext cx="884228" cy="8842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449239" y="17652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001767" y="2446260"/>
            <a:ext cx="4485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to an upper directory/root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885" y="3697328"/>
            <a:ext cx="1994179" cy="90182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7DB9-807F-4EDE-9F58-97490A59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Windows find/run your applications?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5EDF7-5F5C-4D4E-BA75-38D2B5B4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389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Assume you want to open Notepad.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the </a:t>
            </a:r>
            <a:r>
              <a:rPr lang="en-US" dirty="0">
                <a:solidFill>
                  <a:srgbClr val="7030A0"/>
                </a:solidFill>
              </a:rPr>
              <a:t>noteapp.exe </a:t>
            </a:r>
            <a:r>
              <a:rPr lang="en-US" dirty="0"/>
              <a:t>in the current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</a:t>
            </a:r>
            <a:r>
              <a:rPr lang="en-US" dirty="0">
                <a:solidFill>
                  <a:srgbClr val="7030A0"/>
                </a:solidFill>
              </a:rPr>
              <a:t>notepad.exe </a:t>
            </a:r>
            <a:r>
              <a:rPr lang="en-US" dirty="0"/>
              <a:t>in the current folder, execute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otherwise search all paths defined by Windows 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654E1BA7-8993-41D9-B7E4-0BFE7471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151" y="1825624"/>
            <a:ext cx="2084223" cy="1651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EAA1-4419-A989-E28C-2C56C223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173" cy="5512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, website&#10;&#10;Description automatically generated">
            <a:extLst>
              <a:ext uri="{FF2B5EF4-FFF2-40B4-BE49-F238E27FC236}">
                <a16:creationId xmlns:a16="http://schemas.microsoft.com/office/drawing/2014/main" id="{A828D654-54B3-4FB1-B7C9-5BF8B64DB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626" y="205461"/>
            <a:ext cx="7597798" cy="5985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8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7CAA811-354F-4CC2-B0C5-DC27EF64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"/>
            <a:ext cx="6081059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9611C2-0D8F-466D-965C-D7366258F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095" y="4011"/>
            <a:ext cx="3673158" cy="47171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E8ABEC98-DAD3-46EE-91E0-CAEF512D7481}"/>
              </a:ext>
            </a:extLst>
          </p:cNvPr>
          <p:cNvSpPr/>
          <p:nvPr/>
        </p:nvSpPr>
        <p:spPr>
          <a:xfrm>
            <a:off x="6781800" y="3257550"/>
            <a:ext cx="619125" cy="295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332D815-FF58-4943-9A0D-A2D6FA48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41" y="5341489"/>
            <a:ext cx="4374259" cy="1516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0EE740-4CBA-4938-99E5-981908A0DF90}"/>
              </a:ext>
            </a:extLst>
          </p:cNvPr>
          <p:cNvCxnSpPr>
            <a:cxnSpLocks/>
          </p:cNvCxnSpPr>
          <p:nvPr/>
        </p:nvCxnSpPr>
        <p:spPr>
          <a:xfrm>
            <a:off x="9593179" y="1852863"/>
            <a:ext cx="497305" cy="429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0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E208B-FDF0-4619-8C04-9F2AEF8CB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285"/>
            <a:ext cx="10251734" cy="27326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0993A0-D0B7-4BC4-800A-969418B59724}"/>
              </a:ext>
            </a:extLst>
          </p:cNvPr>
          <p:cNvSpPr/>
          <p:nvPr/>
        </p:nvSpPr>
        <p:spPr>
          <a:xfrm>
            <a:off x="8558463" y="3179829"/>
            <a:ext cx="1909010" cy="248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F017E4-599D-4D1D-81A7-E2647BF38CC4}"/>
              </a:ext>
            </a:extLst>
          </p:cNvPr>
          <p:cNvSpPr txBox="1"/>
          <p:nvPr/>
        </p:nvSpPr>
        <p:spPr>
          <a:xfrm>
            <a:off x="912395" y="2017112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Displays or sets a search path for executable files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272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Display root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2" y="1496574"/>
            <a:ext cx="6338184" cy="48266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2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1151-1B5F-4DB3-A0F6-58B96ACD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Displays a disk volume label and serial number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14D24-E2E1-4CA1-B9D1-9A443420A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9281"/>
            <a:ext cx="4719792" cy="1580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2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to </a:t>
            </a:r>
            <a:r>
              <a:rPr lang="en-US" i="1" dirty="0">
                <a:solidFill>
                  <a:srgbClr val="7030A0"/>
                </a:solidFill>
              </a:rPr>
              <a:t>\users </a:t>
            </a:r>
            <a:r>
              <a:rPr lang="en-US" dirty="0"/>
              <a:t>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83" y="1479619"/>
            <a:ext cx="6134157" cy="5013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57FA7-EA64-4F87-B838-D987D97921E3}"/>
              </a:ext>
            </a:extLst>
          </p:cNvPr>
          <p:cNvSpPr txBox="1"/>
          <p:nvPr/>
        </p:nvSpPr>
        <p:spPr>
          <a:xfrm>
            <a:off x="2907001" y="6031468"/>
            <a:ext cx="217932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Clears the screen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26436-D0D8-4426-BEA7-E86DA8A071CC}"/>
              </a:ext>
            </a:extLst>
          </p:cNvPr>
          <p:cNvSpPr txBox="1"/>
          <p:nvPr/>
        </p:nvSpPr>
        <p:spPr>
          <a:xfrm>
            <a:off x="1897380" y="6031468"/>
            <a:ext cx="4251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400800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80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Show all files under the </a:t>
            </a:r>
            <a:r>
              <a:rPr lang="en-US" i="1" dirty="0">
                <a:solidFill>
                  <a:srgbClr val="7030A0"/>
                </a:solidFill>
              </a:rPr>
              <a:t>\Users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3" y="2049530"/>
            <a:ext cx="5664991" cy="30738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4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Windows Command Line Tutorial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Change directory to </a:t>
            </a:r>
            <a:r>
              <a:rPr lang="en-US" i="1" dirty="0">
                <a:solidFill>
                  <a:srgbClr val="7030A0"/>
                </a:solidFill>
              </a:rPr>
              <a:t>\Public </a:t>
            </a:r>
            <a:r>
              <a:rPr lang="en-US" dirty="0"/>
              <a:t>and display the content of the folder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2299"/>
            <a:ext cx="6236571" cy="45853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67639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67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D788-EB65-442E-BF8E-6E21E71F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Help command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00A42-DD89-471A-8241-2180DBBA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32" y="1588596"/>
            <a:ext cx="6866215" cy="40160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6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7C6F-6A17-41B9-9454-20C2E6C5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Get help when use dir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93BA6-07CA-403C-86E6-BDE18378D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12" y="1394459"/>
            <a:ext cx="5857468" cy="50984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419850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78CA-DE93-49BF-9D11-4EA9A6540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Find the owner of the file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07650-4446-4602-9FDD-75C01AC6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896"/>
            <a:ext cx="8199232" cy="2472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90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Create folders and files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0" y="6470650"/>
            <a:ext cx="731838" cy="387350"/>
          </a:xfrm>
        </p:spPr>
        <p:txBody>
          <a:bodyPr/>
          <a:lstStyle/>
          <a:p>
            <a:pPr algn="ctr"/>
            <a:fld id="{00000000-1234-1234-1234-123412341234}" type="slidenum">
              <a:rPr lang="en" smtClean="0"/>
              <a:pPr algn="ctr"/>
              <a:t>24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832262"/>
            <a:ext cx="884228" cy="8842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1973245"/>
            <a:ext cx="884228" cy="88422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52151" y="2254245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67" y="3114227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379723" y="3395228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0" idx="2"/>
            <a:endCxn id="11" idx="0"/>
          </p:cNvCxnSpPr>
          <p:nvPr/>
        </p:nvCxnSpPr>
        <p:spPr>
          <a:xfrm>
            <a:off x="1681781" y="1716489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2"/>
            <a:endCxn id="13" idx="0"/>
          </p:cNvCxnSpPr>
          <p:nvPr/>
        </p:nvCxnSpPr>
        <p:spPr>
          <a:xfrm>
            <a:off x="1681781" y="285747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13465" y="108708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4236502" y="3056219"/>
            <a:ext cx="3341836" cy="2865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4638225" y="2594280"/>
            <a:ext cx="2032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Create a folder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774254"/>
            <a:ext cx="884228" cy="88422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1915237"/>
            <a:ext cx="884228" cy="8842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765295" y="219623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3056219"/>
            <a:ext cx="884228" cy="88422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92867" y="333722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19" idx="2"/>
            <a:endCxn id="20" idx="0"/>
          </p:cNvCxnSpPr>
          <p:nvPr/>
        </p:nvCxnSpPr>
        <p:spPr>
          <a:xfrm>
            <a:off x="9094925" y="165848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2"/>
            <a:endCxn id="22" idx="0"/>
          </p:cNvCxnSpPr>
          <p:nvPr/>
        </p:nvCxnSpPr>
        <p:spPr>
          <a:xfrm>
            <a:off x="9094925" y="279946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726609" y="102907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811" y="4305462"/>
            <a:ext cx="884228" cy="88422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9792868" y="458646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>
            <a:endCxn id="33" idx="0"/>
          </p:cNvCxnSpPr>
          <p:nvPr/>
        </p:nvCxnSpPr>
        <p:spPr>
          <a:xfrm>
            <a:off x="9094925" y="404870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60" y="4627747"/>
            <a:ext cx="4140777" cy="1562319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394221" y="2857472"/>
            <a:ext cx="2394544" cy="144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Create a new text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864571"/>
            <a:ext cx="7303519" cy="32516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719134"/>
            <a:ext cx="884228" cy="8842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1860117"/>
            <a:ext cx="884228" cy="8842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61233" y="2110713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3001099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96443" y="3285765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9121459" y="1603361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8" idx="0"/>
          </p:cNvCxnSpPr>
          <p:nvPr/>
        </p:nvCxnSpPr>
        <p:spPr>
          <a:xfrm>
            <a:off x="9121459" y="274434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94867" y="98706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345" y="4250342"/>
            <a:ext cx="884228" cy="8842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743957" y="4502648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endCxn id="13" idx="0"/>
          </p:cNvCxnSpPr>
          <p:nvPr/>
        </p:nvCxnSpPr>
        <p:spPr>
          <a:xfrm>
            <a:off x="9121459" y="399358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ocument 15"/>
          <p:cNvSpPr/>
          <p:nvPr/>
        </p:nvSpPr>
        <p:spPr>
          <a:xfrm>
            <a:off x="8637578" y="5551228"/>
            <a:ext cx="967759" cy="62275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hello world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63573" y="5631773"/>
            <a:ext cx="2157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my_first_file.txt</a:t>
            </a:r>
          </a:p>
        </p:txBody>
      </p:sp>
      <p:cxnSp>
        <p:nvCxnSpPr>
          <p:cNvPr id="19" name="Straight Arrow Connector 18"/>
          <p:cNvCxnSpPr>
            <a:stCxn id="13" idx="2"/>
            <a:endCxn id="16" idx="0"/>
          </p:cNvCxnSpPr>
          <p:nvPr/>
        </p:nvCxnSpPr>
        <p:spPr>
          <a:xfrm flipH="1">
            <a:off x="9121458" y="5134569"/>
            <a:ext cx="1" cy="41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930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type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43" y="1812050"/>
            <a:ext cx="6554115" cy="34167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5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993" y="3931920"/>
            <a:ext cx="2794000" cy="124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4" y="2178919"/>
            <a:ext cx="6641391" cy="1101653"/>
          </a:xfrm>
          <a:prstGeom prst="rect">
            <a:avLst/>
          </a:prstGeom>
        </p:spPr>
      </p:pic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6004560" y="3108960"/>
            <a:ext cx="741680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2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Show the content of the file: exe command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59" y="1885705"/>
            <a:ext cx="6173061" cy="349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873" y="2387599"/>
            <a:ext cx="2794000" cy="1244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7030720" y="3271520"/>
            <a:ext cx="1778000" cy="175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1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E4D6EB-8B42-4167-9B41-B77F0C7A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Overview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7D2DDE-BF6D-459D-9188-84B17B47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Windows File System</a:t>
            </a:r>
          </a:p>
          <a:p>
            <a:r>
              <a:rPr lang="en-GB" dirty="0"/>
              <a:t>Create folders and files</a:t>
            </a:r>
          </a:p>
          <a:p>
            <a:r>
              <a:rPr lang="en-GB" dirty="0"/>
              <a:t>File Copy &amp; Deletion</a:t>
            </a:r>
          </a:p>
          <a:p>
            <a:r>
              <a:rPr lang="en-GB" dirty="0"/>
              <a:t>Networks</a:t>
            </a:r>
          </a:p>
          <a:p>
            <a:r>
              <a:rPr lang="en-GB" dirty="0"/>
              <a:t>Search for information</a:t>
            </a:r>
          </a:p>
          <a:p>
            <a:r>
              <a:rPr lang="en-GB" dirty="0"/>
              <a:t>Create a batch file</a:t>
            </a:r>
          </a:p>
          <a:p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14:cNvPr>
              <p14:cNvContentPartPr/>
              <p14:nvPr/>
            </p14:nvContentPartPr>
            <p14:xfrm>
              <a:off x="3125883" y="1898665"/>
              <a:ext cx="36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10B340-8226-4390-A91F-2F0C060863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6883" y="189002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14:cNvPr>
              <p14:cNvContentPartPr/>
              <p14:nvPr/>
            </p14:nvContentPartPr>
            <p14:xfrm>
              <a:off x="3235323" y="195374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34698-4D88-4EA0-9067-8C43AA4A42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26683" y="19451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614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File Copy &amp; Deletion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B279899-3FD7-4682-B769-9D696F3A3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297613"/>
            <a:ext cx="731838" cy="523875"/>
          </a:xfrm>
        </p:spPr>
        <p:txBody>
          <a:bodyPr/>
          <a:lstStyle/>
          <a:p>
            <a:fld id="{E24DD715-7292-4FAD-A484-09D5D92FAB07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38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Duplicate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78" y="1875342"/>
            <a:ext cx="7506748" cy="3620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33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Copy a file to a different location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461" y="1547069"/>
            <a:ext cx="7017754" cy="47508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52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62D2E3-19A5-401B-B978-4D5F803EA8B8}"/>
              </a:ext>
            </a:extLst>
          </p:cNvPr>
          <p:cNvCxnSpPr/>
          <p:nvPr/>
        </p:nvCxnSpPr>
        <p:spPr>
          <a:xfrm>
            <a:off x="734885" y="4739650"/>
            <a:ext cx="691551" cy="61685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0FBA3264-01B1-4ECF-8A4B-25D602DC4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86696"/>
            <a:ext cx="5471634" cy="4115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DA87A-1EB4-4E2C-9EB7-6F73DD0A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Copy a file to a new folder </a:t>
            </a:r>
            <a:r>
              <a:rPr lang="en-US" i="1" dirty="0">
                <a:solidFill>
                  <a:srgbClr val="7030A0"/>
                </a:solidFill>
              </a:rPr>
              <a:t>\workspace2 </a:t>
            </a:r>
            <a:r>
              <a:rPr lang="en-US" dirty="0"/>
              <a:t>without using </a:t>
            </a:r>
            <a:r>
              <a:rPr lang="en-US" i="1" dirty="0">
                <a:solidFill>
                  <a:srgbClr val="7030A0"/>
                </a:solidFill>
              </a:rPr>
              <a:t>cd</a:t>
            </a:r>
            <a:r>
              <a:rPr lang="en-US" dirty="0"/>
              <a:t> command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DE150-B215-43C8-94C1-DF5652C786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1690688"/>
            <a:ext cx="884228" cy="8842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DBB7C8-2B52-40F2-8E59-8AD6A56409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2831671"/>
            <a:ext cx="884228" cy="884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9BAD83-32D2-45CC-BD3A-9A801BEFD824}"/>
              </a:ext>
            </a:extLst>
          </p:cNvPr>
          <p:cNvSpPr txBox="1"/>
          <p:nvPr/>
        </p:nvSpPr>
        <p:spPr>
          <a:xfrm>
            <a:off x="2034975" y="3100267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1017F-C517-43F6-A4E2-2221168FBF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3972653"/>
            <a:ext cx="884228" cy="8842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BA934-FF11-4C33-98A0-7A6C8F1D7526}"/>
              </a:ext>
            </a:extLst>
          </p:cNvPr>
          <p:cNvSpPr txBox="1"/>
          <p:nvPr/>
        </p:nvSpPr>
        <p:spPr>
          <a:xfrm>
            <a:off x="2006949" y="4196450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493AA-C9F0-4AFB-A1D9-8C17E2A8A31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2545633" y="2574915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30F7A6-758E-4492-AC39-1B337D0884E8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545633" y="3715898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556851-3847-4B78-A719-21EA6DAF9581}"/>
              </a:ext>
            </a:extLst>
          </p:cNvPr>
          <p:cNvSpPr txBox="1"/>
          <p:nvPr/>
        </p:nvSpPr>
        <p:spPr>
          <a:xfrm>
            <a:off x="2103519" y="1956666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4948F7-B06E-44B9-8B6E-B896E80352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519" y="5221896"/>
            <a:ext cx="884228" cy="8842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EC5D20-C297-41EF-B3F0-9EE388C03A2F}"/>
              </a:ext>
            </a:extLst>
          </p:cNvPr>
          <p:cNvSpPr txBox="1"/>
          <p:nvPr/>
        </p:nvSpPr>
        <p:spPr>
          <a:xfrm>
            <a:off x="1699974" y="5477253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D7F8E-4D55-4D40-B66C-1AC80443E78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2545633" y="4856881"/>
            <a:ext cx="0" cy="3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994C783-3F0E-4571-92BF-26FD4C4EF1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442" y="5221896"/>
            <a:ext cx="884228" cy="88422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20260-4A7C-4197-ABAC-C50C14146EB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987747" y="4532923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E91CEA9-B983-4F48-B93B-A81F04DDCBF6}"/>
              </a:ext>
            </a:extLst>
          </p:cNvPr>
          <p:cNvSpPr txBox="1"/>
          <p:nvPr/>
        </p:nvSpPr>
        <p:spPr>
          <a:xfrm>
            <a:off x="3575192" y="5473739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5D3FEE-12C9-48C0-9E37-F4391B5A5B7F}"/>
              </a:ext>
            </a:extLst>
          </p:cNvPr>
          <p:cNvSpPr txBox="1"/>
          <p:nvPr/>
        </p:nvSpPr>
        <p:spPr>
          <a:xfrm>
            <a:off x="9768494" y="2722289"/>
            <a:ext cx="158530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.. parent folder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B89EF-A866-4E44-B262-70B3561A3033}"/>
              </a:ext>
            </a:extLst>
          </p:cNvPr>
          <p:cNvSpPr txBox="1"/>
          <p:nvPr/>
        </p:nvSpPr>
        <p:spPr>
          <a:xfrm>
            <a:off x="4190023" y="2095165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copy a file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9340C-4894-4628-B7E8-91E658B9F1EB}"/>
              </a:ext>
            </a:extLst>
          </p:cNvPr>
          <p:cNvSpPr txBox="1"/>
          <p:nvPr/>
        </p:nvSpPr>
        <p:spPr>
          <a:xfrm>
            <a:off x="4202212" y="3873284"/>
            <a:ext cx="1893788" cy="646331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create a folder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copy a file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366716-1113-4A39-9B2B-86115410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03EBA51-A4DD-423E-84BD-B61F37EEAA56}"/>
              </a:ext>
            </a:extLst>
          </p:cNvPr>
          <p:cNvSpPr txBox="1"/>
          <p:nvPr/>
        </p:nvSpPr>
        <p:spPr>
          <a:xfrm>
            <a:off x="257015" y="4776901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1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FBFA-DE7D-4BF9-91F7-D29CB746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copy the whole folder to </a:t>
            </a:r>
            <a:r>
              <a:rPr lang="en-GB" i="1" dirty="0">
                <a:solidFill>
                  <a:srgbClr val="7030A0"/>
                </a:solidFill>
              </a:rPr>
              <a:t>/workspace3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8F29DEE-5319-45A6-B5D5-77BE1CEA9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1573457"/>
            <a:ext cx="884228" cy="8842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1B3E6D-549B-41FE-BD84-5D588E29C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2714440"/>
            <a:ext cx="884228" cy="8842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02E55FD-29B5-4C0C-83F6-1FC281ABCC41}"/>
              </a:ext>
            </a:extLst>
          </p:cNvPr>
          <p:cNvSpPr txBox="1"/>
          <p:nvPr/>
        </p:nvSpPr>
        <p:spPr>
          <a:xfrm>
            <a:off x="1761437" y="2983036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2C6CAB-6DD3-492D-815A-76133D947B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3855422"/>
            <a:ext cx="884228" cy="8842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DEB74F3-7212-4202-A8D8-E770F1BAD0A8}"/>
              </a:ext>
            </a:extLst>
          </p:cNvPr>
          <p:cNvSpPr txBox="1"/>
          <p:nvPr/>
        </p:nvSpPr>
        <p:spPr>
          <a:xfrm>
            <a:off x="1733411" y="4079219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</a:t>
            </a:r>
            <a:r>
              <a:rPr lang="es-MX" altLang="zh-CN" sz="2400" dirty="0"/>
              <a:t>Public</a:t>
            </a:r>
            <a:endParaRPr lang="en-US" sz="2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526646-6425-4F30-9360-708D1EFAD510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2272095" y="2457684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BA203D-B193-44E7-9CEF-EDCCE7DA4398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2272095" y="3598667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92B3B7-3D4F-49FB-A9B2-A4ECFC924F94}"/>
              </a:ext>
            </a:extLst>
          </p:cNvPr>
          <p:cNvSpPr txBox="1"/>
          <p:nvPr/>
        </p:nvSpPr>
        <p:spPr>
          <a:xfrm>
            <a:off x="1829981" y="183943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3043A-8351-4076-B2B0-CDA4C277C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1" y="5104665"/>
            <a:ext cx="884228" cy="8842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021B613-2DAE-4CA2-A36C-9886D3E51FB1}"/>
              </a:ext>
            </a:extLst>
          </p:cNvPr>
          <p:cNvSpPr txBox="1"/>
          <p:nvPr/>
        </p:nvSpPr>
        <p:spPr>
          <a:xfrm>
            <a:off x="1426436" y="5360022"/>
            <a:ext cx="163923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 err="1">
                <a:solidFill>
                  <a:srgbClr val="FF0000"/>
                </a:solidFill>
              </a:rPr>
              <a:t>workspace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45F2E8F-7A7D-44DC-93D0-0573FA3753BE}"/>
              </a:ext>
            </a:extLst>
          </p:cNvPr>
          <p:cNvCxnSpPr>
            <a:endCxn id="24" idx="0"/>
          </p:cNvCxnSpPr>
          <p:nvPr/>
        </p:nvCxnSpPr>
        <p:spPr>
          <a:xfrm>
            <a:off x="2272095" y="4847910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1C20D7D-A240-4DC4-9EFA-76D7A659B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904" y="5104665"/>
            <a:ext cx="884228" cy="88422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73F862-9660-4A68-BBFE-2D76BC6F7DBD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714209" y="4415692"/>
            <a:ext cx="1296809" cy="68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3F57B8-D854-42C7-A591-61910D1F2C4A}"/>
              </a:ext>
            </a:extLst>
          </p:cNvPr>
          <p:cNvSpPr txBox="1"/>
          <p:nvPr/>
        </p:nvSpPr>
        <p:spPr>
          <a:xfrm>
            <a:off x="3301654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es-MX" altLang="zh-CN" sz="2400" dirty="0">
                <a:solidFill>
                  <a:schemeClr val="bg2">
                    <a:lumMod val="50000"/>
                  </a:schemeClr>
                </a:solidFill>
              </a:rPr>
              <a:t>workspace2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297151-FB10-4A24-8CE4-8C48A8AF75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76" y="5104665"/>
            <a:ext cx="884228" cy="88422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7028674-F444-4907-864C-D50FC492CC8B}"/>
              </a:ext>
            </a:extLst>
          </p:cNvPr>
          <p:cNvSpPr txBox="1"/>
          <p:nvPr/>
        </p:nvSpPr>
        <p:spPr>
          <a:xfrm>
            <a:off x="5363626" y="5356508"/>
            <a:ext cx="179472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\</a:t>
            </a:r>
            <a:r>
              <a:rPr lang="es-MX" altLang="zh-CN" sz="2400" dirty="0">
                <a:solidFill>
                  <a:srgbClr val="FF0000"/>
                </a:solidFill>
              </a:rPr>
              <a:t>workspace3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7ABF59-3F39-4D29-8E54-C284C69BBAD9}"/>
              </a:ext>
            </a:extLst>
          </p:cNvPr>
          <p:cNvSpPr/>
          <p:nvPr/>
        </p:nvSpPr>
        <p:spPr>
          <a:xfrm>
            <a:off x="2328985" y="5892800"/>
            <a:ext cx="3657600" cy="407969"/>
          </a:xfrm>
          <a:custGeom>
            <a:avLst/>
            <a:gdLst>
              <a:gd name="connsiteX0" fmla="*/ 0 w 3657600"/>
              <a:gd name="connsiteY0" fmla="*/ 0 h 407969"/>
              <a:gd name="connsiteX1" fmla="*/ 1391138 w 3657600"/>
              <a:gd name="connsiteY1" fmla="*/ 375138 h 407969"/>
              <a:gd name="connsiteX2" fmla="*/ 2321169 w 3657600"/>
              <a:gd name="connsiteY2" fmla="*/ 351692 h 407969"/>
              <a:gd name="connsiteX3" fmla="*/ 3657600 w 3657600"/>
              <a:gd name="connsiteY3" fmla="*/ 46892 h 40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07969">
                <a:moveTo>
                  <a:pt x="0" y="0"/>
                </a:moveTo>
                <a:cubicBezTo>
                  <a:pt x="502138" y="158261"/>
                  <a:pt x="1004277" y="316523"/>
                  <a:pt x="1391138" y="375138"/>
                </a:cubicBezTo>
                <a:cubicBezTo>
                  <a:pt x="1777999" y="433753"/>
                  <a:pt x="1943425" y="406400"/>
                  <a:pt x="2321169" y="351692"/>
                </a:cubicBezTo>
                <a:cubicBezTo>
                  <a:pt x="2698913" y="296984"/>
                  <a:pt x="3178256" y="171938"/>
                  <a:pt x="3657600" y="4689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5C1FDA5-F85F-4C39-9DB4-76353E6D4BC3}"/>
              </a:ext>
            </a:extLst>
          </p:cNvPr>
          <p:cNvSpPr/>
          <p:nvPr/>
        </p:nvSpPr>
        <p:spPr>
          <a:xfrm>
            <a:off x="5736492" y="5861538"/>
            <a:ext cx="274496" cy="304800"/>
          </a:xfrm>
          <a:custGeom>
            <a:avLst/>
            <a:gdLst>
              <a:gd name="connsiteX0" fmla="*/ 0 w 274496"/>
              <a:gd name="connsiteY0" fmla="*/ 0 h 304800"/>
              <a:gd name="connsiteX1" fmla="*/ 250093 w 274496"/>
              <a:gd name="connsiteY1" fmla="*/ 62523 h 304800"/>
              <a:gd name="connsiteX2" fmla="*/ 257908 w 274496"/>
              <a:gd name="connsiteY2" fmla="*/ 62523 h 304800"/>
              <a:gd name="connsiteX3" fmla="*/ 187569 w 274496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496" h="304800">
                <a:moveTo>
                  <a:pt x="0" y="0"/>
                </a:moveTo>
                <a:lnTo>
                  <a:pt x="250093" y="62523"/>
                </a:lnTo>
                <a:cubicBezTo>
                  <a:pt x="293078" y="72944"/>
                  <a:pt x="268329" y="22144"/>
                  <a:pt x="257908" y="62523"/>
                </a:cubicBezTo>
                <a:cubicBezTo>
                  <a:pt x="247487" y="102903"/>
                  <a:pt x="217528" y="203851"/>
                  <a:pt x="187569" y="30480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7D4E1C-7B23-4A1D-A947-71424BFC12FB}"/>
              </a:ext>
            </a:extLst>
          </p:cNvPr>
          <p:cNvSpPr txBox="1"/>
          <p:nvPr/>
        </p:nvSpPr>
        <p:spPr>
          <a:xfrm>
            <a:off x="3977958" y="5981672"/>
            <a:ext cx="44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217B92D-7721-4864-B683-03F25C4D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15" y="3855422"/>
            <a:ext cx="955741" cy="76160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70475E8-F04F-4F01-BE34-B6BEE1910C41}"/>
              </a:ext>
            </a:extLst>
          </p:cNvPr>
          <p:cNvSpPr txBox="1"/>
          <p:nvPr/>
        </p:nvSpPr>
        <p:spPr>
          <a:xfrm>
            <a:off x="341713" y="4519977"/>
            <a:ext cx="136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are here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4CB2D-846E-40BA-8FA3-CA8C94F4877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34885" y="4310052"/>
            <a:ext cx="998526" cy="42959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1EFDF78-825C-41E9-A8B2-B34DB2A36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626" y="1335330"/>
            <a:ext cx="4656223" cy="25605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03EAB-2B69-4B6D-B59C-EE27FA6C50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21"/>
          <a:stretch/>
        </p:blipFill>
        <p:spPr>
          <a:xfrm>
            <a:off x="5347996" y="3895872"/>
            <a:ext cx="6652837" cy="118329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0" y="6350234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8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AF133D-0644-4071-A348-E159CB281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8" y="773352"/>
            <a:ext cx="7735503" cy="50761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04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Rename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079" y="1415194"/>
            <a:ext cx="7157003" cy="50776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66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Delete a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965" y="1580828"/>
            <a:ext cx="6528711" cy="46107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64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Delete a folder (</a:t>
            </a:r>
            <a:r>
              <a:rPr lang="en-US" i="1" dirty="0" err="1">
                <a:solidFill>
                  <a:srgbClr val="7030A0"/>
                </a:solidFill>
              </a:rPr>
              <a:t>rmdir</a:t>
            </a:r>
            <a:r>
              <a:rPr lang="en-US" i="1" dirty="0">
                <a:solidFill>
                  <a:srgbClr val="7030A0"/>
                </a:solidFill>
              </a:rPr>
              <a:t>/</a:t>
            </a:r>
            <a:r>
              <a:rPr lang="en-US" i="1" dirty="0" err="1">
                <a:solidFill>
                  <a:srgbClr val="7030A0"/>
                </a:solidFill>
              </a:rPr>
              <a:t>rd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3477"/>
            <a:ext cx="6503308" cy="5309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6774" y="6238875"/>
            <a:ext cx="3705225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40325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70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Change to a different drive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2085147"/>
            <a:ext cx="6413260" cy="3086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31C78D-78A1-49DC-B782-F890DF22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Windows File System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84E09AA-5D92-4777-86E9-8B97055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What is File System in Windows Operating Systems?">
            <a:extLst>
              <a:ext uri="{FF2B5EF4-FFF2-40B4-BE49-F238E27FC236}">
                <a16:creationId xmlns:a16="http://schemas.microsoft.com/office/drawing/2014/main" id="{B9366814-3565-4937-98C4-5C1391E33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224" y="768350"/>
            <a:ext cx="4937496" cy="279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828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1247" y="2215683"/>
            <a:ext cx="7068800" cy="1546400"/>
          </a:xfrm>
        </p:spPr>
        <p:txBody>
          <a:bodyPr/>
          <a:lstStyle/>
          <a:p>
            <a:r>
              <a:rPr lang="en-US"/>
              <a:t>Networking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029EBD6-9020-4FA5-A207-E10BCF67C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270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8" y="1454468"/>
            <a:ext cx="4891549" cy="496919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IP and default gateway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423660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80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06" y="1686379"/>
            <a:ext cx="7436071" cy="30278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74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Test network connection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34" y="1743466"/>
            <a:ext cx="6058745" cy="3492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754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0E406-7148-4062-8E59-8477B019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information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659C2-1B51-4AD4-9F42-DC433494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55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E93-DB90-492A-B250-3D654DE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search for a string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4CED26-C59D-47B3-9EA1-983AA7F1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3873"/>
            <a:ext cx="7979937" cy="3375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EF2DC-8971-4687-9975-100E993AE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4883"/>
            <a:ext cx="5220152" cy="9830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397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EBD91-F44A-416A-8E80-0B29ACD3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system information?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5E34B0-FA8C-46E9-9545-EB160B99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56" y="1332987"/>
            <a:ext cx="7727350" cy="5082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964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AA32-D6C5-4EEE-B344-29E3940A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specific system information using pipeline </a:t>
            </a:r>
            <a:r>
              <a:rPr lang="en-GB" dirty="0">
                <a:solidFill>
                  <a:srgbClr val="FF0000"/>
                </a:solidFill>
              </a:rPr>
              <a:t>|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7FD19-DC06-4FCA-B88A-A3AE27C71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6594"/>
            <a:ext cx="8323934" cy="2144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32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5ACA9-8705-421C-BF40-8CE5BC6F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system information using wmic?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D3E0A-24C9-4661-AB93-05EE626F5CD5}"/>
              </a:ext>
            </a:extLst>
          </p:cNvPr>
          <p:cNvSpPr txBox="1"/>
          <p:nvPr/>
        </p:nvSpPr>
        <p:spPr>
          <a:xfrm>
            <a:off x="7604368" y="365125"/>
            <a:ext cx="4486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Windows Management Interface 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F1196-A840-4624-B2B2-E9EFA8D5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70" y="1346529"/>
            <a:ext cx="10112616" cy="36960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0AC333-404F-45A9-A1D9-FF0B4683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370"/>
          <a:stretch/>
        </p:blipFill>
        <p:spPr>
          <a:xfrm>
            <a:off x="898770" y="5042549"/>
            <a:ext cx="5578323" cy="12565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F63605-0712-4C86-A936-89CE999AB4C3}"/>
              </a:ext>
            </a:extLst>
          </p:cNvPr>
          <p:cNvSpPr txBox="1"/>
          <p:nvPr/>
        </p:nvSpPr>
        <p:spPr>
          <a:xfrm>
            <a:off x="6908800" y="5469955"/>
            <a:ext cx="232262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find property using </a:t>
            </a:r>
            <a:r>
              <a:rPr lang="en-GB" dirty="0">
                <a:solidFill>
                  <a:srgbClr val="FF0000"/>
                </a:solidFill>
              </a:rPr>
              <a:t>get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3E9DBD-30D0-4A5F-8CB1-03E819F279E3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5791200" y="5212862"/>
            <a:ext cx="1117600" cy="441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B8D4FC-7423-47FC-85FD-6793590CC410}"/>
              </a:ext>
            </a:extLst>
          </p:cNvPr>
          <p:cNvCxnSpPr>
            <a:stCxn id="10" idx="1"/>
          </p:cNvCxnSpPr>
          <p:nvPr/>
        </p:nvCxnSpPr>
        <p:spPr>
          <a:xfrm flipH="1">
            <a:off x="5462954" y="5654621"/>
            <a:ext cx="144584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694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E7A-853C-4CE3-8014-CAB69AA8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CPU/disk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FB4A1-936E-4CF1-9771-992D076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718" y="1945674"/>
            <a:ext cx="8782319" cy="30154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9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0410D-9706-4477-B2EF-E1A184E0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Windows System file structure (Tree-like)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863B53-8282-46C1-A196-833E4F294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75" y="1790670"/>
            <a:ext cx="8805937" cy="443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873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E0AC-3CAE-486A-97DE-98D5635B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Find the MAC Address of Your Computer 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87CC8-C95A-4AE6-BB0F-470F40A10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5" y="2175680"/>
            <a:ext cx="6501982" cy="33593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344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338F-CC6C-4B88-AEEA-CCC70DDFA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Processes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5027BD-094C-49DA-98C0-3A6BFB601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02" y="1463175"/>
            <a:ext cx="7948349" cy="3650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81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07AD-0E48-42E3-9591-B5AE043AF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all </a:t>
            </a:r>
            <a:r>
              <a:rPr lang="en-GB" i="1" dirty="0">
                <a:solidFill>
                  <a:srgbClr val="7030A0"/>
                </a:solidFill>
              </a:rPr>
              <a:t>Chrome</a:t>
            </a:r>
            <a:r>
              <a:rPr lang="en-GB" dirty="0"/>
              <a:t> Browser process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225AD-15B5-49EB-B29B-02AE10DC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23" y="1288432"/>
            <a:ext cx="7666384" cy="5265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42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95820A-133A-4CBD-BD17-4AFBF584A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batch file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316E1-ED0F-467D-A861-5A01B548D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43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C9643-7F3F-463E-BF81-2F26A952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“Hello world” batch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077A86-6177-46F8-BC1A-EDC9365A52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12" t="19128" r="3246"/>
          <a:stretch/>
        </p:blipFill>
        <p:spPr>
          <a:xfrm>
            <a:off x="4328809" y="2292871"/>
            <a:ext cx="5992239" cy="3919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54CF8C-0926-4977-8FF1-FB95795DA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49" y="2292871"/>
            <a:ext cx="2826296" cy="1569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445419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588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28D3-98DF-4D45-93B0-F0E2F43E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“Hello World” batch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75D7E-9E4C-47EB-9B1A-F446917E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0549"/>
            <a:ext cx="7167664" cy="39576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6BAA3E-DCA0-9B2C-881B-E7CDAC403C7B}"/>
              </a:ext>
            </a:extLst>
          </p:cNvPr>
          <p:cNvSpPr txBox="1"/>
          <p:nvPr/>
        </p:nvSpPr>
        <p:spPr>
          <a:xfrm>
            <a:off x="0" y="6445419"/>
            <a:ext cx="12192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806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0873FE-3DD1-4167-AE3F-1AFB4EC7F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35" y="1462307"/>
            <a:ext cx="9144792" cy="4892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1FC423-5121-4249-BCEF-8E4C81F7B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 for showing system information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9B6F3-D834-447A-815F-2F2CD9529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489" y="2666006"/>
            <a:ext cx="4373331" cy="2766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0" y="6354771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77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62BD-790B-4A8A-A964-AFADDB9A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Execute the batch </a:t>
            </a:r>
            <a:r>
              <a:rPr lang="en-GB" i="1" dirty="0">
                <a:solidFill>
                  <a:srgbClr val="7030A0"/>
                </a:solidFill>
              </a:rPr>
              <a:t>sys_info.bat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55E551-E525-4778-A07B-F29E5BC5C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69" y="2110873"/>
            <a:ext cx="5043591" cy="2224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91216-7469-46ED-95F0-405F8714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0" y="2110873"/>
            <a:ext cx="6462320" cy="4176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976C66-44D4-428F-B5B4-989D503B6992}"/>
              </a:ext>
            </a:extLst>
          </p:cNvPr>
          <p:cNvSpPr txBox="1"/>
          <p:nvPr/>
        </p:nvSpPr>
        <p:spPr>
          <a:xfrm>
            <a:off x="569269" y="1741541"/>
            <a:ext cx="168116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Where you are?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F71E9-3EB9-421E-9264-F5CB6D03832C}"/>
              </a:ext>
            </a:extLst>
          </p:cNvPr>
          <p:cNvSpPr txBox="1"/>
          <p:nvPr/>
        </p:nvSpPr>
        <p:spPr>
          <a:xfrm>
            <a:off x="5729680" y="1716114"/>
            <a:ext cx="21889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Show sys information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2913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BA73-C33C-F2A5-0AC7-F7C67C78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F642-EC28-3FE2-D795-08937D8E8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file </a:t>
            </a:r>
            <a:r>
              <a:rPr lang="en-US" dirty="0">
                <a:solidFill>
                  <a:srgbClr val="7030A0"/>
                </a:solidFill>
              </a:rPr>
              <a:t>sys_info.bat </a:t>
            </a:r>
            <a:r>
              <a:rPr lang="en-US" dirty="0"/>
              <a:t>callable at any folder</a:t>
            </a:r>
          </a:p>
          <a:p>
            <a:pPr lvl="1"/>
            <a:r>
              <a:rPr lang="en-US" dirty="0"/>
              <a:t>create a new folder, e.g., </a:t>
            </a:r>
            <a:r>
              <a:rPr lang="en-US" dirty="0">
                <a:solidFill>
                  <a:srgbClr val="7030A0"/>
                </a:solidFill>
              </a:rPr>
              <a:t>workspace4</a:t>
            </a:r>
          </a:p>
          <a:p>
            <a:pPr lvl="1"/>
            <a:r>
              <a:rPr lang="en-US" dirty="0"/>
              <a:t>copy the .bat to the new folder</a:t>
            </a:r>
          </a:p>
          <a:p>
            <a:pPr lvl="1"/>
            <a:r>
              <a:rPr lang="en-US" dirty="0"/>
              <a:t>modify the path variable to add the new folder</a:t>
            </a:r>
          </a:p>
          <a:p>
            <a:pPr lvl="1"/>
            <a:r>
              <a:rPr lang="en-US" dirty="0"/>
              <a:t>make sure the .bat can be executed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82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B7A-CFFA-489E-A576-1A9D6F14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and relative paths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BF9A-DF08-45D2-9F43-85E2BC8C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3515" cy="4351338"/>
          </a:xfrm>
        </p:spPr>
        <p:txBody>
          <a:bodyPr/>
          <a:lstStyle/>
          <a:p>
            <a:r>
              <a:rPr lang="en-GB"/>
              <a:t>Absolute path</a:t>
            </a:r>
          </a:p>
          <a:p>
            <a:pPr lvl="1"/>
            <a:r>
              <a:rPr lang="en-GB"/>
              <a:t>a path is built starting from the system root</a:t>
            </a:r>
          </a:p>
          <a:p>
            <a:r>
              <a:rPr lang="en-GB"/>
              <a:t>Relative path</a:t>
            </a:r>
          </a:p>
          <a:p>
            <a:pPr lvl="1"/>
            <a:r>
              <a:rPr lang="en-GB"/>
              <a:t>a path is built starting from the current location, </a:t>
            </a:r>
          </a:p>
          <a:p>
            <a:pPr lvl="1"/>
            <a:r>
              <a:rPr lang="en-GB"/>
              <a:t>as it is relative to the present position</a:t>
            </a:r>
            <a:endParaRPr lang="en-US" dirty="0"/>
          </a:p>
        </p:txBody>
      </p:sp>
      <p:pic>
        <p:nvPicPr>
          <p:cNvPr id="8" name="Picture 2" descr="file structure">
            <a:extLst>
              <a:ext uri="{FF2B5EF4-FFF2-40B4-BE49-F238E27FC236}">
                <a16:creationId xmlns:a16="http://schemas.microsoft.com/office/drawing/2014/main" id="{9FE191B5-20A9-4FE1-8220-04C4D95D0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715" y="1509137"/>
            <a:ext cx="6310575" cy="41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8475CBC-A7E0-4268-9F49-215DAE1A6C60}"/>
              </a:ext>
            </a:extLst>
          </p:cNvPr>
          <p:cNvGrpSpPr/>
          <p:nvPr/>
        </p:nvGrpSpPr>
        <p:grpSpPr>
          <a:xfrm>
            <a:off x="6836569" y="1857738"/>
            <a:ext cx="1334520" cy="3521520"/>
            <a:chOff x="6836569" y="1857738"/>
            <a:chExt cx="1334520" cy="35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14:cNvPr>
                <p14:cNvContentPartPr/>
                <p14:nvPr/>
              </p14:nvContentPartPr>
              <p14:xfrm>
                <a:off x="6836569" y="1857738"/>
                <a:ext cx="1334520" cy="351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7D329F-6467-4F02-87AE-4C5B683F2A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27569" y="1848738"/>
                  <a:ext cx="1352160" cy="353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14:cNvPr>
                <p14:cNvContentPartPr/>
                <p14:nvPr/>
              </p14:nvContentPartPr>
              <p14:xfrm>
                <a:off x="7110529" y="5252538"/>
                <a:ext cx="225360" cy="126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52C29EC-54BB-4B98-A7BB-0652B33571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1529" y="5243898"/>
                  <a:ext cx="2430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14:cNvPr>
              <p14:cNvContentPartPr/>
              <p14:nvPr/>
            </p14:nvContentPartPr>
            <p14:xfrm>
              <a:off x="5058169" y="4017378"/>
              <a:ext cx="681840" cy="348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F46DFFD-CE55-4A4F-BDEF-8D66F602D1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9169" y="4008378"/>
                <a:ext cx="6994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14:cNvPr>
              <p14:cNvContentPartPr/>
              <p14:nvPr/>
            </p14:nvContentPartPr>
            <p14:xfrm>
              <a:off x="5458129" y="4143738"/>
              <a:ext cx="285480" cy="26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46D510B-5405-4D2B-BBDB-15D9862831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9489" y="4134738"/>
                <a:ext cx="30312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F928DAF-93D4-4B6B-822E-6DD5CF609BB9}"/>
              </a:ext>
            </a:extLst>
          </p:cNvPr>
          <p:cNvGrpSpPr/>
          <p:nvPr/>
        </p:nvGrpSpPr>
        <p:grpSpPr>
          <a:xfrm>
            <a:off x="5777809" y="3555498"/>
            <a:ext cx="1327680" cy="1862640"/>
            <a:chOff x="5777809" y="3555498"/>
            <a:chExt cx="1327680" cy="18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14:cNvPr>
                <p14:cNvContentPartPr/>
                <p14:nvPr/>
              </p14:nvContentPartPr>
              <p14:xfrm>
                <a:off x="5777809" y="3555498"/>
                <a:ext cx="1308600" cy="179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D0E0BC-22F8-4C21-A39C-05C82F5229C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68809" y="3546858"/>
                  <a:ext cx="132624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14:cNvPr>
                <p14:cNvContentPartPr/>
                <p14:nvPr/>
              </p14:nvContentPartPr>
              <p14:xfrm>
                <a:off x="6974449" y="5175138"/>
                <a:ext cx="131040" cy="243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E63AE1-E5F5-44F7-8649-7932279D2C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65809" y="5166138"/>
                  <a:ext cx="148680" cy="2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25871A-568E-4452-B46F-50EF59E0A192}"/>
              </a:ext>
            </a:extLst>
          </p:cNvPr>
          <p:cNvSpPr txBox="1"/>
          <p:nvPr/>
        </p:nvSpPr>
        <p:spPr>
          <a:xfrm>
            <a:off x="4886810" y="4262365"/>
            <a:ext cx="937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current </a:t>
            </a:r>
          </a:p>
          <a:p>
            <a:r>
              <a:rPr lang="en-US" dirty="0">
                <a:solidFill>
                  <a:srgbClr val="00B050"/>
                </a:solidFill>
              </a:rPr>
              <a:t>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404DC9-5604-44F9-B891-254D41D5261A}"/>
              </a:ext>
            </a:extLst>
          </p:cNvPr>
          <p:cNvSpPr txBox="1"/>
          <p:nvPr/>
        </p:nvSpPr>
        <p:spPr>
          <a:xfrm>
            <a:off x="6232029" y="6140099"/>
            <a:ext cx="220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access the file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14:cNvPr>
              <p14:cNvContentPartPr/>
              <p14:nvPr/>
            </p14:nvContentPartPr>
            <p14:xfrm>
              <a:off x="7471083" y="640046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414FD8A-AD26-43E8-B535-3D7384E6141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462443" y="639182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14:cNvPr>
              <p14:cNvContentPartPr/>
              <p14:nvPr/>
            </p14:nvContentPartPr>
            <p14:xfrm>
              <a:off x="7314843" y="639290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5524BE9-379A-4827-BBDF-884D3F17803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06203" y="63839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14:cNvPr>
              <p14:cNvContentPartPr/>
              <p14:nvPr/>
            </p14:nvContentPartPr>
            <p14:xfrm>
              <a:off x="7283523" y="651782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37F5AFE-C188-4035-B297-3A0C72A843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4883" y="650918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14:cNvPr>
              <p14:cNvContentPartPr/>
              <p14:nvPr/>
            </p14:nvContentPartPr>
            <p14:xfrm>
              <a:off x="6889683" y="6549145"/>
              <a:ext cx="360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0BD0E55-04FA-4704-B6AD-EE817CC9A7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81043" y="6540505"/>
                <a:ext cx="21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14:cNvPr>
              <p14:cNvContentPartPr/>
              <p14:nvPr/>
            </p14:nvContentPartPr>
            <p14:xfrm>
              <a:off x="5345643" y="3102505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0F228E9-44ED-4739-A97B-694E929122B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36643" y="3093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14:cNvPr>
              <p14:cNvContentPartPr/>
              <p14:nvPr/>
            </p14:nvContentPartPr>
            <p14:xfrm>
              <a:off x="5939283" y="3485185"/>
              <a:ext cx="96480" cy="128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7A0594C-00F9-4651-9A53-7CA31D25B29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30283" y="3476545"/>
                <a:ext cx="114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14:cNvPr>
              <p14:cNvContentPartPr/>
              <p14:nvPr/>
            </p14:nvContentPartPr>
            <p14:xfrm>
              <a:off x="2883603" y="3286825"/>
              <a:ext cx="360" cy="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C710171-284B-44B4-843C-E85DDFC39AF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4603" y="3278185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14:cNvPr>
              <p14:cNvContentPartPr/>
              <p14:nvPr/>
            </p14:nvContentPartPr>
            <p14:xfrm>
              <a:off x="2903763" y="3204025"/>
              <a:ext cx="3600" cy="9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EF255A4-1885-4A0C-B772-3559EEAE9EE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95123" y="3195025"/>
                <a:ext cx="212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14:cNvPr>
              <p14:cNvContentPartPr/>
              <p14:nvPr/>
            </p14:nvContentPartPr>
            <p14:xfrm>
              <a:off x="5001483" y="726505"/>
              <a:ext cx="3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B3E5BC4-46FD-4FE8-B094-18EF39E512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92483" y="7175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14:cNvPr>
              <p14:cNvContentPartPr/>
              <p14:nvPr/>
            </p14:nvContentPartPr>
            <p14:xfrm>
              <a:off x="5139003" y="1204945"/>
              <a:ext cx="3600" cy="6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36CDD3A-8D05-45E8-BCD9-310AC5EE5B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30363" y="1195945"/>
                <a:ext cx="212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14:cNvPr>
              <p14:cNvContentPartPr/>
              <p14:nvPr/>
            </p14:nvContentPartPr>
            <p14:xfrm>
              <a:off x="5048283" y="929905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7694D26-5A1F-496D-95B8-AD27EF5F38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39643" y="92090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Arrow: Down 49">
            <a:extLst>
              <a:ext uri="{FF2B5EF4-FFF2-40B4-BE49-F238E27FC236}">
                <a16:creationId xmlns:a16="http://schemas.microsoft.com/office/drawing/2014/main" id="{DD1F4B19-E5E8-4AB7-BEBD-AB9FE7A14AFC}"/>
              </a:ext>
            </a:extLst>
          </p:cNvPr>
          <p:cNvSpPr/>
          <p:nvPr/>
        </p:nvSpPr>
        <p:spPr>
          <a:xfrm rot="10800000">
            <a:off x="7242861" y="5673667"/>
            <a:ext cx="45719" cy="57333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6430893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66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34E5-6F72-4375-937B-38971C2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Example of paths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C440-8473-46C8-946A-1A11FC0B1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1727" cy="4351338"/>
          </a:xfrm>
        </p:spPr>
        <p:txBody>
          <a:bodyPr/>
          <a:lstStyle/>
          <a:p>
            <a:r>
              <a:rPr lang="en-US" dirty="0"/>
              <a:t>Write an absolute path to Hello.java</a:t>
            </a:r>
          </a:p>
          <a:p>
            <a:pPr lvl="1"/>
            <a:r>
              <a:rPr lang="en-US" dirty="0"/>
              <a:t>D:\Java\beginner\Hello.java</a:t>
            </a:r>
          </a:p>
          <a:p>
            <a:r>
              <a:rPr lang="en-US" dirty="0"/>
              <a:t>Under Beginner folder, write path to </a:t>
            </a:r>
            <a:r>
              <a:rPr lang="en-US" i="1" dirty="0">
                <a:solidFill>
                  <a:srgbClr val="7030A0"/>
                </a:solidFill>
              </a:rPr>
              <a:t>Pong.java</a:t>
            </a:r>
          </a:p>
          <a:p>
            <a:pPr lvl="1"/>
            <a:r>
              <a:rPr lang="en-US" dirty="0"/>
              <a:t>absolute path</a:t>
            </a:r>
          </a:p>
          <a:p>
            <a:pPr lvl="2"/>
            <a:r>
              <a:rPr lang="en-US" dirty="0"/>
              <a:t>D:\Java\Advanced\Pong.java</a:t>
            </a:r>
          </a:p>
          <a:p>
            <a:pPr lvl="1"/>
            <a:r>
              <a:rPr lang="en-US" dirty="0"/>
              <a:t>relative path</a:t>
            </a:r>
          </a:p>
          <a:p>
            <a:pPr lvl="2"/>
            <a:r>
              <a:rPr lang="en-US" dirty="0"/>
              <a:t>..\Advance\Pong.java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90B32-AF5E-4312-B8FD-6853534D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60" y="563069"/>
            <a:ext cx="4194947" cy="592980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FC2C36-446A-450B-839E-DF94695FDCA8}"/>
              </a:ext>
            </a:extLst>
          </p:cNvPr>
          <p:cNvCxnSpPr/>
          <p:nvPr/>
        </p:nvCxnSpPr>
        <p:spPr>
          <a:xfrm>
            <a:off x="2782957" y="3339548"/>
            <a:ext cx="5804452" cy="19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FAEF0-3C48-4ED0-9469-CFD1F167E9B4}"/>
              </a:ext>
            </a:extLst>
          </p:cNvPr>
          <p:cNvCxnSpPr/>
          <p:nvPr/>
        </p:nvCxnSpPr>
        <p:spPr>
          <a:xfrm>
            <a:off x="5184250" y="2496710"/>
            <a:ext cx="3458818" cy="179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14:cNvPr>
              <p14:cNvContentPartPr/>
              <p14:nvPr/>
            </p14:nvContentPartPr>
            <p14:xfrm>
              <a:off x="-1014234" y="4419057"/>
              <a:ext cx="273240" cy="16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28741BA-8B8E-465C-AE05-8B21ED1DDD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022874" y="4410417"/>
                <a:ext cx="290880" cy="1868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9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How to Open Command Prompt?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829"/>
            <a:ext cx="5234749" cy="39754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0EFB53-6476-4967-842A-513591BAD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700"/>
          <a:stretch/>
        </p:blipFill>
        <p:spPr>
          <a:xfrm>
            <a:off x="6964437" y="2287149"/>
            <a:ext cx="4552139" cy="2507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7F14FD-64BA-4DDF-B4D5-245746F36427}"/>
              </a:ext>
            </a:extLst>
          </p:cNvPr>
          <p:cNvSpPr txBox="1"/>
          <p:nvPr/>
        </p:nvSpPr>
        <p:spPr>
          <a:xfrm>
            <a:off x="2637979" y="1590661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A14005-6231-4D70-9780-009B13F0E95F}"/>
              </a:ext>
            </a:extLst>
          </p:cNvPr>
          <p:cNvSpPr txBox="1"/>
          <p:nvPr/>
        </p:nvSpPr>
        <p:spPr>
          <a:xfrm>
            <a:off x="8855899" y="1612719"/>
            <a:ext cx="1209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</a:rPr>
              <a:t>Method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30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9DA3-4DF5-4CDD-A4D5-ABF5F3B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Absolute path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31" y="1921464"/>
            <a:ext cx="5626885" cy="16893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2522066"/>
            <a:ext cx="884228" cy="8842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90147" y="2009707"/>
            <a:ext cx="1969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Root directory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3538005"/>
            <a:ext cx="884228" cy="8842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57237" y="3811222"/>
            <a:ext cx="996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\Users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237" y="4585206"/>
            <a:ext cx="884228" cy="8842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1663" y="4864054"/>
            <a:ext cx="7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\Fxu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3399351" y="3406294"/>
            <a:ext cx="0" cy="13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10" idx="2"/>
          </p:cNvCxnSpPr>
          <p:nvPr/>
        </p:nvCxnSpPr>
        <p:spPr>
          <a:xfrm>
            <a:off x="3399351" y="4422232"/>
            <a:ext cx="0" cy="2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64846" y="2794738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C:</a:t>
            </a:r>
          </a:p>
        </p:txBody>
      </p:sp>
      <p:cxnSp>
        <p:nvCxnSpPr>
          <p:cNvPr id="21" name="Straight Arrow Connector 20"/>
          <p:cNvCxnSpPr>
            <a:cxnSpLocks/>
            <a:endCxn id="8" idx="3"/>
          </p:cNvCxnSpPr>
          <p:nvPr/>
        </p:nvCxnSpPr>
        <p:spPr>
          <a:xfrm flipH="1" flipV="1">
            <a:off x="3841465" y="2964180"/>
            <a:ext cx="1835435" cy="6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FE218D-FB3A-4368-96C3-B96769DF124E}"/>
              </a:ext>
            </a:extLst>
          </p:cNvPr>
          <p:cNvSpPr txBox="1"/>
          <p:nvPr/>
        </p:nvSpPr>
        <p:spPr>
          <a:xfrm>
            <a:off x="437592" y="2790391"/>
            <a:ext cx="2867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 volume or drive letter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6238875"/>
            <a:ext cx="12192000" cy="6191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809</Words>
  <Application>Microsoft Office PowerPoint</Application>
  <PresentationFormat>Widescreen</PresentationFormat>
  <Paragraphs>184</Paragraphs>
  <Slides>58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Office Theme</vt:lpstr>
      <vt:lpstr>DFI101 Basic Computer Skills for Digital Forensics </vt:lpstr>
      <vt:lpstr>Windows Command Line Tutorial</vt:lpstr>
      <vt:lpstr>Overview</vt:lpstr>
      <vt:lpstr>Windows File System</vt:lpstr>
      <vt:lpstr>Windows System file structure (Tree-like)</vt:lpstr>
      <vt:lpstr>Absolute and relative paths</vt:lpstr>
      <vt:lpstr>Example of paths</vt:lpstr>
      <vt:lpstr>How to Open Command Prompt?</vt:lpstr>
      <vt:lpstr>Absolute path example</vt:lpstr>
      <vt:lpstr>Change path using relative path</vt:lpstr>
      <vt:lpstr>PowerPoint Presentation</vt:lpstr>
      <vt:lpstr>How does Windows find/run your applications?</vt:lpstr>
      <vt:lpstr>PowerPoint Presentation</vt:lpstr>
      <vt:lpstr>PowerPoint Presentation</vt:lpstr>
      <vt:lpstr>PowerPoint Presentation</vt:lpstr>
      <vt:lpstr>Display root</vt:lpstr>
      <vt:lpstr>Displays a disk volume label and serial number</vt:lpstr>
      <vt:lpstr>Change to \users directory</vt:lpstr>
      <vt:lpstr>Show all files under the \Users</vt:lpstr>
      <vt:lpstr>Change directory to \Public and display the content of the folder</vt:lpstr>
      <vt:lpstr>Help command</vt:lpstr>
      <vt:lpstr>Get help when use dir</vt:lpstr>
      <vt:lpstr>Find the owner of the file</vt:lpstr>
      <vt:lpstr>Create folders and files</vt:lpstr>
      <vt:lpstr>PowerPoint Presentation</vt:lpstr>
      <vt:lpstr>Create a new text file</vt:lpstr>
      <vt:lpstr>Show the content of the file: type </vt:lpstr>
      <vt:lpstr>Show the content of the file</vt:lpstr>
      <vt:lpstr>Show the content of the file: exe command</vt:lpstr>
      <vt:lpstr>File Copy &amp; Deletion</vt:lpstr>
      <vt:lpstr>Duplicate files</vt:lpstr>
      <vt:lpstr>Copy a file to a different location</vt:lpstr>
      <vt:lpstr>Copy a file to a new folder \workspace2 without using cd command</vt:lpstr>
      <vt:lpstr>copy the whole folder to /workspace3</vt:lpstr>
      <vt:lpstr>PowerPoint Presentation</vt:lpstr>
      <vt:lpstr>Rename a file</vt:lpstr>
      <vt:lpstr>Delete a file</vt:lpstr>
      <vt:lpstr>Delete a folder (rmdir/rd)</vt:lpstr>
      <vt:lpstr>Change to a different drive</vt:lpstr>
      <vt:lpstr>Networking</vt:lpstr>
      <vt:lpstr>IP and default gateway</vt:lpstr>
      <vt:lpstr>Test network connection</vt:lpstr>
      <vt:lpstr>Test network connection</vt:lpstr>
      <vt:lpstr>Search for information</vt:lpstr>
      <vt:lpstr>How to search for a string in a file?</vt:lpstr>
      <vt:lpstr>How to find system information?</vt:lpstr>
      <vt:lpstr>How to find specific system information using pipeline |</vt:lpstr>
      <vt:lpstr>How to find system information using wmic?</vt:lpstr>
      <vt:lpstr>Find CPU/disk information </vt:lpstr>
      <vt:lpstr>How to Find the MAC Address of Your Computer ?</vt:lpstr>
      <vt:lpstr>List Processes</vt:lpstr>
      <vt:lpstr>List all Chrome Browser process</vt:lpstr>
      <vt:lpstr>Create a batch file</vt:lpstr>
      <vt:lpstr>Create a “Hello world” batch</vt:lpstr>
      <vt:lpstr>Execute “Hello World” batch</vt:lpstr>
      <vt:lpstr>Batch for showing system information </vt:lpstr>
      <vt:lpstr>Execute the batch sys_info.bat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AMINU IDRIS</cp:lastModifiedBy>
  <cp:revision>10</cp:revision>
  <dcterms:created xsi:type="dcterms:W3CDTF">2020-09-14T14:43:27Z</dcterms:created>
  <dcterms:modified xsi:type="dcterms:W3CDTF">2024-10-02T20:46:21Z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2022-09-19T12:18:20Z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493b74e1-a358-4dc4-9b7d-b5d397eb6e18</vt:lpwstr>
  </property>
  <property fmtid="{D5CDD505-2E9C-101B-9397-08002B2CF9AE}" pid="8" name="MSIP_Label_2f46707a-0714-4b19-9e75-9e86a08e862d_ContentBits">
    <vt:lpwstr>0</vt:lpwstr>
  </property>
</Properties>
</file>