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415" r:id="rId5"/>
    <p:sldId id="417" r:id="rId6"/>
    <p:sldId id="418" r:id="rId7"/>
    <p:sldId id="416" r:id="rId8"/>
    <p:sldId id="421" r:id="rId9"/>
    <p:sldId id="422" r:id="rId10"/>
    <p:sldId id="258" r:id="rId11"/>
    <p:sldId id="419" r:id="rId12"/>
    <p:sldId id="420" r:id="rId13"/>
    <p:sldId id="423" r:id="rId14"/>
    <p:sldId id="424" r:id="rId15"/>
    <p:sldId id="425" r:id="rId16"/>
    <p:sldId id="4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CAB"/>
    <a:srgbClr val="FFF87F"/>
    <a:srgbClr val="CAC3E8"/>
    <a:srgbClr val="7FD0F3"/>
    <a:srgbClr val="90D8A5"/>
    <a:srgbClr val="FFD6E4"/>
    <a:srgbClr val="BFBFBF"/>
    <a:srgbClr val="FFBF93"/>
    <a:srgbClr val="7ED0F3"/>
    <a:srgbClr val="D1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19A9E-9255-42AC-BCA1-B8693C8A0702}" v="17" dt="2021-10-15T20:32:42.7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7" autoAdjust="0"/>
    <p:restoredTop sz="83304" autoAdjust="0"/>
  </p:normalViewPr>
  <p:slideViewPr>
    <p:cSldViewPr snapToGrid="0">
      <p:cViewPr varScale="1">
        <p:scale>
          <a:sx n="72" d="100"/>
          <a:sy n="72" d="100"/>
        </p:scale>
        <p:origin x="11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D9019A9E-9255-42AC-BCA1-B8693C8A0702}"/>
    <pc:docChg chg="undo redo custSel addSld delSld modSld">
      <pc:chgData name="Weifeng Xu" userId="e7aed605-a3dd-4d5a-a692-a87037af107b" providerId="ADAL" clId="{D9019A9E-9255-42AC-BCA1-B8693C8A0702}" dt="2022-04-05T01:47:50.570" v="603" actId="947"/>
      <pc:docMkLst>
        <pc:docMk/>
      </pc:docMkLst>
      <pc:sldChg chg="modSp mod">
        <pc:chgData name="Weifeng Xu" userId="e7aed605-a3dd-4d5a-a692-a87037af107b" providerId="ADAL" clId="{D9019A9E-9255-42AC-BCA1-B8693C8A0702}" dt="2021-10-15T00:04:15.113" v="9" actId="6549"/>
        <pc:sldMkLst>
          <pc:docMk/>
          <pc:sldMk cId="162022530" sldId="256"/>
        </pc:sldMkLst>
        <pc:spChg chg="mod">
          <ac:chgData name="Weifeng Xu" userId="e7aed605-a3dd-4d5a-a692-a87037af107b" providerId="ADAL" clId="{D9019A9E-9255-42AC-BCA1-B8693C8A0702}" dt="2021-10-15T00:03:23.974" v="5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D9019A9E-9255-42AC-BCA1-B8693C8A0702}" dt="2021-10-15T00:04:15.113" v="9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new mod">
        <pc:chgData name="Weifeng Xu" userId="e7aed605-a3dd-4d5a-a692-a87037af107b" providerId="ADAL" clId="{D9019A9E-9255-42AC-BCA1-B8693C8A0702}" dt="2021-10-15T00:09:51.399" v="46" actId="14100"/>
        <pc:sldMkLst>
          <pc:docMk/>
          <pc:sldMk cId="3316440102" sldId="257"/>
        </pc:sldMkLst>
        <pc:spChg chg="mod">
          <ac:chgData name="Weifeng Xu" userId="e7aed605-a3dd-4d5a-a692-a87037af107b" providerId="ADAL" clId="{D9019A9E-9255-42AC-BCA1-B8693C8A0702}" dt="2021-10-15T00:05:25.838" v="22" actId="20577"/>
          <ac:spMkLst>
            <pc:docMk/>
            <pc:sldMk cId="3316440102" sldId="257"/>
            <ac:spMk id="2" creationId="{87949BC0-657B-4A3E-A75F-495E24FB40C3}"/>
          </ac:spMkLst>
        </pc:spChg>
        <pc:spChg chg="mod">
          <ac:chgData name="Weifeng Xu" userId="e7aed605-a3dd-4d5a-a692-a87037af107b" providerId="ADAL" clId="{D9019A9E-9255-42AC-BCA1-B8693C8A0702}" dt="2021-10-15T00:07:30.588" v="33" actId="14100"/>
          <ac:spMkLst>
            <pc:docMk/>
            <pc:sldMk cId="3316440102" sldId="257"/>
            <ac:spMk id="3" creationId="{95B407A1-1C6A-4884-A5D8-985BE2EB4A9F}"/>
          </ac:spMkLst>
        </pc:spChg>
        <pc:spChg chg="add mod">
          <ac:chgData name="Weifeng Xu" userId="e7aed605-a3dd-4d5a-a692-a87037af107b" providerId="ADAL" clId="{D9019A9E-9255-42AC-BCA1-B8693C8A0702}" dt="2021-10-15T00:09:40.821" v="42" actId="1076"/>
          <ac:spMkLst>
            <pc:docMk/>
            <pc:sldMk cId="3316440102" sldId="257"/>
            <ac:spMk id="11" creationId="{C8845CF5-A3AE-4335-849E-A561A9EF2C11}"/>
          </ac:spMkLst>
        </pc:spChg>
        <pc:spChg chg="add mod">
          <ac:chgData name="Weifeng Xu" userId="e7aed605-a3dd-4d5a-a692-a87037af107b" providerId="ADAL" clId="{D9019A9E-9255-42AC-BCA1-B8693C8A0702}" dt="2021-10-15T00:09:40.821" v="42" actId="1076"/>
          <ac:spMkLst>
            <pc:docMk/>
            <pc:sldMk cId="3316440102" sldId="257"/>
            <ac:spMk id="12" creationId="{29535171-B83D-4259-8D33-7E29C109FDC4}"/>
          </ac:spMkLst>
        </pc:spChg>
        <pc:picChg chg="add mod">
          <ac:chgData name="Weifeng Xu" userId="e7aed605-a3dd-4d5a-a692-a87037af107b" providerId="ADAL" clId="{D9019A9E-9255-42AC-BCA1-B8693C8A0702}" dt="2021-10-15T00:09:44.065" v="43" actId="1076"/>
          <ac:picMkLst>
            <pc:docMk/>
            <pc:sldMk cId="3316440102" sldId="257"/>
            <ac:picMk id="4" creationId="{378BEBBB-1929-442E-B622-E4BEA9B59C06}"/>
          </ac:picMkLst>
        </pc:picChg>
        <pc:picChg chg="add mod">
          <ac:chgData name="Weifeng Xu" userId="e7aed605-a3dd-4d5a-a692-a87037af107b" providerId="ADAL" clId="{D9019A9E-9255-42AC-BCA1-B8693C8A0702}" dt="2021-10-15T00:09:40.821" v="42" actId="1076"/>
          <ac:picMkLst>
            <pc:docMk/>
            <pc:sldMk cId="3316440102" sldId="257"/>
            <ac:picMk id="9" creationId="{97BB7193-D09A-4675-820E-33866C0865AB}"/>
          </ac:picMkLst>
        </pc:picChg>
        <pc:picChg chg="add mod">
          <ac:chgData name="Weifeng Xu" userId="e7aed605-a3dd-4d5a-a692-a87037af107b" providerId="ADAL" clId="{D9019A9E-9255-42AC-BCA1-B8693C8A0702}" dt="2021-10-15T00:09:40.821" v="42" actId="1076"/>
          <ac:picMkLst>
            <pc:docMk/>
            <pc:sldMk cId="3316440102" sldId="257"/>
            <ac:picMk id="10" creationId="{9A12C390-2F1C-43E6-8C7D-075AFCE30EA0}"/>
          </ac:picMkLst>
        </pc:picChg>
        <pc:cxnChg chg="add mod">
          <ac:chgData name="Weifeng Xu" userId="e7aed605-a3dd-4d5a-a692-a87037af107b" providerId="ADAL" clId="{D9019A9E-9255-42AC-BCA1-B8693C8A0702}" dt="2021-10-15T00:09:25.960" v="40" actId="14100"/>
          <ac:cxnSpMkLst>
            <pc:docMk/>
            <pc:sldMk cId="3316440102" sldId="257"/>
            <ac:cxnSpMk id="6" creationId="{DC3094FA-17E4-4E94-9DE4-F46BBD41CB22}"/>
          </ac:cxnSpMkLst>
        </pc:cxnChg>
        <pc:cxnChg chg="add mod">
          <ac:chgData name="Weifeng Xu" userId="e7aed605-a3dd-4d5a-a692-a87037af107b" providerId="ADAL" clId="{D9019A9E-9255-42AC-BCA1-B8693C8A0702}" dt="2021-10-15T00:09:51.399" v="46" actId="14100"/>
          <ac:cxnSpMkLst>
            <pc:docMk/>
            <pc:sldMk cId="3316440102" sldId="257"/>
            <ac:cxnSpMk id="13" creationId="{CD46DBCF-C217-4B1C-838B-2686822A5253}"/>
          </ac:cxnSpMkLst>
        </pc:cxnChg>
      </pc:sldChg>
      <pc:sldChg chg="addSp delSp modSp new mod modClrScheme chgLayout modNotesTx">
        <pc:chgData name="Weifeng Xu" userId="e7aed605-a3dd-4d5a-a692-a87037af107b" providerId="ADAL" clId="{D9019A9E-9255-42AC-BCA1-B8693C8A0702}" dt="2021-10-15T00:34:34.355" v="181"/>
        <pc:sldMkLst>
          <pc:docMk/>
          <pc:sldMk cId="3370729199" sldId="258"/>
        </pc:sldMkLst>
        <pc:spChg chg="del mod ord">
          <ac:chgData name="Weifeng Xu" userId="e7aed605-a3dd-4d5a-a692-a87037af107b" providerId="ADAL" clId="{D9019A9E-9255-42AC-BCA1-B8693C8A0702}" dt="2021-10-15T00:24:06.580" v="84" actId="700"/>
          <ac:spMkLst>
            <pc:docMk/>
            <pc:sldMk cId="3370729199" sldId="258"/>
            <ac:spMk id="2" creationId="{7F80B6BE-6E1C-4D49-ACE5-CE67F7444670}"/>
          </ac:spMkLst>
        </pc:spChg>
        <pc:spChg chg="del">
          <ac:chgData name="Weifeng Xu" userId="e7aed605-a3dd-4d5a-a692-a87037af107b" providerId="ADAL" clId="{D9019A9E-9255-42AC-BCA1-B8693C8A0702}" dt="2021-10-15T00:24:06.580" v="84" actId="700"/>
          <ac:spMkLst>
            <pc:docMk/>
            <pc:sldMk cId="3370729199" sldId="258"/>
            <ac:spMk id="3" creationId="{D253F1D7-00E1-420F-AE46-7158348A9093}"/>
          </ac:spMkLst>
        </pc:spChg>
        <pc:spChg chg="add mod ord">
          <ac:chgData name="Weifeng Xu" userId="e7aed605-a3dd-4d5a-a692-a87037af107b" providerId="ADAL" clId="{D9019A9E-9255-42AC-BCA1-B8693C8A0702}" dt="2021-10-15T00:33:47.967" v="130" actId="6549"/>
          <ac:spMkLst>
            <pc:docMk/>
            <pc:sldMk cId="3370729199" sldId="258"/>
            <ac:spMk id="4" creationId="{49CD7C46-CE12-4255-B980-82E33DE37DC9}"/>
          </ac:spMkLst>
        </pc:spChg>
        <pc:spChg chg="add del mod">
          <ac:chgData name="Weifeng Xu" userId="e7aed605-a3dd-4d5a-a692-a87037af107b" providerId="ADAL" clId="{D9019A9E-9255-42AC-BCA1-B8693C8A0702}" dt="2021-10-15T00:34:34.355" v="181"/>
          <ac:spMkLst>
            <pc:docMk/>
            <pc:sldMk cId="3370729199" sldId="258"/>
            <ac:spMk id="11" creationId="{D8951C65-30A8-4A0A-93D6-CAA5852811E9}"/>
          </ac:spMkLst>
        </pc:spChg>
        <pc:spChg chg="add mod">
          <ac:chgData name="Weifeng Xu" userId="e7aed605-a3dd-4d5a-a692-a87037af107b" providerId="ADAL" clId="{D9019A9E-9255-42AC-BCA1-B8693C8A0702}" dt="2021-10-15T00:34:19.791" v="164" actId="20577"/>
          <ac:spMkLst>
            <pc:docMk/>
            <pc:sldMk cId="3370729199" sldId="258"/>
            <ac:spMk id="14" creationId="{78C97E84-77B0-4C95-8DAD-B1F5C3E663AA}"/>
          </ac:spMkLst>
        </pc:spChg>
        <pc:spChg chg="add mod">
          <ac:chgData name="Weifeng Xu" userId="e7aed605-a3dd-4d5a-a692-a87037af107b" providerId="ADAL" clId="{D9019A9E-9255-42AC-BCA1-B8693C8A0702}" dt="2021-10-15T00:34:32.502" v="179" actId="20577"/>
          <ac:spMkLst>
            <pc:docMk/>
            <pc:sldMk cId="3370729199" sldId="258"/>
            <ac:spMk id="15" creationId="{5608EE9E-A6EA-48E1-9E53-8FDBA4484717}"/>
          </ac:spMkLst>
        </pc:spChg>
        <pc:picChg chg="add mod">
          <ac:chgData name="Weifeng Xu" userId="e7aed605-a3dd-4d5a-a692-a87037af107b" providerId="ADAL" clId="{D9019A9E-9255-42AC-BCA1-B8693C8A0702}" dt="2021-10-15T00:33:28.682" v="118" actId="1076"/>
          <ac:picMkLst>
            <pc:docMk/>
            <pc:sldMk cId="3370729199" sldId="258"/>
            <ac:picMk id="6" creationId="{AA000703-5421-49D0-BB82-708A0E14B6D0}"/>
          </ac:picMkLst>
        </pc:picChg>
        <pc:picChg chg="add del">
          <ac:chgData name="Weifeng Xu" userId="e7aed605-a3dd-4d5a-a692-a87037af107b" providerId="ADAL" clId="{D9019A9E-9255-42AC-BCA1-B8693C8A0702}" dt="2021-10-15T00:28:30.383" v="87" actId="22"/>
          <ac:picMkLst>
            <pc:docMk/>
            <pc:sldMk cId="3370729199" sldId="258"/>
            <ac:picMk id="8" creationId="{FAD0FAA2-B2B5-48BE-9D93-93F9A7233DC6}"/>
          </ac:picMkLst>
        </pc:picChg>
        <pc:picChg chg="add mod">
          <ac:chgData name="Weifeng Xu" userId="e7aed605-a3dd-4d5a-a692-a87037af107b" providerId="ADAL" clId="{D9019A9E-9255-42AC-BCA1-B8693C8A0702}" dt="2021-10-15T00:33:30.962" v="119" actId="1076"/>
          <ac:picMkLst>
            <pc:docMk/>
            <pc:sldMk cId="3370729199" sldId="258"/>
            <ac:picMk id="10" creationId="{7ED28243-8D02-445E-BF86-7FC994511B55}"/>
          </ac:picMkLst>
        </pc:picChg>
        <pc:picChg chg="add del">
          <ac:chgData name="Weifeng Xu" userId="e7aed605-a3dd-4d5a-a692-a87037af107b" providerId="ADAL" clId="{D9019A9E-9255-42AC-BCA1-B8693C8A0702}" dt="2021-10-15T00:33:56.112" v="133" actId="22"/>
          <ac:picMkLst>
            <pc:docMk/>
            <pc:sldMk cId="3370729199" sldId="258"/>
            <ac:picMk id="13" creationId="{0C020A8C-5375-445C-B761-1EF93BB91FF1}"/>
          </ac:picMkLst>
        </pc:picChg>
      </pc:sldChg>
      <pc:sldChg chg="modSp new mod">
        <pc:chgData name="Weifeng Xu" userId="e7aed605-a3dd-4d5a-a692-a87037af107b" providerId="ADAL" clId="{D9019A9E-9255-42AC-BCA1-B8693C8A0702}" dt="2021-10-15T00:47:56.840" v="355" actId="20577"/>
        <pc:sldMkLst>
          <pc:docMk/>
          <pc:sldMk cId="4092098042" sldId="259"/>
        </pc:sldMkLst>
        <pc:spChg chg="mod">
          <ac:chgData name="Weifeng Xu" userId="e7aed605-a3dd-4d5a-a692-a87037af107b" providerId="ADAL" clId="{D9019A9E-9255-42AC-BCA1-B8693C8A0702}" dt="2021-10-15T00:10:04.517" v="48"/>
          <ac:spMkLst>
            <pc:docMk/>
            <pc:sldMk cId="4092098042" sldId="259"/>
            <ac:spMk id="2" creationId="{2907FB5B-A21B-4257-93F8-71F7AD12AB8E}"/>
          </ac:spMkLst>
        </pc:spChg>
        <pc:spChg chg="mod">
          <ac:chgData name="Weifeng Xu" userId="e7aed605-a3dd-4d5a-a692-a87037af107b" providerId="ADAL" clId="{D9019A9E-9255-42AC-BCA1-B8693C8A0702}" dt="2021-10-15T00:47:56.840" v="355" actId="20577"/>
          <ac:spMkLst>
            <pc:docMk/>
            <pc:sldMk cId="4092098042" sldId="259"/>
            <ac:spMk id="3" creationId="{59CF8C13-3CB0-4D12-96F4-0F4EA09736E4}"/>
          </ac:spMkLst>
        </pc:spChg>
      </pc:sldChg>
      <pc:sldChg chg="del">
        <pc:chgData name="Weifeng Xu" userId="e7aed605-a3dd-4d5a-a692-a87037af107b" providerId="ADAL" clId="{D9019A9E-9255-42AC-BCA1-B8693C8A0702}" dt="2021-10-15T00:02:24.074" v="2" actId="47"/>
        <pc:sldMkLst>
          <pc:docMk/>
          <pc:sldMk cId="3551568013" sldId="304"/>
        </pc:sldMkLst>
      </pc:sldChg>
      <pc:sldChg chg="del">
        <pc:chgData name="Weifeng Xu" userId="e7aed605-a3dd-4d5a-a692-a87037af107b" providerId="ADAL" clId="{D9019A9E-9255-42AC-BCA1-B8693C8A0702}" dt="2021-10-15T00:03:37.096" v="6" actId="47"/>
        <pc:sldMkLst>
          <pc:docMk/>
          <pc:sldMk cId="3880498667" sldId="306"/>
        </pc:sldMkLst>
      </pc:sldChg>
      <pc:sldChg chg="del">
        <pc:chgData name="Weifeng Xu" userId="e7aed605-a3dd-4d5a-a692-a87037af107b" providerId="ADAL" clId="{D9019A9E-9255-42AC-BCA1-B8693C8A0702}" dt="2021-10-15T00:02:25.450" v="4" actId="47"/>
        <pc:sldMkLst>
          <pc:docMk/>
          <pc:sldMk cId="928789415" sldId="307"/>
        </pc:sldMkLst>
      </pc:sldChg>
      <pc:sldChg chg="del">
        <pc:chgData name="Weifeng Xu" userId="e7aed605-a3dd-4d5a-a692-a87037af107b" providerId="ADAL" clId="{D9019A9E-9255-42AC-BCA1-B8693C8A0702}" dt="2021-10-15T00:03:37.804" v="7" actId="47"/>
        <pc:sldMkLst>
          <pc:docMk/>
          <pc:sldMk cId="3069373520" sldId="308"/>
        </pc:sldMkLst>
      </pc:sldChg>
      <pc:sldChg chg="del">
        <pc:chgData name="Weifeng Xu" userId="e7aed605-a3dd-4d5a-a692-a87037af107b" providerId="ADAL" clId="{D9019A9E-9255-42AC-BCA1-B8693C8A0702}" dt="2021-10-15T00:02:23.417" v="0" actId="47"/>
        <pc:sldMkLst>
          <pc:docMk/>
          <pc:sldMk cId="4217461118" sldId="309"/>
        </pc:sldMkLst>
      </pc:sldChg>
      <pc:sldChg chg="del">
        <pc:chgData name="Weifeng Xu" userId="e7aed605-a3dd-4d5a-a692-a87037af107b" providerId="ADAL" clId="{D9019A9E-9255-42AC-BCA1-B8693C8A0702}" dt="2021-10-15T00:02:23.836" v="1" actId="47"/>
        <pc:sldMkLst>
          <pc:docMk/>
          <pc:sldMk cId="1863833040" sldId="310"/>
        </pc:sldMkLst>
      </pc:sldChg>
      <pc:sldChg chg="del">
        <pc:chgData name="Weifeng Xu" userId="e7aed605-a3dd-4d5a-a692-a87037af107b" providerId="ADAL" clId="{D9019A9E-9255-42AC-BCA1-B8693C8A0702}" dt="2021-10-15T00:02:24.673" v="3" actId="47"/>
        <pc:sldMkLst>
          <pc:docMk/>
          <pc:sldMk cId="2638533410" sldId="311"/>
        </pc:sldMkLst>
      </pc:sldChg>
      <pc:sldChg chg="del">
        <pc:chgData name="Weifeng Xu" userId="e7aed605-a3dd-4d5a-a692-a87037af107b" providerId="ADAL" clId="{D9019A9E-9255-42AC-BCA1-B8693C8A0702}" dt="2021-10-15T00:03:39.207" v="8" actId="47"/>
        <pc:sldMkLst>
          <pc:docMk/>
          <pc:sldMk cId="2003676083" sldId="312"/>
        </pc:sldMkLst>
      </pc:sldChg>
      <pc:sldChg chg="add">
        <pc:chgData name="Weifeng Xu" userId="e7aed605-a3dd-4d5a-a692-a87037af107b" providerId="ADAL" clId="{D9019A9E-9255-42AC-BCA1-B8693C8A0702}" dt="2021-10-15T00:10:39.999" v="51"/>
        <pc:sldMkLst>
          <pc:docMk/>
          <pc:sldMk cId="562288036" sldId="415"/>
        </pc:sldMkLst>
      </pc:sldChg>
      <pc:sldChg chg="addSp modSp add mod">
        <pc:chgData name="Weifeng Xu" userId="e7aed605-a3dd-4d5a-a692-a87037af107b" providerId="ADAL" clId="{D9019A9E-9255-42AC-BCA1-B8693C8A0702}" dt="2022-04-05T01:47:50.570" v="603" actId="947"/>
        <pc:sldMkLst>
          <pc:docMk/>
          <pc:sldMk cId="224486651" sldId="416"/>
        </pc:sldMkLst>
        <pc:graphicFrameChg chg="mod modGraphic">
          <ac:chgData name="Weifeng Xu" userId="e7aed605-a3dd-4d5a-a692-a87037af107b" providerId="ADAL" clId="{D9019A9E-9255-42AC-BCA1-B8693C8A0702}" dt="2022-04-05T01:47:50.570" v="603" actId="947"/>
          <ac:graphicFrameMkLst>
            <pc:docMk/>
            <pc:sldMk cId="224486651" sldId="416"/>
            <ac:graphicFrameMk id="4" creationId="{00000000-0000-0000-0000-000000000000}"/>
          </ac:graphicFrameMkLst>
        </pc:graphicFrameChg>
        <pc:picChg chg="add mod">
          <ac:chgData name="Weifeng Xu" userId="e7aed605-a3dd-4d5a-a692-a87037af107b" providerId="ADAL" clId="{D9019A9E-9255-42AC-BCA1-B8693C8A0702}" dt="2021-10-15T20:37:44.766" v="553" actId="1076"/>
          <ac:picMkLst>
            <pc:docMk/>
            <pc:sldMk cId="224486651" sldId="416"/>
            <ac:picMk id="5" creationId="{DBB306C8-E20E-4871-9420-598164F62D8B}"/>
          </ac:picMkLst>
        </pc:picChg>
        <pc:picChg chg="add mod">
          <ac:chgData name="Weifeng Xu" userId="e7aed605-a3dd-4d5a-a692-a87037af107b" providerId="ADAL" clId="{D9019A9E-9255-42AC-BCA1-B8693C8A0702}" dt="2021-10-15T20:38:22.302" v="555" actId="1076"/>
          <ac:picMkLst>
            <pc:docMk/>
            <pc:sldMk cId="224486651" sldId="416"/>
            <ac:picMk id="7" creationId="{36E1A81F-3ED2-4FC6-862E-3C2CA8039B24}"/>
          </ac:picMkLst>
        </pc:picChg>
      </pc:sldChg>
      <pc:sldChg chg="add">
        <pc:chgData name="Weifeng Xu" userId="e7aed605-a3dd-4d5a-a692-a87037af107b" providerId="ADAL" clId="{D9019A9E-9255-42AC-BCA1-B8693C8A0702}" dt="2021-10-15T00:10:39.999" v="51"/>
        <pc:sldMkLst>
          <pc:docMk/>
          <pc:sldMk cId="799004438" sldId="417"/>
        </pc:sldMkLst>
      </pc:sldChg>
      <pc:sldChg chg="add">
        <pc:chgData name="Weifeng Xu" userId="e7aed605-a3dd-4d5a-a692-a87037af107b" providerId="ADAL" clId="{D9019A9E-9255-42AC-BCA1-B8693C8A0702}" dt="2021-10-15T00:10:39.999" v="51"/>
        <pc:sldMkLst>
          <pc:docMk/>
          <pc:sldMk cId="1192972722" sldId="418"/>
        </pc:sldMkLst>
      </pc:sldChg>
      <pc:sldChg chg="addSp delSp modSp new mod modClrScheme chgLayout">
        <pc:chgData name="Weifeng Xu" userId="e7aed605-a3dd-4d5a-a692-a87037af107b" providerId="ADAL" clId="{D9019A9E-9255-42AC-BCA1-B8693C8A0702}" dt="2021-10-15T02:15:55.409" v="362" actId="1076"/>
        <pc:sldMkLst>
          <pc:docMk/>
          <pc:sldMk cId="4052186884" sldId="419"/>
        </pc:sldMkLst>
        <pc:spChg chg="del">
          <ac:chgData name="Weifeng Xu" userId="e7aed605-a3dd-4d5a-a692-a87037af107b" providerId="ADAL" clId="{D9019A9E-9255-42AC-BCA1-B8693C8A0702}" dt="2021-10-15T00:31:04.373" v="112" actId="700"/>
          <ac:spMkLst>
            <pc:docMk/>
            <pc:sldMk cId="4052186884" sldId="419"/>
            <ac:spMk id="2" creationId="{78314E9C-1379-4499-AED5-4B2E68FF77F0}"/>
          </ac:spMkLst>
        </pc:spChg>
        <pc:picChg chg="add mod">
          <ac:chgData name="Weifeng Xu" userId="e7aed605-a3dd-4d5a-a692-a87037af107b" providerId="ADAL" clId="{D9019A9E-9255-42AC-BCA1-B8693C8A0702}" dt="2021-10-15T02:15:51.262" v="361" actId="1076"/>
          <ac:picMkLst>
            <pc:docMk/>
            <pc:sldMk cId="4052186884" sldId="419"/>
            <ac:picMk id="4" creationId="{89A9B104-52BE-493B-8867-3B12F6712575}"/>
          </ac:picMkLst>
        </pc:picChg>
        <pc:picChg chg="add mod">
          <ac:chgData name="Weifeng Xu" userId="e7aed605-a3dd-4d5a-a692-a87037af107b" providerId="ADAL" clId="{D9019A9E-9255-42AC-BCA1-B8693C8A0702}" dt="2021-10-15T02:15:55.409" v="362" actId="1076"/>
          <ac:picMkLst>
            <pc:docMk/>
            <pc:sldMk cId="4052186884" sldId="419"/>
            <ac:picMk id="6" creationId="{DB64CA3E-E047-41E8-8E8E-91211124B705}"/>
          </ac:picMkLst>
        </pc:picChg>
      </pc:sldChg>
      <pc:sldChg chg="addSp delSp modSp new mod modClrScheme chgLayout modNotesTx">
        <pc:chgData name="Weifeng Xu" userId="e7aed605-a3dd-4d5a-a692-a87037af107b" providerId="ADAL" clId="{D9019A9E-9255-42AC-BCA1-B8693C8A0702}" dt="2021-10-15T02:20:50.089" v="377" actId="1076"/>
        <pc:sldMkLst>
          <pc:docMk/>
          <pc:sldMk cId="1508043852" sldId="420"/>
        </pc:sldMkLst>
        <pc:spChg chg="add mod ord">
          <ac:chgData name="Weifeng Xu" userId="e7aed605-a3dd-4d5a-a692-a87037af107b" providerId="ADAL" clId="{D9019A9E-9255-42AC-BCA1-B8693C8A0702}" dt="2021-10-15T02:18:22.017" v="375" actId="20577"/>
          <ac:spMkLst>
            <pc:docMk/>
            <pc:sldMk cId="1508043852" sldId="420"/>
            <ac:spMk id="6" creationId="{0E78B69B-8349-4412-A3C9-7EA7B4046BB4}"/>
          </ac:spMkLst>
        </pc:spChg>
        <pc:picChg chg="add del mod">
          <ac:chgData name="Weifeng Xu" userId="e7aed605-a3dd-4d5a-a692-a87037af107b" providerId="ADAL" clId="{D9019A9E-9255-42AC-BCA1-B8693C8A0702}" dt="2021-10-15T00:43:50.879" v="282" actId="21"/>
          <ac:picMkLst>
            <pc:docMk/>
            <pc:sldMk cId="1508043852" sldId="420"/>
            <ac:picMk id="3" creationId="{58AAA2EC-8950-4B70-9191-DE8D2FB15D03}"/>
          </ac:picMkLst>
        </pc:picChg>
        <pc:picChg chg="add mod">
          <ac:chgData name="Weifeng Xu" userId="e7aed605-a3dd-4d5a-a692-a87037af107b" providerId="ADAL" clId="{D9019A9E-9255-42AC-BCA1-B8693C8A0702}" dt="2021-10-15T02:20:50.089" v="377" actId="1076"/>
          <ac:picMkLst>
            <pc:docMk/>
            <pc:sldMk cId="1508043852" sldId="420"/>
            <ac:picMk id="5" creationId="{1F3A72BE-9D79-43E8-BF1C-D5A77B918965}"/>
          </ac:picMkLst>
        </pc:picChg>
      </pc:sldChg>
      <pc:sldChg chg="addSp modSp new mod modClrScheme chgLayout">
        <pc:chgData name="Weifeng Xu" userId="e7aed605-a3dd-4d5a-a692-a87037af107b" providerId="ADAL" clId="{D9019A9E-9255-42AC-BCA1-B8693C8A0702}" dt="2021-10-15T00:39:52.096" v="220" actId="20577"/>
        <pc:sldMkLst>
          <pc:docMk/>
          <pc:sldMk cId="1820687581" sldId="421"/>
        </pc:sldMkLst>
        <pc:spChg chg="add mod">
          <ac:chgData name="Weifeng Xu" userId="e7aed605-a3dd-4d5a-a692-a87037af107b" providerId="ADAL" clId="{D9019A9E-9255-42AC-BCA1-B8693C8A0702}" dt="2021-10-15T00:39:52.096" v="220" actId="20577"/>
          <ac:spMkLst>
            <pc:docMk/>
            <pc:sldMk cId="1820687581" sldId="421"/>
            <ac:spMk id="2" creationId="{18170B69-EA63-4869-BA75-998D6D4DE4EA}"/>
          </ac:spMkLst>
        </pc:spChg>
        <pc:spChg chg="add mod">
          <ac:chgData name="Weifeng Xu" userId="e7aed605-a3dd-4d5a-a692-a87037af107b" providerId="ADAL" clId="{D9019A9E-9255-42AC-BCA1-B8693C8A0702}" dt="2021-10-15T00:39:28.193" v="188" actId="700"/>
          <ac:spMkLst>
            <pc:docMk/>
            <pc:sldMk cId="1820687581" sldId="421"/>
            <ac:spMk id="3" creationId="{483B5B43-6705-42EC-8492-77D2016A7FA0}"/>
          </ac:spMkLst>
        </pc:spChg>
      </pc:sldChg>
      <pc:sldChg chg="addSp delSp modSp new mod modClrScheme chgLayout">
        <pc:chgData name="Weifeng Xu" userId="e7aed605-a3dd-4d5a-a692-a87037af107b" providerId="ADAL" clId="{D9019A9E-9255-42AC-BCA1-B8693C8A0702}" dt="2021-10-15T00:44:53.124" v="288" actId="1076"/>
        <pc:sldMkLst>
          <pc:docMk/>
          <pc:sldMk cId="1954140258" sldId="422"/>
        </pc:sldMkLst>
        <pc:spChg chg="del mod ord">
          <ac:chgData name="Weifeng Xu" userId="e7aed605-a3dd-4d5a-a692-a87037af107b" providerId="ADAL" clId="{D9019A9E-9255-42AC-BCA1-B8693C8A0702}" dt="2021-10-15T00:40:00.345" v="222" actId="700"/>
          <ac:spMkLst>
            <pc:docMk/>
            <pc:sldMk cId="1954140258" sldId="422"/>
            <ac:spMk id="2" creationId="{E5387E0A-7376-4C4F-8F86-5C1204574EE8}"/>
          </ac:spMkLst>
        </pc:spChg>
        <pc:spChg chg="del mod ord">
          <ac:chgData name="Weifeng Xu" userId="e7aed605-a3dd-4d5a-a692-a87037af107b" providerId="ADAL" clId="{D9019A9E-9255-42AC-BCA1-B8693C8A0702}" dt="2021-10-15T00:40:00.345" v="222" actId="700"/>
          <ac:spMkLst>
            <pc:docMk/>
            <pc:sldMk cId="1954140258" sldId="422"/>
            <ac:spMk id="3" creationId="{74F53D68-2418-458F-A358-821A0FAAED89}"/>
          </ac:spMkLst>
        </pc:spChg>
        <pc:spChg chg="add mod ord">
          <ac:chgData name="Weifeng Xu" userId="e7aed605-a3dd-4d5a-a692-a87037af107b" providerId="ADAL" clId="{D9019A9E-9255-42AC-BCA1-B8693C8A0702}" dt="2021-10-15T00:40:06.411" v="223"/>
          <ac:spMkLst>
            <pc:docMk/>
            <pc:sldMk cId="1954140258" sldId="422"/>
            <ac:spMk id="4" creationId="{01BDFF4D-D658-49EE-850B-B03089033162}"/>
          </ac:spMkLst>
        </pc:spChg>
        <pc:spChg chg="add mod ord">
          <ac:chgData name="Weifeng Xu" userId="e7aed605-a3dd-4d5a-a692-a87037af107b" providerId="ADAL" clId="{D9019A9E-9255-42AC-BCA1-B8693C8A0702}" dt="2021-10-15T00:44:51.641" v="287" actId="14100"/>
          <ac:spMkLst>
            <pc:docMk/>
            <pc:sldMk cId="1954140258" sldId="422"/>
            <ac:spMk id="5" creationId="{2B123390-27C3-4E53-930F-C02DA8464201}"/>
          </ac:spMkLst>
        </pc:spChg>
        <pc:picChg chg="add mod">
          <ac:chgData name="Weifeng Xu" userId="e7aed605-a3dd-4d5a-a692-a87037af107b" providerId="ADAL" clId="{D9019A9E-9255-42AC-BCA1-B8693C8A0702}" dt="2021-10-15T00:44:53.124" v="288" actId="1076"/>
          <ac:picMkLst>
            <pc:docMk/>
            <pc:sldMk cId="1954140258" sldId="422"/>
            <ac:picMk id="6" creationId="{23F03207-C146-476A-97DE-D53A592A58D2}"/>
          </ac:picMkLst>
        </pc:picChg>
      </pc:sldChg>
      <pc:sldChg chg="addSp modSp new mod">
        <pc:chgData name="Weifeng Xu" userId="e7aed605-a3dd-4d5a-a692-a87037af107b" providerId="ADAL" clId="{D9019A9E-9255-42AC-BCA1-B8693C8A0702}" dt="2021-10-15T02:21:35.056" v="395" actId="1076"/>
        <pc:sldMkLst>
          <pc:docMk/>
          <pc:sldMk cId="3613171099" sldId="423"/>
        </pc:sldMkLst>
        <pc:spChg chg="mod">
          <ac:chgData name="Weifeng Xu" userId="e7aed605-a3dd-4d5a-a692-a87037af107b" providerId="ADAL" clId="{D9019A9E-9255-42AC-BCA1-B8693C8A0702}" dt="2021-10-15T02:21:00.006" v="392" actId="20577"/>
          <ac:spMkLst>
            <pc:docMk/>
            <pc:sldMk cId="3613171099" sldId="423"/>
            <ac:spMk id="2" creationId="{CC86AF3E-CC44-45DF-B9E4-BE27C761EAE6}"/>
          </ac:spMkLst>
        </pc:spChg>
        <pc:picChg chg="add mod">
          <ac:chgData name="Weifeng Xu" userId="e7aed605-a3dd-4d5a-a692-a87037af107b" providerId="ADAL" clId="{D9019A9E-9255-42AC-BCA1-B8693C8A0702}" dt="2021-10-15T02:21:35.056" v="395" actId="1076"/>
          <ac:picMkLst>
            <pc:docMk/>
            <pc:sldMk cId="3613171099" sldId="423"/>
            <ac:picMk id="4" creationId="{4FC018F2-8D77-42B1-8B08-2E7A7FE33851}"/>
          </ac:picMkLst>
        </pc:picChg>
      </pc:sldChg>
      <pc:sldChg chg="addSp modSp new mod">
        <pc:chgData name="Weifeng Xu" userId="e7aed605-a3dd-4d5a-a692-a87037af107b" providerId="ADAL" clId="{D9019A9E-9255-42AC-BCA1-B8693C8A0702}" dt="2021-10-15T20:40:34.215" v="587" actId="20577"/>
        <pc:sldMkLst>
          <pc:docMk/>
          <pc:sldMk cId="886675415" sldId="424"/>
        </pc:sldMkLst>
        <pc:spChg chg="mod">
          <ac:chgData name="Weifeng Xu" userId="e7aed605-a3dd-4d5a-a692-a87037af107b" providerId="ADAL" clId="{D9019A9E-9255-42AC-BCA1-B8693C8A0702}" dt="2021-10-15T20:40:34.215" v="587" actId="20577"/>
          <ac:spMkLst>
            <pc:docMk/>
            <pc:sldMk cId="886675415" sldId="424"/>
            <ac:spMk id="2" creationId="{EED3AF8E-F397-458C-80C3-D90A21EB3DDA}"/>
          </ac:spMkLst>
        </pc:spChg>
        <pc:spChg chg="add mod">
          <ac:chgData name="Weifeng Xu" userId="e7aed605-a3dd-4d5a-a692-a87037af107b" providerId="ADAL" clId="{D9019A9E-9255-42AC-BCA1-B8693C8A0702}" dt="2021-10-15T02:35:20.383" v="460" actId="313"/>
          <ac:spMkLst>
            <pc:docMk/>
            <pc:sldMk cId="886675415" sldId="424"/>
            <ac:spMk id="5" creationId="{3B6AA953-AFBA-46CA-A958-7B8F7FBCC97F}"/>
          </ac:spMkLst>
        </pc:spChg>
        <pc:picChg chg="add mod">
          <ac:chgData name="Weifeng Xu" userId="e7aed605-a3dd-4d5a-a692-a87037af107b" providerId="ADAL" clId="{D9019A9E-9255-42AC-BCA1-B8693C8A0702}" dt="2021-10-15T02:34:48.158" v="429" actId="1076"/>
          <ac:picMkLst>
            <pc:docMk/>
            <pc:sldMk cId="886675415" sldId="424"/>
            <ac:picMk id="4" creationId="{A6DD2105-6736-4F8B-8960-DDE6C0164DC6}"/>
          </ac:picMkLst>
        </pc:picChg>
      </pc:sldChg>
      <pc:sldChg chg="addSp delSp new mod modClrScheme chgLayout">
        <pc:chgData name="Weifeng Xu" userId="e7aed605-a3dd-4d5a-a692-a87037af107b" providerId="ADAL" clId="{D9019A9E-9255-42AC-BCA1-B8693C8A0702}" dt="2021-10-15T02:33:59.122" v="428" actId="700"/>
        <pc:sldMkLst>
          <pc:docMk/>
          <pc:sldMk cId="4264243913" sldId="425"/>
        </pc:sldMkLst>
        <pc:spChg chg="del">
          <ac:chgData name="Weifeng Xu" userId="e7aed605-a3dd-4d5a-a692-a87037af107b" providerId="ADAL" clId="{D9019A9E-9255-42AC-BCA1-B8693C8A0702}" dt="2021-10-15T02:33:59.122" v="428" actId="700"/>
          <ac:spMkLst>
            <pc:docMk/>
            <pc:sldMk cId="4264243913" sldId="425"/>
            <ac:spMk id="2" creationId="{835E2D85-002E-4D22-9C4E-ECFF7EBE9962}"/>
          </ac:spMkLst>
        </pc:spChg>
        <pc:picChg chg="add">
          <ac:chgData name="Weifeng Xu" userId="e7aed605-a3dd-4d5a-a692-a87037af107b" providerId="ADAL" clId="{D9019A9E-9255-42AC-BCA1-B8693C8A0702}" dt="2021-10-15T02:33:53.777" v="427" actId="22"/>
          <ac:picMkLst>
            <pc:docMk/>
            <pc:sldMk cId="4264243913" sldId="425"/>
            <ac:picMk id="4" creationId="{3FE7952E-6E78-4EEB-BA5F-DDBD90F8A6D5}"/>
          </ac:picMkLst>
        </pc:picChg>
      </pc:sldChg>
      <pc:sldChg chg="addSp delSp modSp new mod modClrScheme chgLayout">
        <pc:chgData name="Weifeng Xu" userId="e7aed605-a3dd-4d5a-a692-a87037af107b" providerId="ADAL" clId="{D9019A9E-9255-42AC-BCA1-B8693C8A0702}" dt="2021-10-15T02:44:43.806" v="507" actId="1076"/>
        <pc:sldMkLst>
          <pc:docMk/>
          <pc:sldMk cId="303898996" sldId="426"/>
        </pc:sldMkLst>
        <pc:spChg chg="add mod ord">
          <ac:chgData name="Weifeng Xu" userId="e7aed605-a3dd-4d5a-a692-a87037af107b" providerId="ADAL" clId="{D9019A9E-9255-42AC-BCA1-B8693C8A0702}" dt="2021-10-15T02:43:16.125" v="501" actId="20577"/>
          <ac:spMkLst>
            <pc:docMk/>
            <pc:sldMk cId="303898996" sldId="426"/>
            <ac:spMk id="6" creationId="{193AC02F-86D1-422D-BDFD-5496AF4CFA70}"/>
          </ac:spMkLst>
        </pc:spChg>
        <pc:spChg chg="add mod">
          <ac:chgData name="Weifeng Xu" userId="e7aed605-a3dd-4d5a-a692-a87037af107b" providerId="ADAL" clId="{D9019A9E-9255-42AC-BCA1-B8693C8A0702}" dt="2021-10-15T02:43:42.285" v="506" actId="1076"/>
          <ac:spMkLst>
            <pc:docMk/>
            <pc:sldMk cId="303898996" sldId="426"/>
            <ac:spMk id="8" creationId="{83D419EA-38E3-48CF-AAB7-D9027A16D1FA}"/>
          </ac:spMkLst>
        </pc:spChg>
        <pc:picChg chg="add del mod">
          <ac:chgData name="Weifeng Xu" userId="e7aed605-a3dd-4d5a-a692-a87037af107b" providerId="ADAL" clId="{D9019A9E-9255-42AC-BCA1-B8693C8A0702}" dt="2021-10-15T02:43:30.352" v="503" actId="478"/>
          <ac:picMkLst>
            <pc:docMk/>
            <pc:sldMk cId="303898996" sldId="426"/>
            <ac:picMk id="3" creationId="{FB86D1A8-550E-42C4-B464-122DFCA96155}"/>
          </ac:picMkLst>
        </pc:picChg>
        <pc:picChg chg="add mod">
          <ac:chgData name="Weifeng Xu" userId="e7aed605-a3dd-4d5a-a692-a87037af107b" providerId="ADAL" clId="{D9019A9E-9255-42AC-BCA1-B8693C8A0702}" dt="2021-10-15T02:44:43.806" v="507" actId="1076"/>
          <ac:picMkLst>
            <pc:docMk/>
            <pc:sldMk cId="303898996" sldId="426"/>
            <ac:picMk id="5" creationId="{9A0BF910-A649-4EF8-A69D-63D53BCD9B07}"/>
          </ac:picMkLst>
        </pc:picChg>
      </pc:sldChg>
    </pc:docChg>
  </pc:docChgLst>
  <pc:docChgLst>
    <pc:chgData name="Weifeng Xu" userId="e7aed605-a3dd-4d5a-a692-a87037af107b" providerId="ADAL" clId="{C409630A-84B6-4A23-AB6D-385EB5AA5C42}"/>
    <pc:docChg chg="undo custSel addSld modSld sldOrd">
      <pc:chgData name="Weifeng Xu" userId="e7aed605-a3dd-4d5a-a692-a87037af107b" providerId="ADAL" clId="{C409630A-84B6-4A23-AB6D-385EB5AA5C42}" dt="2021-09-14T02:11:40.312" v="1175" actId="20577"/>
      <pc:docMkLst>
        <pc:docMk/>
      </pc:docMkLst>
      <pc:sldChg chg="modNotesTx">
        <pc:chgData name="Weifeng Xu" userId="e7aed605-a3dd-4d5a-a692-a87037af107b" providerId="ADAL" clId="{C409630A-84B6-4A23-AB6D-385EB5AA5C42}" dt="2021-09-07T13:11:08.090" v="391"/>
        <pc:sldMkLst>
          <pc:docMk/>
          <pc:sldMk cId="3880498667" sldId="306"/>
        </pc:sldMkLst>
      </pc:sldChg>
      <pc:sldChg chg="modSp mod">
        <pc:chgData name="Weifeng Xu" userId="e7aed605-a3dd-4d5a-a692-a87037af107b" providerId="ADAL" clId="{C409630A-84B6-4A23-AB6D-385EB5AA5C42}" dt="2021-08-31T13:50:36.156" v="0" actId="14100"/>
        <pc:sldMkLst>
          <pc:docMk/>
          <pc:sldMk cId="928789415" sldId="307"/>
        </pc:sldMkLst>
        <pc:spChg chg="mod">
          <ac:chgData name="Weifeng Xu" userId="e7aed605-a3dd-4d5a-a692-a87037af107b" providerId="ADAL" clId="{C409630A-84B6-4A23-AB6D-385EB5AA5C42}" dt="2021-08-31T13:50:36.156" v="0" actId="14100"/>
          <ac:spMkLst>
            <pc:docMk/>
            <pc:sldMk cId="928789415" sldId="307"/>
            <ac:spMk id="7" creationId="{00000000-0000-0000-0000-000000000000}"/>
          </ac:spMkLst>
        </pc:spChg>
      </pc:sldChg>
      <pc:sldChg chg="addSp delSp modSp new mod chgLayout">
        <pc:chgData name="Weifeng Xu" userId="e7aed605-a3dd-4d5a-a692-a87037af107b" providerId="ADAL" clId="{C409630A-84B6-4A23-AB6D-385EB5AA5C42}" dt="2021-09-07T12:13:36.660" v="121" actId="20577"/>
        <pc:sldMkLst>
          <pc:docMk/>
          <pc:sldMk cId="4217461118" sldId="309"/>
        </pc:sldMkLst>
        <pc:spChg chg="del">
          <ac:chgData name="Weifeng Xu" userId="e7aed605-a3dd-4d5a-a692-a87037af107b" providerId="ADAL" clId="{C409630A-84B6-4A23-AB6D-385EB5AA5C42}" dt="2021-08-31T13:54:58.455" v="2" actId="700"/>
          <ac:spMkLst>
            <pc:docMk/>
            <pc:sldMk cId="4217461118" sldId="309"/>
            <ac:spMk id="2" creationId="{33ABEDE2-E5BB-4F46-A636-184CCE759D45}"/>
          </ac:spMkLst>
        </pc:spChg>
        <pc:spChg chg="del">
          <ac:chgData name="Weifeng Xu" userId="e7aed605-a3dd-4d5a-a692-a87037af107b" providerId="ADAL" clId="{C409630A-84B6-4A23-AB6D-385EB5AA5C42}" dt="2021-08-31T13:54:58.455" v="2" actId="700"/>
          <ac:spMkLst>
            <pc:docMk/>
            <pc:sldMk cId="4217461118" sldId="309"/>
            <ac:spMk id="3" creationId="{70CD124A-67A2-4449-A585-7E5A421D5DC4}"/>
          </ac:spMkLst>
        </pc:spChg>
        <pc:spChg chg="add mod ord">
          <ac:chgData name="Weifeng Xu" userId="e7aed605-a3dd-4d5a-a692-a87037af107b" providerId="ADAL" clId="{C409630A-84B6-4A23-AB6D-385EB5AA5C42}" dt="2021-08-31T13:55:03.092" v="10" actId="20577"/>
          <ac:spMkLst>
            <pc:docMk/>
            <pc:sldMk cId="4217461118" sldId="309"/>
            <ac:spMk id="4" creationId="{DD942F69-0583-43B4-97E2-A99DDD7BFCCE}"/>
          </ac:spMkLst>
        </pc:spChg>
        <pc:spChg chg="add mod ord">
          <ac:chgData name="Weifeng Xu" userId="e7aed605-a3dd-4d5a-a692-a87037af107b" providerId="ADAL" clId="{C409630A-84B6-4A23-AB6D-385EB5AA5C42}" dt="2021-09-07T12:13:36.660" v="121" actId="20577"/>
          <ac:spMkLst>
            <pc:docMk/>
            <pc:sldMk cId="4217461118" sldId="309"/>
            <ac:spMk id="5" creationId="{72521232-DA9F-4C94-9BE6-17798B6A40F0}"/>
          </ac:spMkLst>
        </pc:spChg>
      </pc:sldChg>
      <pc:sldChg chg="addSp delSp modSp new mod ord modClrScheme chgLayout">
        <pc:chgData name="Weifeng Xu" userId="e7aed605-a3dd-4d5a-a692-a87037af107b" providerId="ADAL" clId="{C409630A-84B6-4A23-AB6D-385EB5AA5C42}" dt="2021-09-07T12:14:34.617" v="127" actId="14100"/>
        <pc:sldMkLst>
          <pc:docMk/>
          <pc:sldMk cId="1863833040" sldId="310"/>
        </pc:sldMkLst>
        <pc:spChg chg="del mod ord">
          <ac:chgData name="Weifeng Xu" userId="e7aed605-a3dd-4d5a-a692-a87037af107b" providerId="ADAL" clId="{C409630A-84B6-4A23-AB6D-385EB5AA5C42}" dt="2021-09-07T12:13:45.713" v="122" actId="700"/>
          <ac:spMkLst>
            <pc:docMk/>
            <pc:sldMk cId="1863833040" sldId="310"/>
            <ac:spMk id="2" creationId="{1F82E46D-5009-43EB-BB45-2C282CEF80D5}"/>
          </ac:spMkLst>
        </pc:spChg>
        <pc:spChg chg="del">
          <ac:chgData name="Weifeng Xu" userId="e7aed605-a3dd-4d5a-a692-a87037af107b" providerId="ADAL" clId="{C409630A-84B6-4A23-AB6D-385EB5AA5C42}" dt="2021-09-07T12:13:45.713" v="122" actId="700"/>
          <ac:spMkLst>
            <pc:docMk/>
            <pc:sldMk cId="1863833040" sldId="310"/>
            <ac:spMk id="3" creationId="{2C122267-CD55-48B7-A60F-4FD5D820EBFB}"/>
          </ac:spMkLst>
        </pc:spChg>
        <pc:spChg chg="add del mod ord">
          <ac:chgData name="Weifeng Xu" userId="e7aed605-a3dd-4d5a-a692-a87037af107b" providerId="ADAL" clId="{C409630A-84B6-4A23-AB6D-385EB5AA5C42}" dt="2021-09-07T12:14:27.954" v="123" actId="700"/>
          <ac:spMkLst>
            <pc:docMk/>
            <pc:sldMk cId="1863833040" sldId="310"/>
            <ac:spMk id="4" creationId="{4810D0F2-3820-4C5B-8E55-0AF8256652D8}"/>
          </ac:spMkLst>
        </pc:spChg>
        <pc:picChg chg="add mod">
          <ac:chgData name="Weifeng Xu" userId="e7aed605-a3dd-4d5a-a692-a87037af107b" providerId="ADAL" clId="{C409630A-84B6-4A23-AB6D-385EB5AA5C42}" dt="2021-09-07T12:14:34.617" v="127" actId="14100"/>
          <ac:picMkLst>
            <pc:docMk/>
            <pc:sldMk cId="1863833040" sldId="310"/>
            <ac:picMk id="6" creationId="{0EFF31E4-C818-41B6-9B7D-F5C842816111}"/>
          </ac:picMkLst>
        </pc:picChg>
      </pc:sldChg>
      <pc:sldChg chg="addSp modSp new mod ord">
        <pc:chgData name="Weifeng Xu" userId="e7aed605-a3dd-4d5a-a692-a87037af107b" providerId="ADAL" clId="{C409630A-84B6-4A23-AB6D-385EB5AA5C42}" dt="2021-09-07T13:06:25.492" v="387" actId="207"/>
        <pc:sldMkLst>
          <pc:docMk/>
          <pc:sldMk cId="2638533410" sldId="311"/>
        </pc:sldMkLst>
        <pc:spChg chg="mod">
          <ac:chgData name="Weifeng Xu" userId="e7aed605-a3dd-4d5a-a692-a87037af107b" providerId="ADAL" clId="{C409630A-84B6-4A23-AB6D-385EB5AA5C42}" dt="2021-09-07T12:28:36.717" v="190" actId="313"/>
          <ac:spMkLst>
            <pc:docMk/>
            <pc:sldMk cId="2638533410" sldId="311"/>
            <ac:spMk id="2" creationId="{5CF2947B-AC4E-43B3-8E10-F086AF2017CD}"/>
          </ac:spMkLst>
        </pc:spChg>
        <pc:spChg chg="add mod">
          <ac:chgData name="Weifeng Xu" userId="e7aed605-a3dd-4d5a-a692-a87037af107b" providerId="ADAL" clId="{C409630A-84B6-4A23-AB6D-385EB5AA5C42}" dt="2021-09-07T13:03:08.900" v="386" actId="1076"/>
          <ac:spMkLst>
            <pc:docMk/>
            <pc:sldMk cId="2638533410" sldId="311"/>
            <ac:spMk id="5" creationId="{652C1141-755E-4EE2-9AE9-FE82CB423BFC}"/>
          </ac:spMkLst>
        </pc:spChg>
        <pc:spChg chg="add mod">
          <ac:chgData name="Weifeng Xu" userId="e7aed605-a3dd-4d5a-a692-a87037af107b" providerId="ADAL" clId="{C409630A-84B6-4A23-AB6D-385EB5AA5C42}" dt="2021-09-07T13:06:25.492" v="387" actId="207"/>
          <ac:spMkLst>
            <pc:docMk/>
            <pc:sldMk cId="2638533410" sldId="311"/>
            <ac:spMk id="7" creationId="{A36976F5-618E-4806-80B8-86F1D47E00E6}"/>
          </ac:spMkLst>
        </pc:spChg>
        <pc:spChg chg="add mod">
          <ac:chgData name="Weifeng Xu" userId="e7aed605-a3dd-4d5a-a692-a87037af107b" providerId="ADAL" clId="{C409630A-84B6-4A23-AB6D-385EB5AA5C42}" dt="2021-09-07T12:36:46.824" v="331" actId="1076"/>
          <ac:spMkLst>
            <pc:docMk/>
            <pc:sldMk cId="2638533410" sldId="311"/>
            <ac:spMk id="8" creationId="{F0EB6B0A-FA78-4429-A20F-FA01798CA510}"/>
          </ac:spMkLst>
        </pc:spChg>
        <pc:spChg chg="add">
          <ac:chgData name="Weifeng Xu" userId="e7aed605-a3dd-4d5a-a692-a87037af107b" providerId="ADAL" clId="{C409630A-84B6-4A23-AB6D-385EB5AA5C42}" dt="2021-09-07T12:36:52.423" v="332" actId="11529"/>
          <ac:spMkLst>
            <pc:docMk/>
            <pc:sldMk cId="2638533410" sldId="311"/>
            <ac:spMk id="9" creationId="{4E63FFEE-3CE6-4B70-97F4-55A5C0D888CA}"/>
          </ac:spMkLst>
        </pc:spChg>
        <pc:picChg chg="add mod">
          <ac:chgData name="Weifeng Xu" userId="e7aed605-a3dd-4d5a-a692-a87037af107b" providerId="ADAL" clId="{C409630A-84B6-4A23-AB6D-385EB5AA5C42}" dt="2021-09-07T12:32:35.792" v="224" actId="1076"/>
          <ac:picMkLst>
            <pc:docMk/>
            <pc:sldMk cId="2638533410" sldId="311"/>
            <ac:picMk id="4" creationId="{33B0866F-680A-4EBD-B7B8-2B205A9DF28C}"/>
          </ac:picMkLst>
        </pc:picChg>
        <pc:picChg chg="add mod">
          <ac:chgData name="Weifeng Xu" userId="e7aed605-a3dd-4d5a-a692-a87037af107b" providerId="ADAL" clId="{C409630A-84B6-4A23-AB6D-385EB5AA5C42}" dt="2021-09-07T12:34:36.869" v="246" actId="1076"/>
          <ac:picMkLst>
            <pc:docMk/>
            <pc:sldMk cId="2638533410" sldId="311"/>
            <ac:picMk id="6" creationId="{C975F3CF-24F3-4BCD-8ADE-F312D70B14D4}"/>
          </ac:picMkLst>
        </pc:picChg>
        <pc:picChg chg="add mod">
          <ac:chgData name="Weifeng Xu" userId="e7aed605-a3dd-4d5a-a692-a87037af107b" providerId="ADAL" clId="{C409630A-84B6-4A23-AB6D-385EB5AA5C42}" dt="2021-09-07T13:03:06.423" v="385" actId="1076"/>
          <ac:picMkLst>
            <pc:docMk/>
            <pc:sldMk cId="2638533410" sldId="311"/>
            <ac:picMk id="1026" creationId="{08097FE0-29C2-49C8-8FC0-215DC73E87CD}"/>
          </ac:picMkLst>
        </pc:picChg>
      </pc:sldChg>
      <pc:sldChg chg="addSp delSp modSp new mod modClrScheme chgLayout">
        <pc:chgData name="Weifeng Xu" userId="e7aed605-a3dd-4d5a-a692-a87037af107b" providerId="ADAL" clId="{C409630A-84B6-4A23-AB6D-385EB5AA5C42}" dt="2021-09-14T02:11:40.312" v="1175" actId="20577"/>
        <pc:sldMkLst>
          <pc:docMk/>
          <pc:sldMk cId="2003676083" sldId="312"/>
        </pc:sldMkLst>
        <pc:spChg chg="del mod ord">
          <ac:chgData name="Weifeng Xu" userId="e7aed605-a3dd-4d5a-a692-a87037af107b" providerId="ADAL" clId="{C409630A-84B6-4A23-AB6D-385EB5AA5C42}" dt="2021-09-07T13:12:27.927" v="393" actId="700"/>
          <ac:spMkLst>
            <pc:docMk/>
            <pc:sldMk cId="2003676083" sldId="312"/>
            <ac:spMk id="2" creationId="{A366396E-AF52-4128-AD99-07BC53FC2D9F}"/>
          </ac:spMkLst>
        </pc:spChg>
        <pc:spChg chg="add mod ord">
          <ac:chgData name="Weifeng Xu" userId="e7aed605-a3dd-4d5a-a692-a87037af107b" providerId="ADAL" clId="{C409630A-84B6-4A23-AB6D-385EB5AA5C42}" dt="2021-09-14T02:09:05.057" v="1152" actId="6549"/>
          <ac:spMkLst>
            <pc:docMk/>
            <pc:sldMk cId="2003676083" sldId="312"/>
            <ac:spMk id="3" creationId="{38C0F097-7109-4F29-88C2-FD56C88EE3AC}"/>
          </ac:spMkLst>
        </pc:spChg>
        <pc:spChg chg="add mod ord">
          <ac:chgData name="Weifeng Xu" userId="e7aed605-a3dd-4d5a-a692-a87037af107b" providerId="ADAL" clId="{C409630A-84B6-4A23-AB6D-385EB5AA5C42}" dt="2021-09-14T02:11:40.312" v="1175" actId="20577"/>
          <ac:spMkLst>
            <pc:docMk/>
            <pc:sldMk cId="2003676083" sldId="312"/>
            <ac:spMk id="4" creationId="{FD94543E-EB57-4939-A8DE-34C9821FC8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http://www.sleuthkit.org/sleuthkit/docs/api-docs/4.9.0/basicpage.html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https://raw.githubusercontent.com/frankwxu/digital-forensics-lab/main/Basic_Computer_Skills_for_Forensics/steganography/_tower_original_image_for_lab.bmp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steghide</a:t>
            </a:r>
            <a:r>
              <a:rPr lang="en-GB" dirty="0"/>
              <a:t> embed -</a:t>
            </a:r>
            <a:r>
              <a:rPr lang="en-GB" dirty="0" err="1"/>
              <a:t>ef</a:t>
            </a:r>
            <a:r>
              <a:rPr lang="en-GB" dirty="0"/>
              <a:t> secret.txt -</a:t>
            </a:r>
            <a:r>
              <a:rPr lang="en-GB" dirty="0" err="1"/>
              <a:t>cf</a:t>
            </a:r>
            <a:r>
              <a:rPr lang="en-GB" dirty="0"/>
              <a:t> _tower_original_image_for_lab.bmp -p 1234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B1F9C-8941-BEFE-F92C-812CCC8F7B34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D7C46-CE12-4255-B980-82E33DE3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lab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00703-5421-49D0-BB82-708A0E14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" y="2118024"/>
            <a:ext cx="12147333" cy="1897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28243-8D02-445E-BF86-7FC994511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" y="4583222"/>
            <a:ext cx="7674005" cy="1638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C97E84-77B0-4C95-8DAD-B1F5C3E663AA}"/>
              </a:ext>
            </a:extLst>
          </p:cNvPr>
          <p:cNvSpPr txBox="1"/>
          <p:nvPr/>
        </p:nvSpPr>
        <p:spPr>
          <a:xfrm>
            <a:off x="0" y="1748692"/>
            <a:ext cx="25035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a bmp picture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8EE9E-A6EA-48E1-9E53-8FDBA4484717}"/>
              </a:ext>
            </a:extLst>
          </p:cNvPr>
          <p:cNvSpPr txBox="1"/>
          <p:nvPr/>
        </p:nvSpPr>
        <p:spPr>
          <a:xfrm>
            <a:off x="0" y="4200234"/>
            <a:ext cx="130715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file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157561F-C3BE-9760-99BC-B63A69782605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72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A9B104-52BE-493B-8867-3B12F671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17" y="1291509"/>
            <a:ext cx="7186283" cy="5433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4CA3E-E047-41E8-8E8E-91211124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59" y="323460"/>
            <a:ext cx="9000000" cy="876376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7BF06CEC-7886-0171-888F-79DF8872EDC4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18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3A72BE-9D79-43E8-BF1C-D5A77B918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9" y="1986796"/>
            <a:ext cx="9716342" cy="275105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E78B69B-8349-4412-A3C9-7EA7B404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a file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8929763-EB7D-D00E-1931-56391759F7DE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04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AF3E-CC44-45DF-B9E4-BE27C761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018F2-8D77-42B1-8B08-2E7A7FE3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3544"/>
            <a:ext cx="9815411" cy="1867062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834B5C11-AAA0-25BC-3E8F-EC7093A57055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17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AF8E-F397-458C-80C3-D90A21E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Cracker password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D2105-6736-4F8B-8960-DDE6C016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149"/>
            <a:ext cx="8024555" cy="2674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AA953-AFBA-46CA-A958-7B8F7FBCC97F}"/>
              </a:ext>
            </a:extLst>
          </p:cNvPr>
          <p:cNvSpPr txBox="1"/>
          <p:nvPr/>
        </p:nvSpPr>
        <p:spPr>
          <a:xfrm>
            <a:off x="838200" y="2098480"/>
            <a:ext cx="26950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a password dictionary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11563C9-6C9F-86AC-3F8C-0D94070BEB1D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67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E7952E-6E78-4EEB-BA5F-DDBD90F8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7" y="1375232"/>
            <a:ext cx="11598645" cy="4107536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03F2DEF8-B9F2-210E-50F0-82CF3A0AAC59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4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0BF910-A649-4EF8-A69D-63D53BCD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4176"/>
            <a:ext cx="9419136" cy="45114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93AC02F-86D1-422D-BDFD-5496AF4C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cracking (</a:t>
            </a:r>
            <a:r>
              <a:rPr lang="en-US" dirty="0" err="1"/>
              <a:t>stegseek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419EA-38E3-48CF-AAB7-D9027A16D1FA}"/>
              </a:ext>
            </a:extLst>
          </p:cNvPr>
          <p:cNvSpPr txBox="1"/>
          <p:nvPr/>
        </p:nvSpPr>
        <p:spPr>
          <a:xfrm>
            <a:off x="3009900" y="158083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https://github.com/RickdeJager/stegseek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8BC68FF-6D98-5748-39DA-53FC527707E9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9BC0-657B-4A3E-A75F-495E24FB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steganography?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07A1-1C6A-4884-A5D8-985BE2EB4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164" cy="4351338"/>
          </a:xfrm>
        </p:spPr>
        <p:txBody>
          <a:bodyPr/>
          <a:lstStyle/>
          <a:p>
            <a:r>
              <a:rPr lang="en-US" dirty="0"/>
              <a:t>Steganography hides information inside another file</a:t>
            </a:r>
          </a:p>
          <a:p>
            <a:pPr lvl="1"/>
            <a:r>
              <a:rPr lang="en-US" dirty="0"/>
              <a:t>Insertion </a:t>
            </a:r>
          </a:p>
          <a:p>
            <a:pPr lvl="1"/>
            <a:r>
              <a:rPr lang="en-US" dirty="0"/>
              <a:t>substitution: </a:t>
            </a:r>
            <a:r>
              <a:rPr lang="en-GB" dirty="0"/>
              <a:t>Replaces bits of the host file with other bits of data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BEBBB-1929-442E-B622-E4BEA9B5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60" y="1127057"/>
            <a:ext cx="5473758" cy="25243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3094FA-17E4-4E94-9DE4-F46BBD41CB22}"/>
              </a:ext>
            </a:extLst>
          </p:cNvPr>
          <p:cNvCxnSpPr>
            <a:cxnSpLocks/>
          </p:cNvCxnSpPr>
          <p:nvPr/>
        </p:nvCxnSpPr>
        <p:spPr>
          <a:xfrm flipV="1">
            <a:off x="2964873" y="3087824"/>
            <a:ext cx="3283527" cy="9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7BB7193-D09A-4675-820E-33866C086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24" y="3895080"/>
            <a:ext cx="1443369" cy="2395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12C390-2F1C-43E6-8C7D-075AFCE30E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43" y="3895080"/>
            <a:ext cx="1474902" cy="2447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45CF5-A3AE-4335-849E-A561A9EF2C11}"/>
              </a:ext>
            </a:extLst>
          </p:cNvPr>
          <p:cNvSpPr txBox="1"/>
          <p:nvPr/>
        </p:nvSpPr>
        <p:spPr>
          <a:xfrm>
            <a:off x="7160624" y="635778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Original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35171-B83D-4259-8D33-7E29C109FDC4}"/>
              </a:ext>
            </a:extLst>
          </p:cNvPr>
          <p:cNvSpPr txBox="1"/>
          <p:nvPr/>
        </p:nvSpPr>
        <p:spPr>
          <a:xfrm>
            <a:off x="8603993" y="635778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Image with a secret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6DBCF-C217-4B1C-838B-2686822A5253}"/>
              </a:ext>
            </a:extLst>
          </p:cNvPr>
          <p:cNvCxnSpPr>
            <a:cxnSpLocks/>
          </p:cNvCxnSpPr>
          <p:nvPr/>
        </p:nvCxnSpPr>
        <p:spPr>
          <a:xfrm>
            <a:off x="3338946" y="4329546"/>
            <a:ext cx="3616036" cy="76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>
            <a:extLst>
              <a:ext uri="{FF2B5EF4-FFF2-40B4-BE49-F238E27FC236}">
                <a16:creationId xmlns:a16="http://schemas.microsoft.com/office/drawing/2014/main" id="{CC41404A-87EB-E15D-BD94-3B7672CBDC58}"/>
              </a:ext>
            </a:extLst>
          </p:cNvPr>
          <p:cNvSpPr txBox="1"/>
          <p:nvPr/>
        </p:nvSpPr>
        <p:spPr>
          <a:xfrm>
            <a:off x="11164186" y="6366190"/>
            <a:ext cx="1027814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5FE21B0-0330-A69D-4778-CF0FADA26346}"/>
              </a:ext>
            </a:extLst>
          </p:cNvPr>
          <p:cNvSpPr txBox="1"/>
          <p:nvPr/>
        </p:nvSpPr>
        <p:spPr>
          <a:xfrm>
            <a:off x="0" y="6366190"/>
            <a:ext cx="5188688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44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FB5B-A21B-4257-93F8-71F7AD12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8C13-3CB0-4D12-96F4-0F4EA097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Often use BMP(bitmaps) image</a:t>
            </a:r>
          </a:p>
          <a:p>
            <a:pPr lvl="1"/>
            <a:r>
              <a:rPr lang="en-US" dirty="0"/>
              <a:t>other formats are supported as well</a:t>
            </a:r>
          </a:p>
          <a:p>
            <a:r>
              <a:rPr lang="en-US" sz="2800" dirty="0"/>
              <a:t>Replaces bits of the host file with other bits of data</a:t>
            </a:r>
          </a:p>
          <a:p>
            <a:r>
              <a:rPr lang="en-US" sz="2800" dirty="0"/>
              <a:t>Usually change the last two LSBs (least significant bit)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1D4F3-BD97-47B8-69C4-756643863938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09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</a:t>
            </a:r>
          </a:p>
        </p:txBody>
      </p:sp>
      <p:pic>
        <p:nvPicPr>
          <p:cNvPr id="1026" name="Picture 2" descr="http://paulbourke.net/dataformats/bitmaps/definition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4" y="1865316"/>
            <a:ext cx="5379836" cy="365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aulbourke.net/dataformats/bitmaps/colourdepthfi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17" y="3136031"/>
            <a:ext cx="4102100" cy="14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061" y="175424"/>
            <a:ext cx="1721243" cy="2343379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DD758597-44F2-E9AE-8F65-F9F623F43DFC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28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Image result for 24 bit rgb h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37" y="245161"/>
            <a:ext cx="3862451" cy="62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aulbourke.net/dataformats/bitmaps/colourdepthfi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78" y="2640563"/>
            <a:ext cx="4102100" cy="14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8578" y="1320461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" panose="02020603050405020304" pitchFamily="18" charset="0"/>
              </a:rPr>
              <a:t>24 bit RGB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5614E-51DF-3972-E2D0-A234D21C4F2A}"/>
              </a:ext>
            </a:extLst>
          </p:cNvPr>
          <p:cNvSpPr txBox="1"/>
          <p:nvPr/>
        </p:nvSpPr>
        <p:spPr>
          <a:xfrm>
            <a:off x="10823944" y="6366190"/>
            <a:ext cx="1368056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B9CF041-D755-6160-978A-52F0292644B0}"/>
              </a:ext>
            </a:extLst>
          </p:cNvPr>
          <p:cNvSpPr txBox="1"/>
          <p:nvPr/>
        </p:nvSpPr>
        <p:spPr>
          <a:xfrm>
            <a:off x="0" y="6366190"/>
            <a:ext cx="4869925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00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07" y="-817"/>
            <a:ext cx="32926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57021-E175-19DE-75B1-7F298F42DC01}"/>
              </a:ext>
            </a:extLst>
          </p:cNvPr>
          <p:cNvSpPr txBox="1"/>
          <p:nvPr/>
        </p:nvSpPr>
        <p:spPr>
          <a:xfrm>
            <a:off x="7272670" y="6366190"/>
            <a:ext cx="491933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D645A11-F4A9-CA8C-AA67-C64EAA6DA330}"/>
              </a:ext>
            </a:extLst>
          </p:cNvPr>
          <p:cNvSpPr txBox="1"/>
          <p:nvPr/>
        </p:nvSpPr>
        <p:spPr>
          <a:xfrm>
            <a:off x="0" y="6366190"/>
            <a:ext cx="3019647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97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965169"/>
              </p:ext>
            </p:extLst>
          </p:nvPr>
        </p:nvGraphicFramePr>
        <p:xfrm>
          <a:off x="1273778" y="924657"/>
          <a:ext cx="8792372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298">
                  <a:extLst>
                    <a:ext uri="{9D8B030D-6E8A-4147-A177-3AD203B41FA5}">
                      <a16:colId xmlns:a16="http://schemas.microsoft.com/office/drawing/2014/main" val="3617638007"/>
                    </a:ext>
                  </a:extLst>
                </a:gridCol>
                <a:gridCol w="234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7994">
                  <a:extLst>
                    <a:ext uri="{9D8B030D-6E8A-4147-A177-3AD203B41FA5}">
                      <a16:colId xmlns:a16="http://schemas.microsoft.com/office/drawing/2014/main" val="960096872"/>
                    </a:ext>
                  </a:extLst>
                </a:gridCol>
              </a:tblGrid>
              <a:tr h="5092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Original Pixel Color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Bit breakdown of a secret Letter “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A=(01 00 00 01)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dirty="0"/>
                        <a:t>”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1010 10 </a:t>
                      </a: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AA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1010 10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1001 11 </a:t>
                      </a: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9D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1001</a:t>
                      </a:r>
                      <a:r>
                        <a:rPr lang="en-US" sz="2400" baseline="0" dirty="0"/>
                        <a:t> 11 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9C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1111 00 </a:t>
                      </a: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F0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1111 00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0011 11 </a:t>
                      </a:r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0011 11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B306C8-E20E-4871-9420-598164F6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78" y="4131858"/>
            <a:ext cx="6302286" cy="112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1A81F-3ED2-4FC6-862E-3C2CA803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78" y="5388038"/>
            <a:ext cx="6203218" cy="472481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DAD619B7-D0E9-2BB7-E2A4-CB70BFD5F8A6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8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0B69-EA63-4869-BA75-998D6D4D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a data file using </a:t>
            </a:r>
            <a:r>
              <a:rPr lang="en-US" dirty="0" err="1"/>
              <a:t>steghide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B5B43-6705-42EC-8492-77D2016A7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9033D-F0FF-EA9C-61B5-DBFAD834C189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68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DFF4D-D658-49EE-850B-B030890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steghide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23390-27C3-4E53-930F-C02DA846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0025"/>
          </a:xfrm>
        </p:spPr>
        <p:txBody>
          <a:bodyPr/>
          <a:lstStyle/>
          <a:p>
            <a:r>
              <a:rPr lang="en-GB" dirty="0"/>
              <a:t>Hides data file in some of the least significant bits of another file </a:t>
            </a:r>
          </a:p>
          <a:p>
            <a:pPr lvl="1"/>
            <a:r>
              <a:rPr lang="en-GB" dirty="0"/>
              <a:t>bmp, jpeg, wav and au files, </a:t>
            </a:r>
          </a:p>
          <a:p>
            <a:r>
              <a:rPr lang="en-GB" dirty="0"/>
              <a:t>Support encryption 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03207-C146-476A-97DE-D53A592A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7400"/>
            <a:ext cx="9045724" cy="3101609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C1898B93-C502-D7F6-CB94-DFE85099BAE3}"/>
              </a:ext>
            </a:extLst>
          </p:cNvPr>
          <p:cNvSpPr txBox="1"/>
          <p:nvPr/>
        </p:nvSpPr>
        <p:spPr>
          <a:xfrm>
            <a:off x="0" y="6366190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13811</TotalTime>
  <Words>273</Words>
  <Application>Microsoft Office PowerPoint</Application>
  <PresentationFormat>Widescreen</PresentationFormat>
  <Paragraphs>53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Office Theme</vt:lpstr>
      <vt:lpstr>Steganography</vt:lpstr>
      <vt:lpstr>What is steganography?</vt:lpstr>
      <vt:lpstr>Substitution</vt:lpstr>
      <vt:lpstr>Bitmaps</vt:lpstr>
      <vt:lpstr>PowerPoint Presentation</vt:lpstr>
      <vt:lpstr>PowerPoint Presentation</vt:lpstr>
      <vt:lpstr>PowerPoint Presentation</vt:lpstr>
      <vt:lpstr>Hide a data file using steghide</vt:lpstr>
      <vt:lpstr>steghide</vt:lpstr>
      <vt:lpstr>Prepare lab files</vt:lpstr>
      <vt:lpstr>PowerPoint Presentation</vt:lpstr>
      <vt:lpstr>Hide a file</vt:lpstr>
      <vt:lpstr>Extract a file</vt:lpstr>
      <vt:lpstr>Cracker password</vt:lpstr>
      <vt:lpstr>PowerPoint Presentation</vt:lpstr>
      <vt:lpstr>Faster cracking (stegseek)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AMINU IDRIS</cp:lastModifiedBy>
  <cp:revision>1137</cp:revision>
  <dcterms:created xsi:type="dcterms:W3CDTF">2020-09-14T14:43:27Z</dcterms:created>
  <dcterms:modified xsi:type="dcterms:W3CDTF">2024-10-23T17:55:01Z</dcterms:modified>
</cp:coreProperties>
</file>