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d2408359a_0_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d2408359a_0_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d2408359a_0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d2408359a_0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d2408359a_0_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d2408359a_0_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d2408359a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d2408359a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d2408359a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d2408359a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d2408359a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d2408359a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d2408359a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d2408359a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d2408359a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d2408359a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d2408359a_0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d2408359a_0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d2408359a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d2408359a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d2408359a_0_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d2408359a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383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2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0" name="Google Shape;130;p2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9" name="Google Shape;109;p2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/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Daniel</cp:lastModifiedBy>
  <cp:revision>1</cp:revision>
  <dcterms:created xsi:type="dcterms:W3CDTF">2024-02-06T09:33:40Z</dcterms:created>
  <dcterms:modified xsi:type="dcterms:W3CDTF">2024-02-06T09:33:40Z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AF3B3C5BD53241F39628688893DBA9E4_12</vt:lpwstr>
  </property>
  <property fmtid="{D5CDD505-2E9C-101B-9397-08002B2CF9AE}" pid="3" name="KSOProductBuildVer">
    <vt:lpwstr>1033-12.2.0.13431</vt:lpwstr>
  </property>
</Properties>
</file>