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97280" cy="1097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55448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your padi padi store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54864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FFFF"/>
                </a:solidFill>
                <a:latin typeface="Segoe Print"/>
              </a:defRPr>
            </a:pPr>
            <a:r>
              <a:t>PRICE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FFFFFF"/>
                </a:solidFill>
                <a:latin typeface="Segoe Print"/>
              </a:defRPr>
            </a:pPr>
            <a:r>
              <a:t>GOLDEN PENNY SPAGHETTI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  <a:latin typeface="Segoe Print"/>
              </a:defRPr>
            </a:pPr>
            <a:r>
              <a:t>₦2000.0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