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9"/>
  </p:notesMasterIdLst>
  <p:handoutMasterIdLst>
    <p:handoutMasterId r:id="rId10"/>
  </p:handoutMasterIdLst>
  <p:sldIdLst>
    <p:sldId id="256" r:id="rId6"/>
    <p:sldId id="258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25/05/2024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25/05/2024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4"/>
            <a:ext cx="11377273" cy="5246038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XG-Boost classifier model on entire and received </a:t>
            </a:r>
          </a:p>
          <a:p>
            <a:r>
              <a:rPr lang="en-US" sz="1800" dirty="0"/>
              <a:t>ACCURACY: 0.845</a:t>
            </a:r>
          </a:p>
          <a:p>
            <a:r>
              <a:rPr lang="en-US" sz="1800" dirty="0"/>
              <a:t>AUC score: 0.77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based on</a:t>
            </a:r>
          </a:p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Mutual Information scores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4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1" y="1288474"/>
            <a:ext cx="11377273" cy="5246038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then re-trained the model based on feature importance which includes seven column and we had: </a:t>
            </a:r>
          </a:p>
          <a:p>
            <a:r>
              <a:rPr lang="en-US" sz="1800" dirty="0"/>
              <a:t>ACCURACY: 0.91 </a:t>
            </a:r>
          </a:p>
          <a:p>
            <a:r>
              <a:rPr lang="en-US" sz="1800" dirty="0"/>
              <a:t>AUC score: 0.93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Flight_hour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Purchase_lead</a:t>
            </a:r>
            <a:endParaRPr lang="en-US" sz="1800" b="0" dirty="0"/>
          </a:p>
          <a:p>
            <a:r>
              <a:rPr lang="en-US" sz="1800" b="0" dirty="0"/>
              <a:t>are the top six important features which</a:t>
            </a:r>
          </a:p>
          <a:p>
            <a:r>
              <a:rPr lang="en-US" sz="1800" b="0" dirty="0"/>
              <a:t>helps to better predict </a:t>
            </a:r>
          </a:p>
          <a:p>
            <a:r>
              <a:rPr lang="en-US" sz="180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3A447-5D45-DABB-A593-A1EE42D0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94" y="1872947"/>
            <a:ext cx="7700106" cy="43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135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Samuel Awe</cp:lastModifiedBy>
  <cp:revision>15</cp:revision>
  <cp:lastPrinted>2022-06-09T07:44:13Z</cp:lastPrinted>
  <dcterms:created xsi:type="dcterms:W3CDTF">2022-02-22T07:39:05Z</dcterms:created>
  <dcterms:modified xsi:type="dcterms:W3CDTF">2024-05-25T22:01:24Z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