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  <p:sldMasterId id="2147483968" r:id="rId6"/>
  </p:sldMasterIdLst>
  <p:notesMasterIdLst>
    <p:notesMasterId r:id="rId11"/>
  </p:notesMasterIdLst>
  <p:handoutMasterIdLst>
    <p:handoutMasterId r:id="rId12"/>
  </p:handoutMasterIdLst>
  <p:sldIdLst>
    <p:sldId id="256" r:id="rId7"/>
    <p:sldId id="258" r:id="rId8"/>
    <p:sldId id="259" r:id="rId9"/>
    <p:sldId id="257" r:id="rId10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- 800 Customer reviews were analyzed and this results  were  obtained Positive reviews- 437, Negative reviews – 351, Neutral reviews – 12.</a:t>
            </a:r>
            <a:br>
              <a:rPr lang="en-US" dirty="0"/>
            </a:br>
            <a:r>
              <a:rPr lang="en-US" dirty="0"/>
              <a:t>-Also keywords from overall customer review was gotten during analysis from </a:t>
            </a:r>
            <a:r>
              <a:rPr lang="en-US" dirty="0" err="1"/>
              <a:t>WordCloud</a:t>
            </a:r>
            <a:r>
              <a:rPr lang="en-US" dirty="0"/>
              <a:t> to highlight areas complaints and compliments.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E1B22-2DBE-1B42-9AD7-8EA3C1BAF1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24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Common words used in reviews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E1B22-2DBE-1B42-9AD7-8EA3C1BAF1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8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E1B22-2DBE-1B42-9AD7-8EA3C1BAF1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21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13/05/2024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96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13/05/2024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61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50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27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7590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44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59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425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36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21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13/05/2024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13/05/2024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004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13/05/2024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1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CBD1D9E-D27F-4554-BE6E-550908FE1FBE}" type="datetime1">
              <a:rPr lang="en-GB" smtClean="0"/>
              <a:pPr/>
              <a:t>13/05/2024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61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14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3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13/05/2024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94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13/05/2024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90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13/05/2024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39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13/05/2024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7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13/05/2024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51AE2BD-B4E8-18AF-455C-37AF8A7F808F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40D776F-0C14-D10B-DB6B-1C0545F2D65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CEF5C77E-21B1-DE90-6BAB-CBD1F10AE2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pic>
        <p:nvPicPr>
          <p:cNvPr id="51" name="Picture 50" descr="Shape, rectangle&#10;&#10;Description automatically generated">
            <a:extLst>
              <a:ext uri="{FF2B5EF4-FFF2-40B4-BE49-F238E27FC236}">
                <a16:creationId xmlns:a16="http://schemas.microsoft.com/office/drawing/2014/main" id="{A761BEBC-C126-E7BF-73D2-FA72F10F0C4C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93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  <p:sldLayoutId id="2147483981" r:id="rId13"/>
    <p:sldLayoutId id="2147483982" r:id="rId14"/>
    <p:sldLayoutId id="2147483983" r:id="rId15"/>
    <p:sldLayoutId id="2147483984" r:id="rId16"/>
    <p:sldLayoutId id="2147483985" r:id="rId17"/>
    <p:sldLayoutId id="2147483986" r:id="rId18"/>
    <p:sldLayoutId id="214748398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/>
              <a:t>Web scraping CUSTOMER REVIEWS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/>
          <a:lstStyle/>
          <a:p>
            <a:r>
              <a:rPr lang="en-GB" sz="1600" dirty="0"/>
              <a:t>13/05/2024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C30F-BF5F-2E66-8B4E-FD1FCDF0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INSIGHTS GOTTEN FROM CUSTOMER REVIEWS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9A045A5-824F-FA92-B22C-E48BC0235AF4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7372843" y="2275299"/>
            <a:ext cx="3982006" cy="356284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336FD6-E5BB-9F71-83F9-228607135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47" y="2406181"/>
            <a:ext cx="6677384" cy="330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4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A136-C894-CDF6-0473-6815FB5F0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3183"/>
            <a:ext cx="9905998" cy="1107583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INSIGHTS GOTTEN FROM CUSTOMER REVIEWS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68586E-69E2-9E43-6A79-118B98365822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1323360" y="1257668"/>
            <a:ext cx="9542104" cy="5600332"/>
          </a:xfrm>
        </p:spPr>
      </p:pic>
    </p:spTree>
    <p:extLst>
      <p:ext uri="{BB962C8B-B14F-4D97-AF65-F5344CB8AC3E}">
        <p14:creationId xmlns:p14="http://schemas.microsoft.com/office/powerpoint/2010/main" val="3657420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93354BE-922C-9ECD-A212-B367FD24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RECOMMENDATIONS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9CED58-2011-2BC9-F45E-05D64173EF09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Focus On – Economy class service, like the  Food, Seats and especially Delays.</a:t>
            </a:r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</TotalTime>
  <Words>92</Words>
  <Application>Microsoft Office PowerPoint</Application>
  <PresentationFormat>Widescreen</PresentationFormat>
  <Paragraphs>11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Mylius Modern</vt:lpstr>
      <vt:lpstr>Tw Cen MT</vt:lpstr>
      <vt:lpstr>Section Heading</vt:lpstr>
      <vt:lpstr>Slide Body - Curious Blue (ABBA)</vt:lpstr>
      <vt:lpstr>Circuit</vt:lpstr>
      <vt:lpstr>PowerPoint Presentation</vt:lpstr>
      <vt:lpstr>INSIGHTS GOTTEN FROM CUSTOMER REVIEWS</vt:lpstr>
      <vt:lpstr>INSIGHTS GOTTEN FROM CUSTOMER REVIEWS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Samuel Awe</cp:lastModifiedBy>
  <cp:revision>10</cp:revision>
  <cp:lastPrinted>2022-06-09T07:44:13Z</cp:lastPrinted>
  <dcterms:created xsi:type="dcterms:W3CDTF">2022-02-22T07:39:05Z</dcterms:created>
  <dcterms:modified xsi:type="dcterms:W3CDTF">2024-05-13T13:55:01Z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