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8AB22-FB06-4E32-BE16-0D86D476B1A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92A78-B54A-475B-92B9-F5B71200D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92A78-B54A-475B-92B9-F5B71200D8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94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Model Performance and Feature Importance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b="1" dirty="0">
                <a:solidFill>
                  <a:srgbClr val="FF0000"/>
                </a:solidFill>
              </a:rPr>
              <a:t>Final Model Performance</a:t>
            </a:r>
            <a:br>
              <a:rPr dirty="0"/>
            </a:br>
            <a:br>
              <a:rPr lang="en-US" dirty="0"/>
            </a:br>
            <a:r>
              <a:rPr dirty="0"/>
              <a:t>Model: Gradient Boosting Regressor</a:t>
            </a:r>
            <a:br>
              <a:rPr dirty="0"/>
            </a:br>
            <a:r>
              <a:rPr dirty="0"/>
              <a:t>Mean Absolute Error (MAE): 0.1634</a:t>
            </a:r>
            <a:br>
              <a:rPr dirty="0"/>
            </a:br>
            <a:r>
              <a:rPr dirty="0"/>
              <a:t>R-squared (R²): 0.2759</a:t>
            </a:r>
            <a:br>
              <a:rPr dirty="0"/>
            </a:br>
            <a:br>
              <a:rPr dirty="0"/>
            </a:br>
            <a:r>
              <a:rPr b="1" dirty="0">
                <a:solidFill>
                  <a:srgbClr val="FF0000"/>
                </a:solidFill>
              </a:rPr>
              <a:t>Interpretation: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dirty="0"/>
              <a:t>The model's average prediction error is approximately 16.34%.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dirty="0"/>
              <a:t>The model explains about 27.59% of the variance in stock levels, indicating it captures some of the patterns but also has room for improvement.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Model Performance and Feature Importance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14CBC-B719-08C1-5199-3DE99A05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" y="1853248"/>
            <a:ext cx="905001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Model Performance and Feature Importance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613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 Importance Analysis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top 10 most important features that influence stock level predictions are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1. Stock Depletion Rate: 52.63%</a:t>
            </a:r>
            <a:br>
              <a:rPr lang="en-US" dirty="0"/>
            </a:br>
            <a:r>
              <a:rPr lang="en-US" dirty="0"/>
              <a:t>2. Quantity: 27.27%</a:t>
            </a:r>
            <a:br>
              <a:rPr lang="en-US" dirty="0"/>
            </a:br>
            <a:r>
              <a:rPr lang="en-US" dirty="0"/>
              <a:t>3. Unit Price: 3.54%</a:t>
            </a:r>
            <a:br>
              <a:rPr lang="en-US" dirty="0"/>
            </a:br>
            <a:r>
              <a:rPr lang="en-US" dirty="0"/>
              <a:t>4. Hourly Sales: 2.63%</a:t>
            </a:r>
            <a:br>
              <a:rPr lang="en-US" dirty="0"/>
            </a:br>
            <a:r>
              <a:rPr lang="en-US" dirty="0"/>
              <a:t>5. Timestamp Hour: 2.25%</a:t>
            </a:r>
            <a:br>
              <a:rPr lang="en-US" dirty="0"/>
            </a:br>
            <a:r>
              <a:rPr lang="en-US" dirty="0"/>
              <a:t>6. Temperature Rolling Mean (3 hours): 2.22%</a:t>
            </a:r>
            <a:br>
              <a:rPr lang="en-US" dirty="0"/>
            </a:br>
            <a:r>
              <a:rPr lang="en-US" dirty="0"/>
              <a:t>7. Temperature: 2.04%</a:t>
            </a:r>
            <a:br>
              <a:rPr lang="en-US" dirty="0"/>
            </a:br>
            <a:r>
              <a:rPr lang="en-US" dirty="0"/>
              <a:t>8. Temperature Lag (1 hour): 1.61%</a:t>
            </a:r>
            <a:br>
              <a:rPr lang="en-US" dirty="0"/>
            </a:br>
            <a:r>
              <a:rPr lang="en-US" dirty="0"/>
              <a:t>9. Timestamp Day of Week: 1.17%</a:t>
            </a:r>
            <a:br>
              <a:rPr lang="en-US" dirty="0"/>
            </a:br>
            <a:r>
              <a:rPr lang="en-US" dirty="0"/>
              <a:t>10. Timestamp Day of Month: 1.11%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8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Model Performance and Feature Importance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Analysis: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Stock Depletion Rate </a:t>
            </a:r>
            <a:r>
              <a:rPr lang="en-US" dirty="0"/>
              <a:t>is the most significant predictor, accounting for more than half of the model's decisions.</a:t>
            </a:r>
            <a:br>
              <a:rPr lang="en-US" dirty="0"/>
            </a:br>
            <a:r>
              <a:rPr lang="en-US" dirty="0"/>
              <a:t>- Features related to quantity, pricing, and hourly sales are also critical, indicating the model leverages sales and inventory data effectively.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Temporal features </a:t>
            </a:r>
            <a:r>
              <a:rPr lang="en-US" dirty="0"/>
              <a:t>like time of day and day of the week provide valuable context for predicting stock levels.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Temperature-related</a:t>
            </a:r>
            <a:r>
              <a:rPr lang="en-US" dirty="0"/>
              <a:t> features suggest environmental conditions in storage areas are moderately important.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Conclusion:</a:t>
            </a:r>
            <a:br>
              <a:rPr lang="en-US" dirty="0"/>
            </a:br>
            <a:r>
              <a:rPr lang="en-US" dirty="0"/>
              <a:t>- The </a:t>
            </a:r>
            <a:r>
              <a:rPr lang="en-US" b="1" dirty="0"/>
              <a:t>Gradient Boosting Regressor </a:t>
            </a:r>
            <a:r>
              <a:rPr lang="en-US" dirty="0"/>
              <a:t>shows promise in predicting stock levels with reasonable accuracy.</a:t>
            </a:r>
            <a:br>
              <a:rPr lang="en-US" dirty="0"/>
            </a:br>
            <a:r>
              <a:rPr lang="en-US" dirty="0"/>
              <a:t>- The importance of the stock depletion rate and sales data underscores the value of real-time monitoring and historical sales trends in inventory management.</a:t>
            </a:r>
            <a:br>
              <a:rPr lang="en-US" dirty="0"/>
            </a:br>
            <a:r>
              <a:rPr lang="en-US" dirty="0"/>
              <a:t>- Continuous improvement through feature engineering and model tuning can enhance predictive performance.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09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355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</vt:lpstr>
      <vt:lpstr>Wingdings 3</vt:lpstr>
      <vt:lpstr>Ion</vt:lpstr>
      <vt:lpstr>Model Performance and Feature Importance Analysis</vt:lpstr>
      <vt:lpstr>Model Performance and Feature Importance Analysis</vt:lpstr>
      <vt:lpstr>Model Performance and Feature Importance Analysis</vt:lpstr>
      <vt:lpstr>Model Performance and Feature Importance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Samuel Awe</cp:lastModifiedBy>
  <cp:revision>3</cp:revision>
  <dcterms:created xsi:type="dcterms:W3CDTF">2013-01-27T09:14:16Z</dcterms:created>
  <dcterms:modified xsi:type="dcterms:W3CDTF">2024-06-11T08:22:49Z</dcterms:modified>
  <cp:category/>
</cp:coreProperties>
</file>