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7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72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32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39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5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4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DBD042-A417-490D-9AB5-23EB8500AD0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5AB371-A575-4A04-A10F-DCF43CB46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4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B869-1C0B-BDC0-2A98-B50DF0E68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28790"/>
            <a:ext cx="8574622" cy="3071613"/>
          </a:xfrm>
        </p:spPr>
        <p:txBody>
          <a:bodyPr/>
          <a:lstStyle/>
          <a:p>
            <a:r>
              <a:rPr lang="en-US" dirty="0"/>
              <a:t>Gala Groceries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BD9AD-F553-DF27-AE76-C8EA85531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09862"/>
          </a:xfrm>
        </p:spPr>
        <p:txBody>
          <a:bodyPr>
            <a:normAutofit lnSpcReduction="10000"/>
          </a:bodyPr>
          <a:lstStyle/>
          <a:p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Strategic Plan for Predicting Stock Levels</a:t>
            </a:r>
          </a:p>
          <a:p>
            <a:endParaRPr lang="en-US" sz="1800" dirty="0">
              <a:latin typeface="Arial" panose="020B0604020202020204" pitchFamily="34" charset="0"/>
            </a:endParaRPr>
          </a:p>
          <a:p>
            <a:r>
              <a:rPr lang="en-US" dirty="0"/>
              <a:t>June 2024</a:t>
            </a:r>
          </a:p>
        </p:txBody>
      </p:sp>
    </p:spTree>
    <p:extLst>
      <p:ext uri="{BB962C8B-B14F-4D97-AF65-F5344CB8AC3E}">
        <p14:creationId xmlns:p14="http://schemas.microsoft.com/office/powerpoint/2010/main" val="16045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E8B8-1843-3877-B08C-02CABC7C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50384"/>
            <a:ext cx="9601196" cy="1229931"/>
          </a:xfrm>
        </p:spPr>
        <p:txBody>
          <a:bodyPr>
            <a:normAutofit fontScale="90000"/>
          </a:bodyPr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b="1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Accurately predict stock levels on an hourly basis using sales and sensor data to optimize procurement.</a:t>
            </a:r>
            <a:b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724C-04BC-C7C9-3732-76FE48B5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48495"/>
            <a:ext cx="9601196" cy="4559121"/>
          </a:xfrm>
        </p:spPr>
        <p:txBody>
          <a:bodyPr>
            <a:normAutofit fontScale="85000" lnSpcReduction="20000"/>
          </a:bodyPr>
          <a:lstStyle/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Used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Sales Data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Transaction records including `timestamp`, `product_id`, and `quantity`.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u="none" strike="noStrike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Sensor Data: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Storage Temperature: `timestamp` and `temperature` readings.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Stock Levels: `timestamp`, `product_id`, and `estimated_stock_pct`.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Strategic Plan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Integration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Merge sales with sensor data based on `timestamp` and `product_id`.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Align temperature data using `timestamp`.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Feature Engineering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temporal features (hour, day, season).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Aggregate hourly sales volume.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Analyze temperature impact.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6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E8B8-1843-3877-B08C-02CABC7C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50384"/>
            <a:ext cx="9601196" cy="1229931"/>
          </a:xfrm>
        </p:spPr>
        <p:txBody>
          <a:bodyPr>
            <a:normAutofit fontScale="90000"/>
          </a:bodyPr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00" b="1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Accurately predict stock levels on an hourly basis using sales and sensor data to optimize procurement.</a:t>
            </a:r>
            <a:b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724C-04BC-C7C9-3732-76FE48B5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48495"/>
            <a:ext cx="9601196" cy="4559121"/>
          </a:xfrm>
        </p:spPr>
        <p:txBody>
          <a:bodyPr>
            <a:normAutofit/>
          </a:bodyPr>
          <a:lstStyle/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 Development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Choose time series and machine learning models. Train and validate models using historical data.</a:t>
            </a:r>
            <a:endParaRPr lang="en-US" sz="1800" u="none" strike="noStrike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Evaluation and Optimization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Evaluate with MAE, RMSE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Optimize model parameters.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Expected Outcome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Enhanced accuracy in stock level predictions leading to more intelligent procurement decisions, reducing overstock and stockouts, and improving overall operational efficiency.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74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</TotalTime>
  <Words>221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Wingdings</vt:lpstr>
      <vt:lpstr>Parallax</vt:lpstr>
      <vt:lpstr>Gala Groceries</vt:lpstr>
      <vt:lpstr>Accurately predict stock levels on an hourly basis using sales and sensor data to optimize procurement.   </vt:lpstr>
      <vt:lpstr>Accurately predict stock levels on an hourly basis using sales and sensor data to optimize procurement.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Awe</dc:creator>
  <cp:lastModifiedBy>Samuel Awe</cp:lastModifiedBy>
  <cp:revision>2</cp:revision>
  <dcterms:created xsi:type="dcterms:W3CDTF">2024-06-10T11:42:52Z</dcterms:created>
  <dcterms:modified xsi:type="dcterms:W3CDTF">2024-06-10T12:44:48Z</dcterms:modified>
</cp:coreProperties>
</file>