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Data_Story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02F770D-E516-4D0B-9AC4-3DA8E5ABDAF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Sales Data_Story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8AE82C5-1637-4E02-8BF8-302CCD83AD9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5/25/2023 12:45:46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6A3AD22A-ADB2-47D6-AD66-E0325376C8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170"/>
            <a:ext cx="12192000" cy="50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76A0BF13-D82F-42CC-A27B-6F4C7943A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170"/>
            <a:ext cx="12192000" cy="50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9EA15C38-513E-4BCD-9BBB-FC6A99319F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170"/>
            <a:ext cx="12192000" cy="50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2023-05-25T12:45:48Z</dcterms:created>
  <dcterms:modified xsi:type="dcterms:W3CDTF">2023-05-25T12:45:48Z</dcterms:modified>
</cp:coreProperties>
</file>