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JumboE-commerceData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87B025-3ECA-4890-82CF-26D0B73FA9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Jumbo E-commerce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698368-7803-4A85-A284-E921C8BE7A5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5/25/2023 1:33:11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615DCE7-429B-4591-91F7-D263A0B21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2023-05-25T13:33:11Z</dcterms:created>
  <dcterms:modified xsi:type="dcterms:W3CDTF">2023-05-25T13:33:11Z</dcterms:modified>
</cp:coreProperties>
</file>