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SwiftSalesRegionalForecast_16802783837150/Dashboard1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33A4908C-60C3-4871-A651-D54ADA7705B2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gb">
                <a:hlinkClick r:id="rId6"/>
              </a:rPr>
              <a:t>Swift Sales Regional Forecast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6F9CC131-D2E3-48E5-B241-C2FD90E921DC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5/25/2023 1:39:32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8F54B641-1E6B-43E8-AA01-23D2CAAD17F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8677" y="0"/>
            <a:ext cx="85746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2023-05-25T13:39:32Z</dcterms:created>
  <dcterms:modified xsi:type="dcterms:W3CDTF">2023-05-25T13:39:32Z</dcterms:modified>
</cp:coreProperties>
</file>