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21" autoAdjust="0"/>
    <p:restoredTop sz="96253" autoAdjust="0"/>
  </p:normalViewPr>
  <p:slideViewPr>
    <p:cSldViewPr snapToGrid="0">
      <p:cViewPr varScale="1">
        <p:scale>
          <a:sx n="151" d="100"/>
          <a:sy n="151" d="100"/>
        </p:scale>
        <p:origin x="5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10.12.2024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10.12.2024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a:t>An online retail business is experiencing reduced customer engagement and conversion rates despite launching several new online marketing campaigns. Therefore, it is looking to conduct a detailed analysis and identify areas for improvement in its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a:t>
            </a:r>
            <a:r>
              <a:rPr lang="en-US" dirty="0" err="1"/>
              <a:t>Oluwaseyi</a:t>
            </a:r>
            <a:r>
              <a:rPr lang="en-US" dirty="0"/>
              <a:t>,</a:t>
            </a:r>
          </a:p>
          <a:p>
            <a:pPr marL="0" indent="0">
              <a:lnSpc>
                <a:spcPct val="170000"/>
              </a:lnSpc>
              <a:buNone/>
            </a:pPr>
            <a:r>
              <a:rPr lang="en-US" dirty="0"/>
              <a:t>I hope this email finds you well.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a:t>
            </a:r>
            <a:r>
              <a:rPr lang="en-US" dirty="0" err="1"/>
              <a:t>Oluwaseyi</a:t>
            </a:r>
            <a:r>
              <a:rPr lang="en-US" dirty="0"/>
              <a:t>,</a:t>
            </a:r>
          </a:p>
          <a:p>
            <a:pPr marL="0" indent="0">
              <a:lnSpc>
                <a:spcPct val="170000"/>
              </a:lnSpc>
              <a:buNone/>
            </a:pPr>
            <a:r>
              <a:rPr lang="en-US" dirty="0"/>
              <a:t>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511</TotalTime>
  <Words>588</Words>
  <Application>Microsoft Macintosh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B2722</cp:lastModifiedBy>
  <cp:revision>2</cp:revision>
  <dcterms:created xsi:type="dcterms:W3CDTF">2024-07-20T13:50:58Z</dcterms:created>
  <dcterms:modified xsi:type="dcterms:W3CDTF">2024-12-10T19:42:00Z</dcterms:modified>
</cp:coreProperties>
</file>