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A5DE-ABB8-4071-9138-45DF3D15A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BAE90-75E6-4B21-8EAB-2C9501DEF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CCF8B-EA03-4108-AB77-0CE56CC6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9BBD-3CC7-4005-A75C-D358F69804C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EE016-60E1-4DF0-A2D8-5C52A689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4C9F-434A-44B6-811F-F8541C9B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8895-EEBB-4F23-9C50-A036A83A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6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E60D-8560-4664-8B52-538E0FA4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B6474-87C1-44CF-97D4-6A4B3E10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F8FF2-385C-44E8-80B9-0E6A72B6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9BBD-3CC7-4005-A75C-D358F69804C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A4D73-8840-4DE2-A028-982AC7DA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ED88-4ED9-492F-A302-FAC7CBB3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8895-EEBB-4F23-9C50-A036A83A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65606-5C0B-4DA9-B17F-884637BF4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BCE9D-7BCC-4331-A2FA-9FB26E1B0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0F99-642C-4ECD-BF10-EE3822F9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9BBD-3CC7-4005-A75C-D358F69804C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4E95-D969-4E89-8D4B-FF0D8EC6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E5CB3-808B-4D38-B306-4F3F5A3B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8895-EEBB-4F23-9C50-A036A83A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1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5223-7FD1-455A-9C73-9164DEC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1496-1202-4280-9AF6-BF18FF39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38A31-281F-455B-B6F7-F28F67A8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9BBD-3CC7-4005-A75C-D358F69804C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797EE-5D08-48E3-BF72-EA01547B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ECB1-7E8B-498D-8214-1FF3CDE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8895-EEBB-4F23-9C50-A036A83A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9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9D06-4716-44B8-95E6-B2101A78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719F-D9D9-466E-97C4-18E401D3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0CD5-89C0-4122-93DE-2CD72EA9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9BBD-3CC7-4005-A75C-D358F69804C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2C07-D44F-4AF3-9197-AA272755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B572-7B44-4CCF-AB28-90734622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8895-EEBB-4F23-9C50-A036A83A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2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B23E-1077-45CA-953E-06041E27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0DE0-E800-4C4E-992C-E2668012B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E22FD-58E4-4CE2-A974-DAEA07C5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053B5-F0B7-453B-9C29-B3BE6C94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9BBD-3CC7-4005-A75C-D358F69804C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817E2-3BBE-4A65-B065-2E2DEE63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7B1F3-6953-470E-A7DB-2AEA3337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8895-EEBB-4F23-9C50-A036A83A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1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B86C-26A9-448A-AD92-84ABC2C6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AFA2D-E1DD-4888-B311-520426AE5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2026E-E4AE-4E56-8437-93E30678D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43CF5-3048-4268-803F-3785CB1A5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E0486-7638-45D7-AB80-C0D911C7D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5095A-DE5B-4F8D-844C-6E621851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9BBD-3CC7-4005-A75C-D358F69804C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CAF8-D699-4E67-B8A3-8E892A55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0F6CA-0F5B-4238-A6E1-62076383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8895-EEBB-4F23-9C50-A036A83A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34B4-7120-460F-8FED-473B2E48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2C9CE-991A-4FB9-99A7-13EB1980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9BBD-3CC7-4005-A75C-D358F69804C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3B1CE-7A6F-43A8-8036-D4DA0963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3C5FE-854E-462A-85A3-63185652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8895-EEBB-4F23-9C50-A036A83A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9DD90-1F4A-4E23-A9AE-D5D1744D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9BBD-3CC7-4005-A75C-D358F69804C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776F-5CAC-4D96-8C4B-BC999EC0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53E0C-AD41-4C7F-9F38-01476EFD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8895-EEBB-4F23-9C50-A036A83A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4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10D3-3901-4394-A08A-A594D572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96B6-5B61-4815-B655-1021F0FEF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760E6-6F44-4456-8542-84207D104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43C3A-6A47-448A-AB03-FEF508E6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9BBD-3CC7-4005-A75C-D358F69804C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75672-3C60-48DA-AA69-F5D17ED4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1A29A-0326-4A93-ABEE-3CFC677F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8895-EEBB-4F23-9C50-A036A83A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6247-D5D5-4E98-8D47-51CA4330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F4061-89C2-49C2-BFFC-8EA24009B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0D4DD-AC3B-4988-BED5-6104E4808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D2BE9-0B26-47AF-BEF2-3071D5D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9BBD-3CC7-4005-A75C-D358F69804C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0DC81-8051-442A-899F-26F0C4A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E837C-A095-4F30-B727-E4501403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8895-EEBB-4F23-9C50-A036A83A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A092D-B533-477A-AB31-F933F03B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742A3-2F6E-4CD7-91A9-2C8174F7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5628-C6EF-47B8-90FB-869AE590F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9BBD-3CC7-4005-A75C-D358F69804C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F088-2E19-4539-9EEE-ADCC27B64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27A6-5649-4415-8224-2EE7D3CC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8895-EEBB-4F23-9C50-A036A83A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1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746E3-D117-4E40-BDDD-B0D9AC8D5377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26CAA-5F50-43BB-84CD-26BA3D148768}"/>
              </a:ext>
            </a:extLst>
          </p:cNvPr>
          <p:cNvSpPr/>
          <p:nvPr/>
        </p:nvSpPr>
        <p:spPr>
          <a:xfrm>
            <a:off x="475989" y="275573"/>
            <a:ext cx="939452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F492C-B154-4B75-B60C-EF5F9B370433}"/>
              </a:ext>
            </a:extLst>
          </p:cNvPr>
          <p:cNvSpPr/>
          <p:nvPr/>
        </p:nvSpPr>
        <p:spPr>
          <a:xfrm>
            <a:off x="5373660" y="260557"/>
            <a:ext cx="939452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4DD4E4-DC68-4EEB-9187-645A9838BD20}"/>
              </a:ext>
            </a:extLst>
          </p:cNvPr>
          <p:cNvSpPr/>
          <p:nvPr/>
        </p:nvSpPr>
        <p:spPr>
          <a:xfrm>
            <a:off x="6626264" y="275573"/>
            <a:ext cx="1123168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F22B23-7016-43CE-9283-6732407766C4}"/>
              </a:ext>
            </a:extLst>
          </p:cNvPr>
          <p:cNvSpPr/>
          <p:nvPr/>
        </p:nvSpPr>
        <p:spPr>
          <a:xfrm>
            <a:off x="8062584" y="275573"/>
            <a:ext cx="1123168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01847-4994-4AF5-965D-07756AED9CFB}"/>
              </a:ext>
            </a:extLst>
          </p:cNvPr>
          <p:cNvSpPr/>
          <p:nvPr/>
        </p:nvSpPr>
        <p:spPr>
          <a:xfrm>
            <a:off x="9498904" y="275573"/>
            <a:ext cx="1123168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CB61677-FE92-42C1-97AE-CBDAC06A4BA1}"/>
              </a:ext>
            </a:extLst>
          </p:cNvPr>
          <p:cNvSpPr/>
          <p:nvPr/>
        </p:nvSpPr>
        <p:spPr>
          <a:xfrm>
            <a:off x="11279676" y="219205"/>
            <a:ext cx="814191" cy="7139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CC985-4DA7-424C-AA90-73BCC1DCAE76}"/>
              </a:ext>
            </a:extLst>
          </p:cNvPr>
          <p:cNvSpPr/>
          <p:nvPr/>
        </p:nvSpPr>
        <p:spPr>
          <a:xfrm>
            <a:off x="0" y="6037545"/>
            <a:ext cx="12192000" cy="8204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2C7E5-D34A-4B40-89AD-1DE283FD1165}"/>
              </a:ext>
            </a:extLst>
          </p:cNvPr>
          <p:cNvSpPr/>
          <p:nvPr/>
        </p:nvSpPr>
        <p:spPr>
          <a:xfrm>
            <a:off x="475989" y="6178462"/>
            <a:ext cx="3707704" cy="53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Copyrights © 2021 All Rights Reserved by Scholastica.</a:t>
            </a:r>
          </a:p>
          <a:p>
            <a:pPr algn="ctr"/>
            <a:r>
              <a:rPr lang="en-US" sz="1100" dirty="0"/>
              <a:t>Terms of Use / Privacy Policy</a:t>
            </a:r>
          </a:p>
          <a:p>
            <a:pPr algn="ctr"/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B9BB3-9B94-4DDE-A48B-2933A120BDBF}"/>
              </a:ext>
            </a:extLst>
          </p:cNvPr>
          <p:cNvSpPr/>
          <p:nvPr/>
        </p:nvSpPr>
        <p:spPr>
          <a:xfrm>
            <a:off x="8655484" y="6178462"/>
            <a:ext cx="3258855" cy="53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Email:Vottingcompany@petcalsteph.com</a:t>
            </a:r>
            <a:endParaRPr lang="en-US" sz="1200" dirty="0"/>
          </a:p>
          <a:p>
            <a:pPr algn="ctr"/>
            <a:r>
              <a:rPr lang="en-US" sz="1200" dirty="0"/>
              <a:t>Phone number:+2349068930947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8A4287-46FA-409D-A525-4F0CE8C9327D}"/>
              </a:ext>
            </a:extLst>
          </p:cNvPr>
          <p:cNvGrpSpPr/>
          <p:nvPr/>
        </p:nvGrpSpPr>
        <p:grpSpPr>
          <a:xfrm>
            <a:off x="6041722" y="1137379"/>
            <a:ext cx="6150278" cy="4865251"/>
            <a:chOff x="7396363" y="1232043"/>
            <a:chExt cx="4477014" cy="460469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A6FDD8-4102-4837-ACF3-1A304DF62C66}"/>
                </a:ext>
              </a:extLst>
            </p:cNvPr>
            <p:cNvSpPr/>
            <p:nvPr/>
          </p:nvSpPr>
          <p:spPr>
            <a:xfrm>
              <a:off x="7396363" y="1232043"/>
              <a:ext cx="4477014" cy="4604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0CEE6A2-DF49-4986-91B9-D62E92617532}"/>
                </a:ext>
              </a:extLst>
            </p:cNvPr>
            <p:cNvSpPr/>
            <p:nvPr/>
          </p:nvSpPr>
          <p:spPr>
            <a:xfrm>
              <a:off x="8062584" y="1291931"/>
              <a:ext cx="2624197" cy="3562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 to account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1EA5BF-8B45-4A17-A0CD-C29F91090ACD}"/>
                </a:ext>
              </a:extLst>
            </p:cNvPr>
            <p:cNvGrpSpPr/>
            <p:nvPr/>
          </p:nvGrpSpPr>
          <p:grpSpPr>
            <a:xfrm>
              <a:off x="7507273" y="2508272"/>
              <a:ext cx="2624198" cy="2144300"/>
              <a:chOff x="7507273" y="2508272"/>
              <a:chExt cx="2624198" cy="21443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63BFFC7-6406-454C-A1CC-C30D985E8DC9}"/>
                  </a:ext>
                </a:extLst>
              </p:cNvPr>
              <p:cNvSpPr/>
              <p:nvPr/>
            </p:nvSpPr>
            <p:spPr>
              <a:xfrm>
                <a:off x="7507274" y="2677840"/>
                <a:ext cx="2624197" cy="356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8E2AFD-B5AA-4C25-B083-7CF785100DBB}"/>
                  </a:ext>
                </a:extLst>
              </p:cNvPr>
              <p:cNvSpPr/>
              <p:nvPr/>
            </p:nvSpPr>
            <p:spPr>
              <a:xfrm>
                <a:off x="7507274" y="3755504"/>
                <a:ext cx="2624197" cy="356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C27D730-3D4B-4559-8482-24023AD627BD}"/>
                  </a:ext>
                </a:extLst>
              </p:cNvPr>
              <p:cNvSpPr/>
              <p:nvPr/>
            </p:nvSpPr>
            <p:spPr>
              <a:xfrm>
                <a:off x="7515621" y="4484801"/>
                <a:ext cx="601248" cy="167771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Login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42D4E13-F6FF-4220-A28C-5A2E90828C9A}"/>
                  </a:ext>
                </a:extLst>
              </p:cNvPr>
              <p:cNvSpPr/>
              <p:nvPr/>
            </p:nvSpPr>
            <p:spPr>
              <a:xfrm>
                <a:off x="7507273" y="2508272"/>
                <a:ext cx="1148211" cy="1738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Username: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78FCDB-E44D-439F-975A-210DB4DC09D9}"/>
                  </a:ext>
                </a:extLst>
              </p:cNvPr>
              <p:cNvSpPr/>
              <p:nvPr/>
            </p:nvSpPr>
            <p:spPr>
              <a:xfrm>
                <a:off x="7507273" y="3577396"/>
                <a:ext cx="1148211" cy="1781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Password: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CCDA68-728A-4B3D-AAD4-1BFECDB1AEBA}"/>
                  </a:ext>
                </a:extLst>
              </p:cNvPr>
              <p:cNvSpPr/>
              <p:nvPr/>
            </p:nvSpPr>
            <p:spPr>
              <a:xfrm>
                <a:off x="8372093" y="4462420"/>
                <a:ext cx="1207206" cy="1781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Forget password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CCF936-AF76-4B9F-BD08-23DB290918E3}"/>
                  </a:ext>
                </a:extLst>
              </p:cNvPr>
              <p:cNvSpPr/>
              <p:nvPr/>
            </p:nvSpPr>
            <p:spPr>
              <a:xfrm>
                <a:off x="7537693" y="4158978"/>
                <a:ext cx="1117792" cy="15939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Create  account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A27AF2-ED59-4B5C-B70B-EB10C4FA4957}"/>
              </a:ext>
            </a:extLst>
          </p:cNvPr>
          <p:cNvSpPr/>
          <p:nvPr/>
        </p:nvSpPr>
        <p:spPr>
          <a:xfrm>
            <a:off x="0" y="1152395"/>
            <a:ext cx="6041721" cy="485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  <a:p>
            <a:pPr algn="just"/>
            <a:r>
              <a:rPr lang="en-US" dirty="0"/>
              <a:t>Lorem Ipsum Lorem </a:t>
            </a:r>
            <a:r>
              <a:rPr lang="en-US" dirty="0" err="1"/>
              <a:t>IpsumLorem</a:t>
            </a:r>
            <a:r>
              <a:rPr lang="en-US" dirty="0"/>
              <a:t> </a:t>
            </a:r>
            <a:r>
              <a:rPr lang="en-US" dirty="0" err="1"/>
              <a:t>IpsumLorem</a:t>
            </a:r>
            <a:r>
              <a:rPr lang="en-US" dirty="0"/>
              <a:t> Ipsum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Lorem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Lorem Ipsum Lorem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Loremvvv</a:t>
            </a:r>
            <a:r>
              <a:rPr lang="en-US" dirty="0"/>
              <a:t> Lorem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Loremv</a:t>
            </a:r>
            <a:r>
              <a:rPr lang="en-US" dirty="0"/>
              <a:t> Lorem </a:t>
            </a:r>
            <a:r>
              <a:rPr lang="en-US" dirty="0" err="1"/>
              <a:t>Loremv</a:t>
            </a:r>
            <a:r>
              <a:rPr lang="en-US" dirty="0"/>
              <a:t> Lorem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Loremv</a:t>
            </a:r>
            <a:r>
              <a:rPr lang="en-US" dirty="0"/>
              <a:t> Lorem </a:t>
            </a:r>
            <a:r>
              <a:rPr lang="en-US" dirty="0" err="1"/>
              <a:t>Loremvv</a:t>
            </a:r>
            <a:r>
              <a:rPr lang="en-US" dirty="0"/>
              <a:t> </a:t>
            </a:r>
            <a:r>
              <a:rPr lang="en-US" dirty="0" err="1"/>
              <a:t>Loremv</a:t>
            </a:r>
            <a:r>
              <a:rPr lang="en-US" dirty="0"/>
              <a:t> Lorem </a:t>
            </a:r>
            <a:r>
              <a:rPr lang="en-US" dirty="0" err="1"/>
              <a:t>Loremvv</a:t>
            </a:r>
            <a:r>
              <a:rPr lang="en-US" dirty="0"/>
              <a:t> Lorem </a:t>
            </a:r>
            <a:r>
              <a:rPr lang="en-US" dirty="0" err="1"/>
              <a:t>Loremvvv</a:t>
            </a:r>
            <a:r>
              <a:rPr lang="en-US" dirty="0"/>
              <a:t> Lorem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L</a:t>
            </a:r>
          </a:p>
          <a:p>
            <a:pPr algn="just"/>
            <a:r>
              <a:rPr lang="en-US" dirty="0"/>
              <a:t>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746E3-D117-4E40-BDDD-B0D9AC8D5377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26CAA-5F50-43BB-84CD-26BA3D148768}"/>
              </a:ext>
            </a:extLst>
          </p:cNvPr>
          <p:cNvSpPr/>
          <p:nvPr/>
        </p:nvSpPr>
        <p:spPr>
          <a:xfrm>
            <a:off x="475989" y="275573"/>
            <a:ext cx="939452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F492C-B154-4B75-B60C-EF5F9B370433}"/>
              </a:ext>
            </a:extLst>
          </p:cNvPr>
          <p:cNvSpPr/>
          <p:nvPr/>
        </p:nvSpPr>
        <p:spPr>
          <a:xfrm>
            <a:off x="5373660" y="260557"/>
            <a:ext cx="939452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4DD4E4-DC68-4EEB-9187-645A9838BD20}"/>
              </a:ext>
            </a:extLst>
          </p:cNvPr>
          <p:cNvSpPr/>
          <p:nvPr/>
        </p:nvSpPr>
        <p:spPr>
          <a:xfrm>
            <a:off x="6626264" y="275573"/>
            <a:ext cx="1123168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F22B23-7016-43CE-9283-6732407766C4}"/>
              </a:ext>
            </a:extLst>
          </p:cNvPr>
          <p:cNvSpPr/>
          <p:nvPr/>
        </p:nvSpPr>
        <p:spPr>
          <a:xfrm>
            <a:off x="8062584" y="275573"/>
            <a:ext cx="1123168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01847-4994-4AF5-965D-07756AED9CFB}"/>
              </a:ext>
            </a:extLst>
          </p:cNvPr>
          <p:cNvSpPr/>
          <p:nvPr/>
        </p:nvSpPr>
        <p:spPr>
          <a:xfrm>
            <a:off x="9498904" y="275573"/>
            <a:ext cx="1123168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CB61677-FE92-42C1-97AE-CBDAC06A4BA1}"/>
              </a:ext>
            </a:extLst>
          </p:cNvPr>
          <p:cNvSpPr/>
          <p:nvPr/>
        </p:nvSpPr>
        <p:spPr>
          <a:xfrm>
            <a:off x="11279676" y="219205"/>
            <a:ext cx="814191" cy="7139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CC985-4DA7-424C-AA90-73BCC1DCAE76}"/>
              </a:ext>
            </a:extLst>
          </p:cNvPr>
          <p:cNvSpPr/>
          <p:nvPr/>
        </p:nvSpPr>
        <p:spPr>
          <a:xfrm>
            <a:off x="0" y="6037545"/>
            <a:ext cx="12192000" cy="8204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2C7E5-D34A-4B40-89AD-1DE283FD1165}"/>
              </a:ext>
            </a:extLst>
          </p:cNvPr>
          <p:cNvSpPr/>
          <p:nvPr/>
        </p:nvSpPr>
        <p:spPr>
          <a:xfrm>
            <a:off x="475989" y="6178462"/>
            <a:ext cx="3707704" cy="53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Copyrights © 2021 All Rights Reserved by Scholastica.</a:t>
            </a:r>
          </a:p>
          <a:p>
            <a:pPr algn="ctr"/>
            <a:r>
              <a:rPr lang="en-US" sz="1100" dirty="0"/>
              <a:t>Terms of Use / Privacy Policy</a:t>
            </a:r>
          </a:p>
          <a:p>
            <a:pPr algn="ctr"/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B9BB3-9B94-4DDE-A48B-2933A120BDBF}"/>
              </a:ext>
            </a:extLst>
          </p:cNvPr>
          <p:cNvSpPr/>
          <p:nvPr/>
        </p:nvSpPr>
        <p:spPr>
          <a:xfrm>
            <a:off x="8655484" y="6178462"/>
            <a:ext cx="3258855" cy="53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Email:Vottingcompany@petcalsteph.com</a:t>
            </a:r>
            <a:endParaRPr lang="en-US" sz="1200" dirty="0"/>
          </a:p>
          <a:p>
            <a:pPr algn="ctr"/>
            <a:r>
              <a:rPr lang="en-US" sz="1200" dirty="0"/>
              <a:t>Phone number:+2349068930947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79D96B-3E21-4B6F-99C2-43CCC85DBEC4}"/>
              </a:ext>
            </a:extLst>
          </p:cNvPr>
          <p:cNvSpPr/>
          <p:nvPr/>
        </p:nvSpPr>
        <p:spPr>
          <a:xfrm>
            <a:off x="691013" y="1355942"/>
            <a:ext cx="4194138" cy="443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76124A-A567-4860-B7AF-4FB96B8A8E92}"/>
              </a:ext>
            </a:extLst>
          </p:cNvPr>
          <p:cNvSpPr/>
          <p:nvPr/>
        </p:nvSpPr>
        <p:spPr>
          <a:xfrm>
            <a:off x="7187848" y="1362391"/>
            <a:ext cx="4384111" cy="443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033FC-8788-4959-9DCF-323DE539C23B}"/>
              </a:ext>
            </a:extLst>
          </p:cNvPr>
          <p:cNvSpPr/>
          <p:nvPr/>
        </p:nvSpPr>
        <p:spPr>
          <a:xfrm>
            <a:off x="1524000" y="1356716"/>
            <a:ext cx="2440479" cy="4252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GOVERNORSHIP ELECTION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27D7B8-3203-40C2-8261-44464CFB58F2}"/>
              </a:ext>
            </a:extLst>
          </p:cNvPr>
          <p:cNvSpPr/>
          <p:nvPr/>
        </p:nvSpPr>
        <p:spPr>
          <a:xfrm>
            <a:off x="691013" y="2775374"/>
            <a:ext cx="1966585" cy="321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POLITCIAL PARTY A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83C3DF-F209-423B-8BF6-D111B7E066A1}"/>
              </a:ext>
            </a:extLst>
          </p:cNvPr>
          <p:cNvSpPr/>
          <p:nvPr/>
        </p:nvSpPr>
        <p:spPr>
          <a:xfrm>
            <a:off x="691013" y="4186429"/>
            <a:ext cx="1966584" cy="3633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POLITCIAL PARTY C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B06005-9A46-40F7-8EBF-65C3FDFD0D7E}"/>
              </a:ext>
            </a:extLst>
          </p:cNvPr>
          <p:cNvSpPr/>
          <p:nvPr/>
        </p:nvSpPr>
        <p:spPr>
          <a:xfrm>
            <a:off x="3970751" y="1902109"/>
            <a:ext cx="914400" cy="8958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1400EF-E117-4A68-90C8-B91B32453BF7}"/>
              </a:ext>
            </a:extLst>
          </p:cNvPr>
          <p:cNvSpPr/>
          <p:nvPr/>
        </p:nvSpPr>
        <p:spPr>
          <a:xfrm>
            <a:off x="683711" y="5434736"/>
            <a:ext cx="1966584" cy="3574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POLITCIAL PARTY D </a:t>
            </a:r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50FF7F8B-0B8C-4BBD-A6AE-4064A63E2ABB}"/>
              </a:ext>
            </a:extLst>
          </p:cNvPr>
          <p:cNvSpPr/>
          <p:nvPr/>
        </p:nvSpPr>
        <p:spPr>
          <a:xfrm rot="16200000">
            <a:off x="4197421" y="2218871"/>
            <a:ext cx="488515" cy="64630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21F403D-B634-4EAC-BD39-DFDFA271E519}"/>
              </a:ext>
            </a:extLst>
          </p:cNvPr>
          <p:cNvSpPr/>
          <p:nvPr/>
        </p:nvSpPr>
        <p:spPr>
          <a:xfrm>
            <a:off x="4271012" y="2016531"/>
            <a:ext cx="341332" cy="4252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8FE1DD-DD5D-4D01-B967-CE99D4307803}"/>
              </a:ext>
            </a:extLst>
          </p:cNvPr>
          <p:cNvSpPr/>
          <p:nvPr/>
        </p:nvSpPr>
        <p:spPr>
          <a:xfrm>
            <a:off x="3231715" y="2791008"/>
            <a:ext cx="1653436" cy="321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Candidate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DCEE00-3578-4E0B-B97D-B22CEE869974}"/>
              </a:ext>
            </a:extLst>
          </p:cNvPr>
          <p:cNvSpPr/>
          <p:nvPr/>
        </p:nvSpPr>
        <p:spPr>
          <a:xfrm>
            <a:off x="3231715" y="4173695"/>
            <a:ext cx="1653436" cy="321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Candidate 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0FA87-205E-4CA0-AD5F-A59EE6EDF76C}"/>
              </a:ext>
            </a:extLst>
          </p:cNvPr>
          <p:cNvSpPr/>
          <p:nvPr/>
        </p:nvSpPr>
        <p:spPr>
          <a:xfrm>
            <a:off x="3964480" y="3261002"/>
            <a:ext cx="914400" cy="8958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0178601-01DE-4CE7-9AB7-3288AD51CA2E}"/>
              </a:ext>
            </a:extLst>
          </p:cNvPr>
          <p:cNvSpPr/>
          <p:nvPr/>
        </p:nvSpPr>
        <p:spPr>
          <a:xfrm>
            <a:off x="4271012" y="3272627"/>
            <a:ext cx="341332" cy="4252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7C4A469D-B98A-4140-B6A7-85E4C2D4A999}"/>
              </a:ext>
            </a:extLst>
          </p:cNvPr>
          <p:cNvSpPr/>
          <p:nvPr/>
        </p:nvSpPr>
        <p:spPr>
          <a:xfrm rot="16200000">
            <a:off x="4197421" y="3597845"/>
            <a:ext cx="488515" cy="64630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B2F966-2D33-49E9-B06F-3EF7AFB8F641}"/>
              </a:ext>
            </a:extLst>
          </p:cNvPr>
          <p:cNvSpPr/>
          <p:nvPr/>
        </p:nvSpPr>
        <p:spPr>
          <a:xfrm>
            <a:off x="3231715" y="5454955"/>
            <a:ext cx="1653436" cy="321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Candidate name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77864B-C844-4EE3-A46E-FE91D769361A}"/>
              </a:ext>
            </a:extLst>
          </p:cNvPr>
          <p:cNvSpPr/>
          <p:nvPr/>
        </p:nvSpPr>
        <p:spPr>
          <a:xfrm>
            <a:off x="3943241" y="4552331"/>
            <a:ext cx="914400" cy="8958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8749F2E9-F985-46FE-9E38-040C5C78F363}"/>
              </a:ext>
            </a:extLst>
          </p:cNvPr>
          <p:cNvSpPr/>
          <p:nvPr/>
        </p:nvSpPr>
        <p:spPr>
          <a:xfrm>
            <a:off x="4251014" y="4574993"/>
            <a:ext cx="341332" cy="4252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lay 35">
            <a:extLst>
              <a:ext uri="{FF2B5EF4-FFF2-40B4-BE49-F238E27FC236}">
                <a16:creationId xmlns:a16="http://schemas.microsoft.com/office/drawing/2014/main" id="{CA0DCDCF-EDA9-4467-AEC9-6E72E0D2242F}"/>
              </a:ext>
            </a:extLst>
          </p:cNvPr>
          <p:cNvSpPr/>
          <p:nvPr/>
        </p:nvSpPr>
        <p:spPr>
          <a:xfrm rot="16200000">
            <a:off x="4197421" y="4891394"/>
            <a:ext cx="488515" cy="64630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281419-708F-4C21-80D5-255D8E64EAC1}"/>
              </a:ext>
            </a:extLst>
          </p:cNvPr>
          <p:cNvSpPr/>
          <p:nvPr/>
        </p:nvSpPr>
        <p:spPr>
          <a:xfrm>
            <a:off x="8087632" y="1368759"/>
            <a:ext cx="2624197" cy="3562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PRESIDENTIAL ELECTION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524ACD-E34A-482A-9CF7-7A8F14DDC5BF}"/>
              </a:ext>
            </a:extLst>
          </p:cNvPr>
          <p:cNvSpPr/>
          <p:nvPr/>
        </p:nvSpPr>
        <p:spPr>
          <a:xfrm>
            <a:off x="2788083" y="2823393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FD430A-A68F-4356-99A9-6323D485F7F5}"/>
              </a:ext>
            </a:extLst>
          </p:cNvPr>
          <p:cNvSpPr/>
          <p:nvPr/>
        </p:nvSpPr>
        <p:spPr>
          <a:xfrm>
            <a:off x="2820249" y="4197704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4F9AEB2-8830-4C7E-9915-43C18173E092}"/>
              </a:ext>
            </a:extLst>
          </p:cNvPr>
          <p:cNvSpPr/>
          <p:nvPr/>
        </p:nvSpPr>
        <p:spPr>
          <a:xfrm>
            <a:off x="2827046" y="5462212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B76C9B-40DE-4EBA-B2DC-CF9739A389C9}"/>
              </a:ext>
            </a:extLst>
          </p:cNvPr>
          <p:cNvSpPr/>
          <p:nvPr/>
        </p:nvSpPr>
        <p:spPr>
          <a:xfrm>
            <a:off x="7194114" y="2773142"/>
            <a:ext cx="1966585" cy="321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POLITCIAL PARTY A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8CCC5B-C795-458A-9D28-3252DF84F7F0}"/>
              </a:ext>
            </a:extLst>
          </p:cNvPr>
          <p:cNvSpPr/>
          <p:nvPr/>
        </p:nvSpPr>
        <p:spPr>
          <a:xfrm>
            <a:off x="7195150" y="4163231"/>
            <a:ext cx="1966585" cy="321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POLITCIAL PARTY C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341654-263E-4E30-B232-60F102FB9D8F}"/>
              </a:ext>
            </a:extLst>
          </p:cNvPr>
          <p:cNvSpPr/>
          <p:nvPr/>
        </p:nvSpPr>
        <p:spPr>
          <a:xfrm>
            <a:off x="7194114" y="5479142"/>
            <a:ext cx="1966585" cy="321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POLITCIAL PARTY D 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CCAB58D-8DBF-49C9-B2C4-2B16CF9C325D}"/>
              </a:ext>
            </a:extLst>
          </p:cNvPr>
          <p:cNvSpPr/>
          <p:nvPr/>
        </p:nvSpPr>
        <p:spPr>
          <a:xfrm>
            <a:off x="9342330" y="2794786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B898805-B12A-4A51-A919-3E1F5FEFA03D}"/>
              </a:ext>
            </a:extLst>
          </p:cNvPr>
          <p:cNvSpPr/>
          <p:nvPr/>
        </p:nvSpPr>
        <p:spPr>
          <a:xfrm>
            <a:off x="9342330" y="4180515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958C338-FC3C-48D4-B551-0680452F1D52}"/>
              </a:ext>
            </a:extLst>
          </p:cNvPr>
          <p:cNvSpPr/>
          <p:nvPr/>
        </p:nvSpPr>
        <p:spPr>
          <a:xfrm>
            <a:off x="9342330" y="5508427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DAC860-A6CA-48F7-95AA-F99A032EA096}"/>
              </a:ext>
            </a:extLst>
          </p:cNvPr>
          <p:cNvSpPr/>
          <p:nvPr/>
        </p:nvSpPr>
        <p:spPr>
          <a:xfrm>
            <a:off x="10657559" y="1900435"/>
            <a:ext cx="914400" cy="8958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1A6497-2D1D-4D3E-9D2A-450394E7CE87}"/>
              </a:ext>
            </a:extLst>
          </p:cNvPr>
          <p:cNvSpPr/>
          <p:nvPr/>
        </p:nvSpPr>
        <p:spPr>
          <a:xfrm>
            <a:off x="9932098" y="2786280"/>
            <a:ext cx="1653436" cy="321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Candidate name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0C9D0E0D-2D28-46C3-A767-6CBF2BF6A2C6}"/>
              </a:ext>
            </a:extLst>
          </p:cNvPr>
          <p:cNvSpPr/>
          <p:nvPr/>
        </p:nvSpPr>
        <p:spPr>
          <a:xfrm>
            <a:off x="10924084" y="1923097"/>
            <a:ext cx="341332" cy="4252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elay 49">
            <a:extLst>
              <a:ext uri="{FF2B5EF4-FFF2-40B4-BE49-F238E27FC236}">
                <a16:creationId xmlns:a16="http://schemas.microsoft.com/office/drawing/2014/main" id="{1A9458E4-5F58-47AF-A961-05870CA2F518}"/>
              </a:ext>
            </a:extLst>
          </p:cNvPr>
          <p:cNvSpPr/>
          <p:nvPr/>
        </p:nvSpPr>
        <p:spPr>
          <a:xfrm rot="16200000">
            <a:off x="10862591" y="2194108"/>
            <a:ext cx="488515" cy="64630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9327AC-6F6F-45E3-B50E-06F94F25B22D}"/>
              </a:ext>
            </a:extLst>
          </p:cNvPr>
          <p:cNvSpPr/>
          <p:nvPr/>
        </p:nvSpPr>
        <p:spPr>
          <a:xfrm>
            <a:off x="9925311" y="4149685"/>
            <a:ext cx="1653436" cy="321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Candidate name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47F273-6ED5-4A92-ACAB-4180F614FB09}"/>
              </a:ext>
            </a:extLst>
          </p:cNvPr>
          <p:cNvSpPr/>
          <p:nvPr/>
        </p:nvSpPr>
        <p:spPr>
          <a:xfrm>
            <a:off x="10663810" y="3253875"/>
            <a:ext cx="914400" cy="8958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6C5A1FD0-5473-4B3E-AE05-16E9A22C1A21}"/>
              </a:ext>
            </a:extLst>
          </p:cNvPr>
          <p:cNvSpPr/>
          <p:nvPr/>
        </p:nvSpPr>
        <p:spPr>
          <a:xfrm>
            <a:off x="10949313" y="3237997"/>
            <a:ext cx="341332" cy="4252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lay 53">
            <a:extLst>
              <a:ext uri="{FF2B5EF4-FFF2-40B4-BE49-F238E27FC236}">
                <a16:creationId xmlns:a16="http://schemas.microsoft.com/office/drawing/2014/main" id="{CA0D459B-86B9-4082-90DA-79AE7912664A}"/>
              </a:ext>
            </a:extLst>
          </p:cNvPr>
          <p:cNvSpPr/>
          <p:nvPr/>
        </p:nvSpPr>
        <p:spPr>
          <a:xfrm rot="16200000">
            <a:off x="10875722" y="3563941"/>
            <a:ext cx="488515" cy="64630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C5E6BD-85C6-458D-AEA7-AB7C1524A3EB}"/>
              </a:ext>
            </a:extLst>
          </p:cNvPr>
          <p:cNvSpPr/>
          <p:nvPr/>
        </p:nvSpPr>
        <p:spPr>
          <a:xfrm>
            <a:off x="9920088" y="5463076"/>
            <a:ext cx="1653436" cy="321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Candidate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DFF2475-DFA1-42C2-BCFC-136419973A3F}"/>
              </a:ext>
            </a:extLst>
          </p:cNvPr>
          <p:cNvSpPr/>
          <p:nvPr/>
        </p:nvSpPr>
        <p:spPr>
          <a:xfrm>
            <a:off x="10671134" y="4581439"/>
            <a:ext cx="914400" cy="8958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43B7F7EC-5B8C-407C-8B07-60A6FCBE2BCB}"/>
              </a:ext>
            </a:extLst>
          </p:cNvPr>
          <p:cNvSpPr/>
          <p:nvPr/>
        </p:nvSpPr>
        <p:spPr>
          <a:xfrm>
            <a:off x="10949313" y="4581439"/>
            <a:ext cx="341332" cy="4252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elay 57">
            <a:extLst>
              <a:ext uri="{FF2B5EF4-FFF2-40B4-BE49-F238E27FC236}">
                <a16:creationId xmlns:a16="http://schemas.microsoft.com/office/drawing/2014/main" id="{16638782-754F-4191-B2D2-89AF5A74FABD}"/>
              </a:ext>
            </a:extLst>
          </p:cNvPr>
          <p:cNvSpPr/>
          <p:nvPr/>
        </p:nvSpPr>
        <p:spPr>
          <a:xfrm rot="16200000">
            <a:off x="10884076" y="4893912"/>
            <a:ext cx="488515" cy="64630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746E3-D117-4E40-BDDD-B0D9AC8D5377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26CAA-5F50-43BB-84CD-26BA3D148768}"/>
              </a:ext>
            </a:extLst>
          </p:cNvPr>
          <p:cNvSpPr/>
          <p:nvPr/>
        </p:nvSpPr>
        <p:spPr>
          <a:xfrm>
            <a:off x="475989" y="275573"/>
            <a:ext cx="939452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F492C-B154-4B75-B60C-EF5F9B370433}"/>
              </a:ext>
            </a:extLst>
          </p:cNvPr>
          <p:cNvSpPr/>
          <p:nvPr/>
        </p:nvSpPr>
        <p:spPr>
          <a:xfrm>
            <a:off x="5373660" y="260557"/>
            <a:ext cx="939452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4DD4E4-DC68-4EEB-9187-645A9838BD20}"/>
              </a:ext>
            </a:extLst>
          </p:cNvPr>
          <p:cNvSpPr/>
          <p:nvPr/>
        </p:nvSpPr>
        <p:spPr>
          <a:xfrm>
            <a:off x="6626264" y="275573"/>
            <a:ext cx="1123168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F22B23-7016-43CE-9283-6732407766C4}"/>
              </a:ext>
            </a:extLst>
          </p:cNvPr>
          <p:cNvSpPr/>
          <p:nvPr/>
        </p:nvSpPr>
        <p:spPr>
          <a:xfrm>
            <a:off x="8062584" y="275573"/>
            <a:ext cx="1123168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01847-4994-4AF5-965D-07756AED9CFB}"/>
              </a:ext>
            </a:extLst>
          </p:cNvPr>
          <p:cNvSpPr/>
          <p:nvPr/>
        </p:nvSpPr>
        <p:spPr>
          <a:xfrm>
            <a:off x="9498904" y="275573"/>
            <a:ext cx="1123168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CB61677-FE92-42C1-97AE-CBDAC06A4BA1}"/>
              </a:ext>
            </a:extLst>
          </p:cNvPr>
          <p:cNvSpPr/>
          <p:nvPr/>
        </p:nvSpPr>
        <p:spPr>
          <a:xfrm>
            <a:off x="11279676" y="219205"/>
            <a:ext cx="814191" cy="7139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CC985-4DA7-424C-AA90-73BCC1DCAE76}"/>
              </a:ext>
            </a:extLst>
          </p:cNvPr>
          <p:cNvSpPr/>
          <p:nvPr/>
        </p:nvSpPr>
        <p:spPr>
          <a:xfrm>
            <a:off x="0" y="6037545"/>
            <a:ext cx="12192000" cy="8204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2C7E5-D34A-4B40-89AD-1DE283FD1165}"/>
              </a:ext>
            </a:extLst>
          </p:cNvPr>
          <p:cNvSpPr/>
          <p:nvPr/>
        </p:nvSpPr>
        <p:spPr>
          <a:xfrm>
            <a:off x="475989" y="6178462"/>
            <a:ext cx="3707704" cy="53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Copyrights © 2021 All Rights Reserved by Scholastica.</a:t>
            </a:r>
          </a:p>
          <a:p>
            <a:pPr algn="ctr"/>
            <a:r>
              <a:rPr lang="en-US" sz="1100" dirty="0"/>
              <a:t>Terms of Use / Privacy Policy</a:t>
            </a:r>
          </a:p>
          <a:p>
            <a:pPr algn="ctr"/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B9BB3-9B94-4DDE-A48B-2933A120BDBF}"/>
              </a:ext>
            </a:extLst>
          </p:cNvPr>
          <p:cNvSpPr/>
          <p:nvPr/>
        </p:nvSpPr>
        <p:spPr>
          <a:xfrm>
            <a:off x="8655484" y="6178462"/>
            <a:ext cx="3258855" cy="53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Email:Vottingcompany@petcalsteph.com</a:t>
            </a:r>
            <a:endParaRPr lang="en-US" sz="1200" dirty="0"/>
          </a:p>
          <a:p>
            <a:pPr algn="ctr"/>
            <a:r>
              <a:rPr lang="en-US" sz="1200" dirty="0"/>
              <a:t>Phone number:+2349068930947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83BAE1-6E63-43B8-B6ED-0F9DCC8FF7CA}"/>
              </a:ext>
            </a:extLst>
          </p:cNvPr>
          <p:cNvSpPr/>
          <p:nvPr/>
        </p:nvSpPr>
        <p:spPr>
          <a:xfrm>
            <a:off x="376821" y="1291932"/>
            <a:ext cx="4996839" cy="443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C14509-9227-40C3-99D1-6BA5718EE36C}"/>
              </a:ext>
            </a:extLst>
          </p:cNvPr>
          <p:cNvSpPr/>
          <p:nvPr/>
        </p:nvSpPr>
        <p:spPr>
          <a:xfrm>
            <a:off x="945715" y="1289617"/>
            <a:ext cx="2624197" cy="3562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Election Result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25447-40DE-4EFB-A282-E9F6EC0D9118}"/>
              </a:ext>
            </a:extLst>
          </p:cNvPr>
          <p:cNvSpPr/>
          <p:nvPr/>
        </p:nvSpPr>
        <p:spPr>
          <a:xfrm>
            <a:off x="6555507" y="1263280"/>
            <a:ext cx="5358832" cy="443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59B642-4853-4532-8A59-8A3E5D7C6E51}"/>
              </a:ext>
            </a:extLst>
          </p:cNvPr>
          <p:cNvSpPr/>
          <p:nvPr/>
        </p:nvSpPr>
        <p:spPr>
          <a:xfrm>
            <a:off x="7922824" y="1280434"/>
            <a:ext cx="2624197" cy="3562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Election Statistics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0C625A-6228-4CDA-8700-F786C0E29B23}"/>
              </a:ext>
            </a:extLst>
          </p:cNvPr>
          <p:cNvSpPr/>
          <p:nvPr/>
        </p:nvSpPr>
        <p:spPr>
          <a:xfrm>
            <a:off x="376821" y="2507157"/>
            <a:ext cx="1852812" cy="3562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Governorship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808CAC-8149-40F4-81D5-AEABA20E9BE9}"/>
              </a:ext>
            </a:extLst>
          </p:cNvPr>
          <p:cNvSpPr/>
          <p:nvPr/>
        </p:nvSpPr>
        <p:spPr>
          <a:xfrm>
            <a:off x="376821" y="3940317"/>
            <a:ext cx="1852812" cy="3562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19DC80-2076-43C2-9D5D-D7397123E5A3}"/>
              </a:ext>
            </a:extLst>
          </p:cNvPr>
          <p:cNvSpPr/>
          <p:nvPr/>
        </p:nvSpPr>
        <p:spPr>
          <a:xfrm>
            <a:off x="376821" y="5384995"/>
            <a:ext cx="1852812" cy="3562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Chairmanship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1FEC6F-C9E9-40A2-BC2D-C13B3C965459}"/>
              </a:ext>
            </a:extLst>
          </p:cNvPr>
          <p:cNvSpPr/>
          <p:nvPr/>
        </p:nvSpPr>
        <p:spPr>
          <a:xfrm>
            <a:off x="2278694" y="2057036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59D52AA-F84A-4808-9E6A-A1BD11F6F08B}"/>
              </a:ext>
            </a:extLst>
          </p:cNvPr>
          <p:cNvSpPr/>
          <p:nvPr/>
        </p:nvSpPr>
        <p:spPr>
          <a:xfrm>
            <a:off x="2772947" y="2057036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879031-E80F-4B9D-BD66-688EC386C372}"/>
              </a:ext>
            </a:extLst>
          </p:cNvPr>
          <p:cNvSpPr/>
          <p:nvPr/>
        </p:nvSpPr>
        <p:spPr>
          <a:xfrm>
            <a:off x="3289645" y="2058541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C5C113-BF33-4544-BE1A-0D08D449A9BB}"/>
              </a:ext>
            </a:extLst>
          </p:cNvPr>
          <p:cNvSpPr/>
          <p:nvPr/>
        </p:nvSpPr>
        <p:spPr>
          <a:xfrm>
            <a:off x="3867930" y="2057146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8AE1D2-767D-4884-AA73-91EF24731D5F}"/>
              </a:ext>
            </a:extLst>
          </p:cNvPr>
          <p:cNvSpPr/>
          <p:nvPr/>
        </p:nvSpPr>
        <p:spPr>
          <a:xfrm>
            <a:off x="2256767" y="3489111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52A4648-B36E-4ECB-9528-0BA1AB21C0D1}"/>
              </a:ext>
            </a:extLst>
          </p:cNvPr>
          <p:cNvSpPr/>
          <p:nvPr/>
        </p:nvSpPr>
        <p:spPr>
          <a:xfrm>
            <a:off x="2760418" y="3487959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9539DFE-76F5-4AE7-B82F-F7C5840A0B1D}"/>
              </a:ext>
            </a:extLst>
          </p:cNvPr>
          <p:cNvSpPr/>
          <p:nvPr/>
        </p:nvSpPr>
        <p:spPr>
          <a:xfrm>
            <a:off x="2747889" y="4918882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84A80E-6800-4566-AB4D-96BCB6654BFB}"/>
              </a:ext>
            </a:extLst>
          </p:cNvPr>
          <p:cNvSpPr/>
          <p:nvPr/>
        </p:nvSpPr>
        <p:spPr>
          <a:xfrm>
            <a:off x="2246320" y="4911826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D007496-EFFE-4134-9969-D9C38BCCE8A1}"/>
              </a:ext>
            </a:extLst>
          </p:cNvPr>
          <p:cNvSpPr/>
          <p:nvPr/>
        </p:nvSpPr>
        <p:spPr>
          <a:xfrm>
            <a:off x="3289346" y="3474843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7F2A1E-753D-4D59-A8EE-D9B2BD4B3700}"/>
              </a:ext>
            </a:extLst>
          </p:cNvPr>
          <p:cNvSpPr/>
          <p:nvPr/>
        </p:nvSpPr>
        <p:spPr>
          <a:xfrm>
            <a:off x="3888279" y="3461120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377F15D-38E2-46C0-B51E-BED9F0D1C6F0}"/>
              </a:ext>
            </a:extLst>
          </p:cNvPr>
          <p:cNvSpPr/>
          <p:nvPr/>
        </p:nvSpPr>
        <p:spPr>
          <a:xfrm>
            <a:off x="3289346" y="4911826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F229604-E385-4D36-86C0-A7FDEEADEC1A}"/>
              </a:ext>
            </a:extLst>
          </p:cNvPr>
          <p:cNvSpPr/>
          <p:nvPr/>
        </p:nvSpPr>
        <p:spPr>
          <a:xfrm>
            <a:off x="3858493" y="4923451"/>
            <a:ext cx="313148" cy="273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4D1043-F709-4CEF-9F31-8DEBB0880552}"/>
              </a:ext>
            </a:extLst>
          </p:cNvPr>
          <p:cNvSpPr/>
          <p:nvPr/>
        </p:nvSpPr>
        <p:spPr>
          <a:xfrm>
            <a:off x="6730123" y="1784453"/>
            <a:ext cx="1852812" cy="2401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Governorship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E11AAA-3CC3-4D75-8872-06E54A02988C}"/>
              </a:ext>
            </a:extLst>
          </p:cNvPr>
          <p:cNvSpPr/>
          <p:nvPr/>
        </p:nvSpPr>
        <p:spPr>
          <a:xfrm>
            <a:off x="6764081" y="2189784"/>
            <a:ext cx="2470842" cy="12392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76F58E-A3D5-431E-B3F0-EA16E672CBF9}"/>
              </a:ext>
            </a:extLst>
          </p:cNvPr>
          <p:cNvSpPr/>
          <p:nvPr/>
        </p:nvSpPr>
        <p:spPr>
          <a:xfrm>
            <a:off x="6802672" y="3921725"/>
            <a:ext cx="1852812" cy="2804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Presidential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B376F1-F5DC-4EA0-AE85-0BFD4FD81CF8}"/>
              </a:ext>
            </a:extLst>
          </p:cNvPr>
          <p:cNvSpPr/>
          <p:nvPr/>
        </p:nvSpPr>
        <p:spPr>
          <a:xfrm>
            <a:off x="6776197" y="4451833"/>
            <a:ext cx="2458725" cy="11428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28178-2964-4BFA-9830-0581E74621F3}"/>
              </a:ext>
            </a:extLst>
          </p:cNvPr>
          <p:cNvSpPr/>
          <p:nvPr/>
        </p:nvSpPr>
        <p:spPr>
          <a:xfrm>
            <a:off x="9340941" y="2198843"/>
            <a:ext cx="2470842" cy="1234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82A456-AC0A-4338-AF85-90713910728E}"/>
              </a:ext>
            </a:extLst>
          </p:cNvPr>
          <p:cNvSpPr/>
          <p:nvPr/>
        </p:nvSpPr>
        <p:spPr>
          <a:xfrm>
            <a:off x="9962367" y="1746918"/>
            <a:ext cx="1852812" cy="2401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Governorship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F497CB-EF9D-47F1-9981-80CA81CADE37}"/>
              </a:ext>
            </a:extLst>
          </p:cNvPr>
          <p:cNvSpPr/>
          <p:nvPr/>
        </p:nvSpPr>
        <p:spPr>
          <a:xfrm>
            <a:off x="9340941" y="4429919"/>
            <a:ext cx="2458725" cy="11428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DDC53D-711C-4B1E-963A-688D8E75F151}"/>
              </a:ext>
            </a:extLst>
          </p:cNvPr>
          <p:cNvSpPr/>
          <p:nvPr/>
        </p:nvSpPr>
        <p:spPr>
          <a:xfrm>
            <a:off x="9946854" y="3936621"/>
            <a:ext cx="1852812" cy="2804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Presidential </a:t>
            </a:r>
          </a:p>
        </p:txBody>
      </p:sp>
    </p:spTree>
    <p:extLst>
      <p:ext uri="{BB962C8B-B14F-4D97-AF65-F5344CB8AC3E}">
        <p14:creationId xmlns:p14="http://schemas.microsoft.com/office/powerpoint/2010/main" val="328867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262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oluwatomisin Ajayi</dc:creator>
  <cp:lastModifiedBy>oluwatomisin Ajayi</cp:lastModifiedBy>
  <cp:revision>20</cp:revision>
  <dcterms:created xsi:type="dcterms:W3CDTF">2021-02-10T19:19:47Z</dcterms:created>
  <dcterms:modified xsi:type="dcterms:W3CDTF">2021-02-19T16:22:04Z</dcterms:modified>
</cp:coreProperties>
</file>