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E3E15-683E-49AD-B2AA-40139369DA1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BAEA52-5A8A-4A6D-91A8-AC2C17D84355}">
      <dgm:prSet/>
      <dgm:spPr/>
      <dgm:t>
        <a:bodyPr/>
        <a:lstStyle/>
        <a:p>
          <a:r>
            <a:rPr lang="en-GB" b="0" i="0" baseline="0"/>
            <a:t>Company Introduction: Anike Bridge, a leading player in the fashion and beauty industry, renowned for its innovative designs and high-quality products.</a:t>
          </a:r>
          <a:endParaRPr lang="en-US"/>
        </a:p>
      </dgm:t>
    </dgm:pt>
    <dgm:pt modelId="{F41860C3-7481-4397-B3B1-0F0EF237D86E}" type="parTrans" cxnId="{84A1B555-9428-4C59-B481-D1DC509D3A2D}">
      <dgm:prSet/>
      <dgm:spPr/>
      <dgm:t>
        <a:bodyPr/>
        <a:lstStyle/>
        <a:p>
          <a:endParaRPr lang="en-US"/>
        </a:p>
      </dgm:t>
    </dgm:pt>
    <dgm:pt modelId="{A881ED9F-6BF1-4485-9A04-2B6B0F3DB7AF}" type="sibTrans" cxnId="{84A1B555-9428-4C59-B481-D1DC509D3A2D}">
      <dgm:prSet/>
      <dgm:spPr/>
      <dgm:t>
        <a:bodyPr/>
        <a:lstStyle/>
        <a:p>
          <a:endParaRPr lang="en-US"/>
        </a:p>
      </dgm:t>
    </dgm:pt>
    <dgm:pt modelId="{06205C3C-842B-460A-84DA-7A7E8A2B6033}">
      <dgm:prSet/>
      <dgm:spPr/>
      <dgm:t>
        <a:bodyPr/>
        <a:lstStyle/>
        <a:p>
          <a:r>
            <a:rPr lang="en-GB" b="0" i="0" baseline="0"/>
            <a:t>Purpose of Presentation: To review sales performance, identify issues, propose solutions, and outline strategies for future improvement.</a:t>
          </a:r>
          <a:endParaRPr lang="en-US"/>
        </a:p>
      </dgm:t>
    </dgm:pt>
    <dgm:pt modelId="{44FDB12D-3DEC-4554-95D7-314DF3A290FC}" type="parTrans" cxnId="{C0B5F3D4-6599-403A-800E-39A9BA3D645B}">
      <dgm:prSet/>
      <dgm:spPr/>
      <dgm:t>
        <a:bodyPr/>
        <a:lstStyle/>
        <a:p>
          <a:endParaRPr lang="en-US"/>
        </a:p>
      </dgm:t>
    </dgm:pt>
    <dgm:pt modelId="{7B8D0C36-6789-48EE-A251-EE17CCDD7F65}" type="sibTrans" cxnId="{C0B5F3D4-6599-403A-800E-39A9BA3D645B}">
      <dgm:prSet/>
      <dgm:spPr/>
      <dgm:t>
        <a:bodyPr/>
        <a:lstStyle/>
        <a:p>
          <a:endParaRPr lang="en-US"/>
        </a:p>
      </dgm:t>
    </dgm:pt>
    <dgm:pt modelId="{12E51ACA-D048-49DB-89B3-FFFCDD6A6DAD}" type="pres">
      <dgm:prSet presAssocID="{37FE3E15-683E-49AD-B2AA-40139369DA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6FD273-B5F8-48DD-83EF-3AF268B7F8DD}" type="pres">
      <dgm:prSet presAssocID="{A5BAEA52-5A8A-4A6D-91A8-AC2C17D84355}" presName="hierRoot1" presStyleCnt="0"/>
      <dgm:spPr/>
    </dgm:pt>
    <dgm:pt modelId="{A7E34B05-55FB-4084-B676-4475388271FD}" type="pres">
      <dgm:prSet presAssocID="{A5BAEA52-5A8A-4A6D-91A8-AC2C17D84355}" presName="composite" presStyleCnt="0"/>
      <dgm:spPr/>
    </dgm:pt>
    <dgm:pt modelId="{8A5B738C-67AA-4909-8220-0448115BB72E}" type="pres">
      <dgm:prSet presAssocID="{A5BAEA52-5A8A-4A6D-91A8-AC2C17D84355}" presName="background" presStyleLbl="node0" presStyleIdx="0" presStyleCnt="2"/>
      <dgm:spPr/>
    </dgm:pt>
    <dgm:pt modelId="{189C19C6-1F80-49C1-8559-396396687953}" type="pres">
      <dgm:prSet presAssocID="{A5BAEA52-5A8A-4A6D-91A8-AC2C17D84355}" presName="text" presStyleLbl="fgAcc0" presStyleIdx="0" presStyleCnt="2">
        <dgm:presLayoutVars>
          <dgm:chPref val="3"/>
        </dgm:presLayoutVars>
      </dgm:prSet>
      <dgm:spPr/>
    </dgm:pt>
    <dgm:pt modelId="{3CC23B2F-7D79-46D0-9EC0-B4616365D1C3}" type="pres">
      <dgm:prSet presAssocID="{A5BAEA52-5A8A-4A6D-91A8-AC2C17D84355}" presName="hierChild2" presStyleCnt="0"/>
      <dgm:spPr/>
    </dgm:pt>
    <dgm:pt modelId="{54085D36-AB07-4B9A-8F4A-404872A7AE86}" type="pres">
      <dgm:prSet presAssocID="{06205C3C-842B-460A-84DA-7A7E8A2B6033}" presName="hierRoot1" presStyleCnt="0"/>
      <dgm:spPr/>
    </dgm:pt>
    <dgm:pt modelId="{765128FD-1FFB-4AF2-B4BC-C6ED1C7EDDD2}" type="pres">
      <dgm:prSet presAssocID="{06205C3C-842B-460A-84DA-7A7E8A2B6033}" presName="composite" presStyleCnt="0"/>
      <dgm:spPr/>
    </dgm:pt>
    <dgm:pt modelId="{37E4EE39-51DE-4688-8021-91E0717BDF98}" type="pres">
      <dgm:prSet presAssocID="{06205C3C-842B-460A-84DA-7A7E8A2B6033}" presName="background" presStyleLbl="node0" presStyleIdx="1" presStyleCnt="2"/>
      <dgm:spPr/>
    </dgm:pt>
    <dgm:pt modelId="{B879D658-0D3A-4F03-AFD7-7ACFD8E1C851}" type="pres">
      <dgm:prSet presAssocID="{06205C3C-842B-460A-84DA-7A7E8A2B6033}" presName="text" presStyleLbl="fgAcc0" presStyleIdx="1" presStyleCnt="2">
        <dgm:presLayoutVars>
          <dgm:chPref val="3"/>
        </dgm:presLayoutVars>
      </dgm:prSet>
      <dgm:spPr/>
    </dgm:pt>
    <dgm:pt modelId="{A6368BE9-EC1A-4CE4-991E-ECF8E98E315D}" type="pres">
      <dgm:prSet presAssocID="{06205C3C-842B-460A-84DA-7A7E8A2B6033}" presName="hierChild2" presStyleCnt="0"/>
      <dgm:spPr/>
    </dgm:pt>
  </dgm:ptLst>
  <dgm:cxnLst>
    <dgm:cxn modelId="{D6394B0D-C1DF-4111-B3F7-6FA5C88397A0}" type="presOf" srcId="{A5BAEA52-5A8A-4A6D-91A8-AC2C17D84355}" destId="{189C19C6-1F80-49C1-8559-396396687953}" srcOrd="0" destOrd="0" presId="urn:microsoft.com/office/officeart/2005/8/layout/hierarchy1"/>
    <dgm:cxn modelId="{84A1B555-9428-4C59-B481-D1DC509D3A2D}" srcId="{37FE3E15-683E-49AD-B2AA-40139369DA19}" destId="{A5BAEA52-5A8A-4A6D-91A8-AC2C17D84355}" srcOrd="0" destOrd="0" parTransId="{F41860C3-7481-4397-B3B1-0F0EF237D86E}" sibTransId="{A881ED9F-6BF1-4485-9A04-2B6B0F3DB7AF}"/>
    <dgm:cxn modelId="{CCF2AC94-A581-47C1-BC84-8AA0F89C6AA3}" type="presOf" srcId="{06205C3C-842B-460A-84DA-7A7E8A2B6033}" destId="{B879D658-0D3A-4F03-AFD7-7ACFD8E1C851}" srcOrd="0" destOrd="0" presId="urn:microsoft.com/office/officeart/2005/8/layout/hierarchy1"/>
    <dgm:cxn modelId="{C0B5F3D4-6599-403A-800E-39A9BA3D645B}" srcId="{37FE3E15-683E-49AD-B2AA-40139369DA19}" destId="{06205C3C-842B-460A-84DA-7A7E8A2B6033}" srcOrd="1" destOrd="0" parTransId="{44FDB12D-3DEC-4554-95D7-314DF3A290FC}" sibTransId="{7B8D0C36-6789-48EE-A251-EE17CCDD7F65}"/>
    <dgm:cxn modelId="{397785EE-0DA2-413F-A6EC-802F40DAE34B}" type="presOf" srcId="{37FE3E15-683E-49AD-B2AA-40139369DA19}" destId="{12E51ACA-D048-49DB-89B3-FFFCDD6A6DAD}" srcOrd="0" destOrd="0" presId="urn:microsoft.com/office/officeart/2005/8/layout/hierarchy1"/>
    <dgm:cxn modelId="{95A195C5-840B-4682-BFC9-9D4D768CD0B9}" type="presParOf" srcId="{12E51ACA-D048-49DB-89B3-FFFCDD6A6DAD}" destId="{7C6FD273-B5F8-48DD-83EF-3AF268B7F8DD}" srcOrd="0" destOrd="0" presId="urn:microsoft.com/office/officeart/2005/8/layout/hierarchy1"/>
    <dgm:cxn modelId="{C25F90F0-0ABD-46C6-9552-286D798DCDDF}" type="presParOf" srcId="{7C6FD273-B5F8-48DD-83EF-3AF268B7F8DD}" destId="{A7E34B05-55FB-4084-B676-4475388271FD}" srcOrd="0" destOrd="0" presId="urn:microsoft.com/office/officeart/2005/8/layout/hierarchy1"/>
    <dgm:cxn modelId="{7285421D-0DC1-4B08-9B00-A0D947FAD6E6}" type="presParOf" srcId="{A7E34B05-55FB-4084-B676-4475388271FD}" destId="{8A5B738C-67AA-4909-8220-0448115BB72E}" srcOrd="0" destOrd="0" presId="urn:microsoft.com/office/officeart/2005/8/layout/hierarchy1"/>
    <dgm:cxn modelId="{90BFEB2C-A3F2-4FE6-89C7-93AD0951A84B}" type="presParOf" srcId="{A7E34B05-55FB-4084-B676-4475388271FD}" destId="{189C19C6-1F80-49C1-8559-396396687953}" srcOrd="1" destOrd="0" presId="urn:microsoft.com/office/officeart/2005/8/layout/hierarchy1"/>
    <dgm:cxn modelId="{CA006C9D-A7B0-4DB0-AF0F-132A81605DE1}" type="presParOf" srcId="{7C6FD273-B5F8-48DD-83EF-3AF268B7F8DD}" destId="{3CC23B2F-7D79-46D0-9EC0-B4616365D1C3}" srcOrd="1" destOrd="0" presId="urn:microsoft.com/office/officeart/2005/8/layout/hierarchy1"/>
    <dgm:cxn modelId="{C93E5725-F552-4C1A-9BAF-CD8612354828}" type="presParOf" srcId="{12E51ACA-D048-49DB-89B3-FFFCDD6A6DAD}" destId="{54085D36-AB07-4B9A-8F4A-404872A7AE86}" srcOrd="1" destOrd="0" presId="urn:microsoft.com/office/officeart/2005/8/layout/hierarchy1"/>
    <dgm:cxn modelId="{51509B7E-210F-44B7-856D-3C6EFC19532D}" type="presParOf" srcId="{54085D36-AB07-4B9A-8F4A-404872A7AE86}" destId="{765128FD-1FFB-4AF2-B4BC-C6ED1C7EDDD2}" srcOrd="0" destOrd="0" presId="urn:microsoft.com/office/officeart/2005/8/layout/hierarchy1"/>
    <dgm:cxn modelId="{296314AD-6373-496F-9555-D84422680AEB}" type="presParOf" srcId="{765128FD-1FFB-4AF2-B4BC-C6ED1C7EDDD2}" destId="{37E4EE39-51DE-4688-8021-91E0717BDF98}" srcOrd="0" destOrd="0" presId="urn:microsoft.com/office/officeart/2005/8/layout/hierarchy1"/>
    <dgm:cxn modelId="{5C4CEC16-14E1-4DA5-934E-22178F842216}" type="presParOf" srcId="{765128FD-1FFB-4AF2-B4BC-C6ED1C7EDDD2}" destId="{B879D658-0D3A-4F03-AFD7-7ACFD8E1C851}" srcOrd="1" destOrd="0" presId="urn:microsoft.com/office/officeart/2005/8/layout/hierarchy1"/>
    <dgm:cxn modelId="{A5C692FA-260C-469A-A33B-5CDF71830D44}" type="presParOf" srcId="{54085D36-AB07-4B9A-8F4A-404872A7AE86}" destId="{A6368BE9-EC1A-4CE4-991E-ECF8E98E31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0B5594-991F-43FD-9665-8FAD841D8FA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48B643-AF31-44B0-B5F8-56D0A362243C}">
      <dgm:prSet/>
      <dgm:spPr/>
      <dgm:t>
        <a:bodyPr/>
        <a:lstStyle/>
        <a:p>
          <a:r>
            <a:rPr lang="en-GB" b="0" i="0" baseline="0"/>
            <a:t>Revenue Streams: Overview of primary revenue sources (e.g., product sales, partnerships)</a:t>
          </a:r>
          <a:endParaRPr lang="en-US"/>
        </a:p>
      </dgm:t>
    </dgm:pt>
    <dgm:pt modelId="{F74D4A00-E8C6-4B82-8B66-D72ABE92B8C6}" type="parTrans" cxnId="{A114ED93-AD93-428C-B822-06094B07F835}">
      <dgm:prSet/>
      <dgm:spPr/>
      <dgm:t>
        <a:bodyPr/>
        <a:lstStyle/>
        <a:p>
          <a:endParaRPr lang="en-US"/>
        </a:p>
      </dgm:t>
    </dgm:pt>
    <dgm:pt modelId="{DF65D7A4-C9BE-4648-A043-EB63124D3224}" type="sibTrans" cxnId="{A114ED93-AD93-428C-B822-06094B07F835}">
      <dgm:prSet/>
      <dgm:spPr/>
      <dgm:t>
        <a:bodyPr/>
        <a:lstStyle/>
        <a:p>
          <a:endParaRPr lang="en-US"/>
        </a:p>
      </dgm:t>
    </dgm:pt>
    <dgm:pt modelId="{66C66A25-5A0A-4115-8A4A-2E74B4E7EAAF}">
      <dgm:prSet/>
      <dgm:spPr/>
      <dgm:t>
        <a:bodyPr/>
        <a:lstStyle/>
        <a:p>
          <a:r>
            <a:rPr lang="en-GB" b="0" i="0" baseline="0"/>
            <a:t>Customer Segments: Target demographics and market segments</a:t>
          </a:r>
          <a:endParaRPr lang="en-US"/>
        </a:p>
      </dgm:t>
    </dgm:pt>
    <dgm:pt modelId="{5A2E7A09-ACFF-49FC-A843-69CC3AA08105}" type="parTrans" cxnId="{9802D9F8-A56F-49B6-8252-D5295AF43803}">
      <dgm:prSet/>
      <dgm:spPr/>
      <dgm:t>
        <a:bodyPr/>
        <a:lstStyle/>
        <a:p>
          <a:endParaRPr lang="en-US"/>
        </a:p>
      </dgm:t>
    </dgm:pt>
    <dgm:pt modelId="{676C6F84-8DB5-42A7-ACF0-0105C6C69985}" type="sibTrans" cxnId="{9802D9F8-A56F-49B6-8252-D5295AF43803}">
      <dgm:prSet/>
      <dgm:spPr/>
      <dgm:t>
        <a:bodyPr/>
        <a:lstStyle/>
        <a:p>
          <a:endParaRPr lang="en-US"/>
        </a:p>
      </dgm:t>
    </dgm:pt>
    <dgm:pt modelId="{BFE27671-5766-415F-AB74-5A20B849C14E}">
      <dgm:prSet/>
      <dgm:spPr/>
      <dgm:t>
        <a:bodyPr/>
        <a:lstStyle/>
        <a:p>
          <a:r>
            <a:rPr lang="en-GB" b="0" i="0" baseline="0"/>
            <a:t>Value Proposition: Unique selling points and competitive advantages</a:t>
          </a:r>
          <a:endParaRPr lang="en-US"/>
        </a:p>
      </dgm:t>
    </dgm:pt>
    <dgm:pt modelId="{65927A98-2B64-4C54-BA2B-7926524BB4A2}" type="parTrans" cxnId="{A0B30DFC-7E48-4514-9AB2-42E53CD4CC23}">
      <dgm:prSet/>
      <dgm:spPr/>
      <dgm:t>
        <a:bodyPr/>
        <a:lstStyle/>
        <a:p>
          <a:endParaRPr lang="en-US"/>
        </a:p>
      </dgm:t>
    </dgm:pt>
    <dgm:pt modelId="{383A0D4C-461B-4821-BC5D-E868A788B749}" type="sibTrans" cxnId="{A0B30DFC-7E48-4514-9AB2-42E53CD4CC23}">
      <dgm:prSet/>
      <dgm:spPr/>
      <dgm:t>
        <a:bodyPr/>
        <a:lstStyle/>
        <a:p>
          <a:endParaRPr lang="en-US"/>
        </a:p>
      </dgm:t>
    </dgm:pt>
    <dgm:pt modelId="{CE14606A-6D56-4624-8F9E-24E0B78A39A0}">
      <dgm:prSet/>
      <dgm:spPr/>
      <dgm:t>
        <a:bodyPr/>
        <a:lstStyle/>
        <a:p>
          <a:r>
            <a:rPr lang="en-GB" b="0" i="0" baseline="0"/>
            <a:t>Cost Structure: Major expenses and cost management strategies</a:t>
          </a:r>
          <a:endParaRPr lang="en-US"/>
        </a:p>
      </dgm:t>
    </dgm:pt>
    <dgm:pt modelId="{B174EF52-A9AF-4722-8473-5545181F0A7D}" type="parTrans" cxnId="{F8C40F3A-98E0-4141-BFC3-C38A7CF55054}">
      <dgm:prSet/>
      <dgm:spPr/>
      <dgm:t>
        <a:bodyPr/>
        <a:lstStyle/>
        <a:p>
          <a:endParaRPr lang="en-US"/>
        </a:p>
      </dgm:t>
    </dgm:pt>
    <dgm:pt modelId="{DE215FFD-6E5C-4D3C-869F-580396033BCD}" type="sibTrans" cxnId="{F8C40F3A-98E0-4141-BFC3-C38A7CF55054}">
      <dgm:prSet/>
      <dgm:spPr/>
      <dgm:t>
        <a:bodyPr/>
        <a:lstStyle/>
        <a:p>
          <a:endParaRPr lang="en-US"/>
        </a:p>
      </dgm:t>
    </dgm:pt>
    <dgm:pt modelId="{A3457189-0CCA-4994-88D2-7B948BE18C21}" type="pres">
      <dgm:prSet presAssocID="{D20B5594-991F-43FD-9665-8FAD841D8FA7}" presName="matrix" presStyleCnt="0">
        <dgm:presLayoutVars>
          <dgm:chMax val="1"/>
          <dgm:dir/>
          <dgm:resizeHandles val="exact"/>
        </dgm:presLayoutVars>
      </dgm:prSet>
      <dgm:spPr/>
    </dgm:pt>
    <dgm:pt modelId="{61093C39-8EA8-4AE8-9837-D50814D1D323}" type="pres">
      <dgm:prSet presAssocID="{D20B5594-991F-43FD-9665-8FAD841D8FA7}" presName="diamond" presStyleLbl="bgShp" presStyleIdx="0" presStyleCnt="1"/>
      <dgm:spPr/>
    </dgm:pt>
    <dgm:pt modelId="{116A4430-A778-467C-B629-44318A4C4E97}" type="pres">
      <dgm:prSet presAssocID="{D20B5594-991F-43FD-9665-8FAD841D8FA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9251EDC-99B6-40C9-84E2-322146E54567}" type="pres">
      <dgm:prSet presAssocID="{D20B5594-991F-43FD-9665-8FAD841D8FA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EA5D37-6231-4525-BD01-50415CE13487}" type="pres">
      <dgm:prSet presAssocID="{D20B5594-991F-43FD-9665-8FAD841D8FA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7F154FD-22C5-42A9-A018-02E746FF93D6}" type="pres">
      <dgm:prSet presAssocID="{D20B5594-991F-43FD-9665-8FAD841D8FA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C68915-EBBF-4CC4-AE07-BEB8DF6EC45F}" type="presOf" srcId="{BFE27671-5766-415F-AB74-5A20B849C14E}" destId="{28EA5D37-6231-4525-BD01-50415CE13487}" srcOrd="0" destOrd="0" presId="urn:microsoft.com/office/officeart/2005/8/layout/matrix3"/>
    <dgm:cxn modelId="{F8C40F3A-98E0-4141-BFC3-C38A7CF55054}" srcId="{D20B5594-991F-43FD-9665-8FAD841D8FA7}" destId="{CE14606A-6D56-4624-8F9E-24E0B78A39A0}" srcOrd="3" destOrd="0" parTransId="{B174EF52-A9AF-4722-8473-5545181F0A7D}" sibTransId="{DE215FFD-6E5C-4D3C-869F-580396033BCD}"/>
    <dgm:cxn modelId="{DA425779-8394-4D97-95E2-2045F7448081}" type="presOf" srcId="{0648B643-AF31-44B0-B5F8-56D0A362243C}" destId="{116A4430-A778-467C-B629-44318A4C4E97}" srcOrd="0" destOrd="0" presId="urn:microsoft.com/office/officeart/2005/8/layout/matrix3"/>
    <dgm:cxn modelId="{C86DF88B-5AB6-44C5-9A46-0F9464CD63C7}" type="presOf" srcId="{66C66A25-5A0A-4115-8A4A-2E74B4E7EAAF}" destId="{B9251EDC-99B6-40C9-84E2-322146E54567}" srcOrd="0" destOrd="0" presId="urn:microsoft.com/office/officeart/2005/8/layout/matrix3"/>
    <dgm:cxn modelId="{A114ED93-AD93-428C-B822-06094B07F835}" srcId="{D20B5594-991F-43FD-9665-8FAD841D8FA7}" destId="{0648B643-AF31-44B0-B5F8-56D0A362243C}" srcOrd="0" destOrd="0" parTransId="{F74D4A00-E8C6-4B82-8B66-D72ABE92B8C6}" sibTransId="{DF65D7A4-C9BE-4648-A043-EB63124D3224}"/>
    <dgm:cxn modelId="{2D9AD694-5054-41D2-8476-4F931F64B6DB}" type="presOf" srcId="{CE14606A-6D56-4624-8F9E-24E0B78A39A0}" destId="{27F154FD-22C5-42A9-A018-02E746FF93D6}" srcOrd="0" destOrd="0" presId="urn:microsoft.com/office/officeart/2005/8/layout/matrix3"/>
    <dgm:cxn modelId="{5FF96FBC-0C4D-4562-AE25-7A813D42444E}" type="presOf" srcId="{D20B5594-991F-43FD-9665-8FAD841D8FA7}" destId="{A3457189-0CCA-4994-88D2-7B948BE18C21}" srcOrd="0" destOrd="0" presId="urn:microsoft.com/office/officeart/2005/8/layout/matrix3"/>
    <dgm:cxn modelId="{9802D9F8-A56F-49B6-8252-D5295AF43803}" srcId="{D20B5594-991F-43FD-9665-8FAD841D8FA7}" destId="{66C66A25-5A0A-4115-8A4A-2E74B4E7EAAF}" srcOrd="1" destOrd="0" parTransId="{5A2E7A09-ACFF-49FC-A843-69CC3AA08105}" sibTransId="{676C6F84-8DB5-42A7-ACF0-0105C6C69985}"/>
    <dgm:cxn modelId="{A0B30DFC-7E48-4514-9AB2-42E53CD4CC23}" srcId="{D20B5594-991F-43FD-9665-8FAD841D8FA7}" destId="{BFE27671-5766-415F-AB74-5A20B849C14E}" srcOrd="2" destOrd="0" parTransId="{65927A98-2B64-4C54-BA2B-7926524BB4A2}" sibTransId="{383A0D4C-461B-4821-BC5D-E868A788B749}"/>
    <dgm:cxn modelId="{9B5DA5ED-21BE-4D59-8A86-309462DD6E4D}" type="presParOf" srcId="{A3457189-0CCA-4994-88D2-7B948BE18C21}" destId="{61093C39-8EA8-4AE8-9837-D50814D1D323}" srcOrd="0" destOrd="0" presId="urn:microsoft.com/office/officeart/2005/8/layout/matrix3"/>
    <dgm:cxn modelId="{9EEDA2D0-3293-4B5F-963F-8FA27C6E8812}" type="presParOf" srcId="{A3457189-0CCA-4994-88D2-7B948BE18C21}" destId="{116A4430-A778-467C-B629-44318A4C4E97}" srcOrd="1" destOrd="0" presId="urn:microsoft.com/office/officeart/2005/8/layout/matrix3"/>
    <dgm:cxn modelId="{8957C455-8E38-4E76-8EBA-9F3D467852E7}" type="presParOf" srcId="{A3457189-0CCA-4994-88D2-7B948BE18C21}" destId="{B9251EDC-99B6-40C9-84E2-322146E54567}" srcOrd="2" destOrd="0" presId="urn:microsoft.com/office/officeart/2005/8/layout/matrix3"/>
    <dgm:cxn modelId="{E2475E71-EDF7-4575-B38F-A2D399BF1476}" type="presParOf" srcId="{A3457189-0CCA-4994-88D2-7B948BE18C21}" destId="{28EA5D37-6231-4525-BD01-50415CE13487}" srcOrd="3" destOrd="0" presId="urn:microsoft.com/office/officeart/2005/8/layout/matrix3"/>
    <dgm:cxn modelId="{0401E81E-1C38-4CB1-AEE9-EF25EE8C0507}" type="presParOf" srcId="{A3457189-0CCA-4994-88D2-7B948BE18C21}" destId="{27F154FD-22C5-42A9-A018-02E746FF93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7608E4-6FB0-4A4E-B20D-26518AE6706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13CE159-CB04-4B72-B61E-CEC88FCB3A1F}">
      <dgm:prSet/>
      <dgm:spPr/>
      <dgm:t>
        <a:bodyPr/>
        <a:lstStyle/>
        <a:p>
          <a:r>
            <a:rPr lang="en-GB" b="0" i="0" baseline="0"/>
            <a:t>Total Sales Revenue: $X</a:t>
          </a:r>
          <a:endParaRPr lang="en-US"/>
        </a:p>
      </dgm:t>
    </dgm:pt>
    <dgm:pt modelId="{72A1741D-5FF7-45BF-B3C4-04B5A7769221}" type="parTrans" cxnId="{CB3EF160-E7A7-4C96-8199-B5723F8FDFE1}">
      <dgm:prSet/>
      <dgm:spPr/>
      <dgm:t>
        <a:bodyPr/>
        <a:lstStyle/>
        <a:p>
          <a:endParaRPr lang="en-US"/>
        </a:p>
      </dgm:t>
    </dgm:pt>
    <dgm:pt modelId="{ED093B1E-20CA-48D8-82FA-84749F111D5E}" type="sibTrans" cxnId="{CB3EF160-E7A7-4C96-8199-B5723F8FDFE1}">
      <dgm:prSet/>
      <dgm:spPr/>
      <dgm:t>
        <a:bodyPr/>
        <a:lstStyle/>
        <a:p>
          <a:endParaRPr lang="en-US"/>
        </a:p>
      </dgm:t>
    </dgm:pt>
    <dgm:pt modelId="{B400B481-A7D5-442C-AB1A-BD8E292C641E}">
      <dgm:prSet/>
      <dgm:spPr/>
      <dgm:t>
        <a:bodyPr/>
        <a:lstStyle/>
        <a:p>
          <a:r>
            <a:rPr lang="en-GB" b="0" i="0" baseline="0"/>
            <a:t>Top-Performing Products: List of top 3 products</a:t>
          </a:r>
          <a:endParaRPr lang="en-US"/>
        </a:p>
      </dgm:t>
    </dgm:pt>
    <dgm:pt modelId="{D2C4504A-C1EB-4B56-AA58-7AF5CA479D72}" type="parTrans" cxnId="{0CD3B8C6-E789-4CF8-B740-75BD5C508486}">
      <dgm:prSet/>
      <dgm:spPr/>
      <dgm:t>
        <a:bodyPr/>
        <a:lstStyle/>
        <a:p>
          <a:endParaRPr lang="en-US"/>
        </a:p>
      </dgm:t>
    </dgm:pt>
    <dgm:pt modelId="{F1403A0F-EC00-49FC-A6D3-A40D3264A60A}" type="sibTrans" cxnId="{0CD3B8C6-E789-4CF8-B740-75BD5C508486}">
      <dgm:prSet/>
      <dgm:spPr/>
      <dgm:t>
        <a:bodyPr/>
        <a:lstStyle/>
        <a:p>
          <a:endParaRPr lang="en-US"/>
        </a:p>
      </dgm:t>
    </dgm:pt>
    <dgm:pt modelId="{D72B942F-A3B6-44C8-89F4-078F3EC09D0F}">
      <dgm:prSet/>
      <dgm:spPr/>
      <dgm:t>
        <a:bodyPr/>
        <a:lstStyle/>
        <a:p>
          <a:r>
            <a:rPr lang="en-GB" b="0" i="0" baseline="0"/>
            <a:t>Sales by Region: Breakdown of sales across different regions</a:t>
          </a:r>
          <a:endParaRPr lang="en-US"/>
        </a:p>
      </dgm:t>
    </dgm:pt>
    <dgm:pt modelId="{58CF91A8-903C-4E7C-832E-B08E4D500E5F}" type="parTrans" cxnId="{35B4E865-7E55-4A23-849B-ED7FB9B5DE3A}">
      <dgm:prSet/>
      <dgm:spPr/>
      <dgm:t>
        <a:bodyPr/>
        <a:lstStyle/>
        <a:p>
          <a:endParaRPr lang="en-US"/>
        </a:p>
      </dgm:t>
    </dgm:pt>
    <dgm:pt modelId="{97A2AF21-5E8C-46EC-A8F2-B367FC75B918}" type="sibTrans" cxnId="{35B4E865-7E55-4A23-849B-ED7FB9B5DE3A}">
      <dgm:prSet/>
      <dgm:spPr/>
      <dgm:t>
        <a:bodyPr/>
        <a:lstStyle/>
        <a:p>
          <a:endParaRPr lang="en-US"/>
        </a:p>
      </dgm:t>
    </dgm:pt>
    <dgm:pt modelId="{DECD9317-19E8-4CD4-87EB-E4499D413FD6}">
      <dgm:prSet/>
      <dgm:spPr/>
      <dgm:t>
        <a:bodyPr/>
        <a:lstStyle/>
        <a:p>
          <a:r>
            <a:rPr lang="en-GB" b="0" i="0" baseline="0"/>
            <a:t>Key Metrics: Conversion rates, average order value, and customer acquisition cost</a:t>
          </a:r>
          <a:endParaRPr lang="en-US"/>
        </a:p>
      </dgm:t>
    </dgm:pt>
    <dgm:pt modelId="{B7A0C92E-858C-44B0-B90B-E2EF9111D92B}" type="parTrans" cxnId="{772ECADF-D254-4875-BC77-4E6881A2EC4E}">
      <dgm:prSet/>
      <dgm:spPr/>
      <dgm:t>
        <a:bodyPr/>
        <a:lstStyle/>
        <a:p>
          <a:endParaRPr lang="en-US"/>
        </a:p>
      </dgm:t>
    </dgm:pt>
    <dgm:pt modelId="{15E68271-48C5-4C4F-B85F-C3A07842B78F}" type="sibTrans" cxnId="{772ECADF-D254-4875-BC77-4E6881A2EC4E}">
      <dgm:prSet/>
      <dgm:spPr/>
      <dgm:t>
        <a:bodyPr/>
        <a:lstStyle/>
        <a:p>
          <a:endParaRPr lang="en-US"/>
        </a:p>
      </dgm:t>
    </dgm:pt>
    <dgm:pt modelId="{54A918E7-DC0C-4F7E-A6C2-51C73F0B0F4F}" type="pres">
      <dgm:prSet presAssocID="{777608E4-6FB0-4A4E-B20D-26518AE67065}" presName="root" presStyleCnt="0">
        <dgm:presLayoutVars>
          <dgm:dir/>
          <dgm:resizeHandles val="exact"/>
        </dgm:presLayoutVars>
      </dgm:prSet>
      <dgm:spPr/>
    </dgm:pt>
    <dgm:pt modelId="{69D49294-72BC-46DA-BFEA-44A586B03655}" type="pres">
      <dgm:prSet presAssocID="{777608E4-6FB0-4A4E-B20D-26518AE67065}" presName="container" presStyleCnt="0">
        <dgm:presLayoutVars>
          <dgm:dir/>
          <dgm:resizeHandles val="exact"/>
        </dgm:presLayoutVars>
      </dgm:prSet>
      <dgm:spPr/>
    </dgm:pt>
    <dgm:pt modelId="{C64A0EB8-BFBB-40F5-92A9-553A4BF89079}" type="pres">
      <dgm:prSet presAssocID="{A13CE159-CB04-4B72-B61E-CEC88FCB3A1F}" presName="compNode" presStyleCnt="0"/>
      <dgm:spPr/>
    </dgm:pt>
    <dgm:pt modelId="{1653FCA9-E0FA-4A5F-930F-0C43123CD468}" type="pres">
      <dgm:prSet presAssocID="{A13CE159-CB04-4B72-B61E-CEC88FCB3A1F}" presName="iconBgRect" presStyleLbl="bgShp" presStyleIdx="0" presStyleCnt="4"/>
      <dgm:spPr/>
    </dgm:pt>
    <dgm:pt modelId="{286A45EA-34D7-4FC3-9ACA-0BC86FB5974D}" type="pres">
      <dgm:prSet presAssocID="{A13CE159-CB04-4B72-B61E-CEC88FCB3A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08C328E-F387-434E-9003-D1C6A8D99DF4}" type="pres">
      <dgm:prSet presAssocID="{A13CE159-CB04-4B72-B61E-CEC88FCB3A1F}" presName="spaceRect" presStyleCnt="0"/>
      <dgm:spPr/>
    </dgm:pt>
    <dgm:pt modelId="{8FF1751B-EAFD-4E67-9F34-5CA41DA8E753}" type="pres">
      <dgm:prSet presAssocID="{A13CE159-CB04-4B72-B61E-CEC88FCB3A1F}" presName="textRect" presStyleLbl="revTx" presStyleIdx="0" presStyleCnt="4">
        <dgm:presLayoutVars>
          <dgm:chMax val="1"/>
          <dgm:chPref val="1"/>
        </dgm:presLayoutVars>
      </dgm:prSet>
      <dgm:spPr/>
    </dgm:pt>
    <dgm:pt modelId="{581C29DA-B1E6-4B35-87F4-39571A87119F}" type="pres">
      <dgm:prSet presAssocID="{ED093B1E-20CA-48D8-82FA-84749F111D5E}" presName="sibTrans" presStyleLbl="sibTrans2D1" presStyleIdx="0" presStyleCnt="0"/>
      <dgm:spPr/>
    </dgm:pt>
    <dgm:pt modelId="{82A0F8B8-F137-4330-9B74-588C16F5CA17}" type="pres">
      <dgm:prSet presAssocID="{B400B481-A7D5-442C-AB1A-BD8E292C641E}" presName="compNode" presStyleCnt="0"/>
      <dgm:spPr/>
    </dgm:pt>
    <dgm:pt modelId="{2306F0FD-5281-4A47-9150-FDE842DE59FE}" type="pres">
      <dgm:prSet presAssocID="{B400B481-A7D5-442C-AB1A-BD8E292C641E}" presName="iconBgRect" presStyleLbl="bgShp" presStyleIdx="1" presStyleCnt="4"/>
      <dgm:spPr/>
    </dgm:pt>
    <dgm:pt modelId="{A729AB70-C2E3-42FE-B7F4-4159502742F4}" type="pres">
      <dgm:prSet presAssocID="{B400B481-A7D5-442C-AB1A-BD8E292C64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7BD2C768-E2AE-4455-8808-50B6B2982518}" type="pres">
      <dgm:prSet presAssocID="{B400B481-A7D5-442C-AB1A-BD8E292C641E}" presName="spaceRect" presStyleCnt="0"/>
      <dgm:spPr/>
    </dgm:pt>
    <dgm:pt modelId="{364FABE4-0924-475D-9F39-5D0984823ACA}" type="pres">
      <dgm:prSet presAssocID="{B400B481-A7D5-442C-AB1A-BD8E292C641E}" presName="textRect" presStyleLbl="revTx" presStyleIdx="1" presStyleCnt="4">
        <dgm:presLayoutVars>
          <dgm:chMax val="1"/>
          <dgm:chPref val="1"/>
        </dgm:presLayoutVars>
      </dgm:prSet>
      <dgm:spPr/>
    </dgm:pt>
    <dgm:pt modelId="{3BCF46A4-7FCD-4D44-B817-215107FDA1F2}" type="pres">
      <dgm:prSet presAssocID="{F1403A0F-EC00-49FC-A6D3-A40D3264A60A}" presName="sibTrans" presStyleLbl="sibTrans2D1" presStyleIdx="0" presStyleCnt="0"/>
      <dgm:spPr/>
    </dgm:pt>
    <dgm:pt modelId="{5AF138A3-8A89-4DCC-949F-35618911CA95}" type="pres">
      <dgm:prSet presAssocID="{D72B942F-A3B6-44C8-89F4-078F3EC09D0F}" presName="compNode" presStyleCnt="0"/>
      <dgm:spPr/>
    </dgm:pt>
    <dgm:pt modelId="{1EEF5AFB-E4EA-4243-8631-D6B80B841253}" type="pres">
      <dgm:prSet presAssocID="{D72B942F-A3B6-44C8-89F4-078F3EC09D0F}" presName="iconBgRect" presStyleLbl="bgShp" presStyleIdx="2" presStyleCnt="4"/>
      <dgm:spPr/>
    </dgm:pt>
    <dgm:pt modelId="{28BDD3BE-F86C-47A2-8B70-1428AB8B77A0}" type="pres">
      <dgm:prSet presAssocID="{D72B942F-A3B6-44C8-89F4-078F3EC09D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CB16E81-15B6-467F-AF31-F11C61A6244D}" type="pres">
      <dgm:prSet presAssocID="{D72B942F-A3B6-44C8-89F4-078F3EC09D0F}" presName="spaceRect" presStyleCnt="0"/>
      <dgm:spPr/>
    </dgm:pt>
    <dgm:pt modelId="{5CBB6482-A717-430D-BA2C-D880EF4033CF}" type="pres">
      <dgm:prSet presAssocID="{D72B942F-A3B6-44C8-89F4-078F3EC09D0F}" presName="textRect" presStyleLbl="revTx" presStyleIdx="2" presStyleCnt="4">
        <dgm:presLayoutVars>
          <dgm:chMax val="1"/>
          <dgm:chPref val="1"/>
        </dgm:presLayoutVars>
      </dgm:prSet>
      <dgm:spPr/>
    </dgm:pt>
    <dgm:pt modelId="{A19B95B3-B216-4891-B5E5-6971B939D34C}" type="pres">
      <dgm:prSet presAssocID="{97A2AF21-5E8C-46EC-A8F2-B367FC75B918}" presName="sibTrans" presStyleLbl="sibTrans2D1" presStyleIdx="0" presStyleCnt="0"/>
      <dgm:spPr/>
    </dgm:pt>
    <dgm:pt modelId="{DDB26867-5773-494D-BAA3-D84557FF5663}" type="pres">
      <dgm:prSet presAssocID="{DECD9317-19E8-4CD4-87EB-E4499D413FD6}" presName="compNode" presStyleCnt="0"/>
      <dgm:spPr/>
    </dgm:pt>
    <dgm:pt modelId="{C7D57BCC-28B3-4265-9411-8CC71B5FC8F1}" type="pres">
      <dgm:prSet presAssocID="{DECD9317-19E8-4CD4-87EB-E4499D413FD6}" presName="iconBgRect" presStyleLbl="bgShp" presStyleIdx="3" presStyleCnt="4"/>
      <dgm:spPr/>
    </dgm:pt>
    <dgm:pt modelId="{DD4597CB-CF64-4A11-91F0-33DA14A7FED5}" type="pres">
      <dgm:prSet presAssocID="{DECD9317-19E8-4CD4-87EB-E4499D413F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7AF9C832-92DF-4EFB-BC3F-4E0FD1059E4D}" type="pres">
      <dgm:prSet presAssocID="{DECD9317-19E8-4CD4-87EB-E4499D413FD6}" presName="spaceRect" presStyleCnt="0"/>
      <dgm:spPr/>
    </dgm:pt>
    <dgm:pt modelId="{6BE81D44-8B34-44E4-8D19-2B9E45274842}" type="pres">
      <dgm:prSet presAssocID="{DECD9317-19E8-4CD4-87EB-E4499D413F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40160F-7F26-4CF1-9278-33A86D87745D}" type="presOf" srcId="{ED093B1E-20CA-48D8-82FA-84749F111D5E}" destId="{581C29DA-B1E6-4B35-87F4-39571A87119F}" srcOrd="0" destOrd="0" presId="urn:microsoft.com/office/officeart/2018/2/layout/IconCircleList"/>
    <dgm:cxn modelId="{E747B912-726B-490D-8A65-4F58AAE69F65}" type="presOf" srcId="{F1403A0F-EC00-49FC-A6D3-A40D3264A60A}" destId="{3BCF46A4-7FCD-4D44-B817-215107FDA1F2}" srcOrd="0" destOrd="0" presId="urn:microsoft.com/office/officeart/2018/2/layout/IconCircleList"/>
    <dgm:cxn modelId="{C2235E18-9F70-4AA3-84B9-4F41F860BD11}" type="presOf" srcId="{97A2AF21-5E8C-46EC-A8F2-B367FC75B918}" destId="{A19B95B3-B216-4891-B5E5-6971B939D34C}" srcOrd="0" destOrd="0" presId="urn:microsoft.com/office/officeart/2018/2/layout/IconCircleList"/>
    <dgm:cxn modelId="{CB1B1C23-9052-483B-AAAE-8B627643B080}" type="presOf" srcId="{A13CE159-CB04-4B72-B61E-CEC88FCB3A1F}" destId="{8FF1751B-EAFD-4E67-9F34-5CA41DA8E753}" srcOrd="0" destOrd="0" presId="urn:microsoft.com/office/officeart/2018/2/layout/IconCircleList"/>
    <dgm:cxn modelId="{FA08DB24-BB94-423D-A9B7-3EB23F7375E5}" type="presOf" srcId="{777608E4-6FB0-4A4E-B20D-26518AE67065}" destId="{54A918E7-DC0C-4F7E-A6C2-51C73F0B0F4F}" srcOrd="0" destOrd="0" presId="urn:microsoft.com/office/officeart/2018/2/layout/IconCircleList"/>
    <dgm:cxn modelId="{B7F93733-8EC2-44B4-8274-9C8C5F043439}" type="presOf" srcId="{B400B481-A7D5-442C-AB1A-BD8E292C641E}" destId="{364FABE4-0924-475D-9F39-5D0984823ACA}" srcOrd="0" destOrd="0" presId="urn:microsoft.com/office/officeart/2018/2/layout/IconCircleList"/>
    <dgm:cxn modelId="{117B783E-6E3A-418D-BC5C-7B89FC625F58}" type="presOf" srcId="{D72B942F-A3B6-44C8-89F4-078F3EC09D0F}" destId="{5CBB6482-A717-430D-BA2C-D880EF4033CF}" srcOrd="0" destOrd="0" presId="urn:microsoft.com/office/officeart/2018/2/layout/IconCircleList"/>
    <dgm:cxn modelId="{CB3EF160-E7A7-4C96-8199-B5723F8FDFE1}" srcId="{777608E4-6FB0-4A4E-B20D-26518AE67065}" destId="{A13CE159-CB04-4B72-B61E-CEC88FCB3A1F}" srcOrd="0" destOrd="0" parTransId="{72A1741D-5FF7-45BF-B3C4-04B5A7769221}" sibTransId="{ED093B1E-20CA-48D8-82FA-84749F111D5E}"/>
    <dgm:cxn modelId="{35B4E865-7E55-4A23-849B-ED7FB9B5DE3A}" srcId="{777608E4-6FB0-4A4E-B20D-26518AE67065}" destId="{D72B942F-A3B6-44C8-89F4-078F3EC09D0F}" srcOrd="2" destOrd="0" parTransId="{58CF91A8-903C-4E7C-832E-B08E4D500E5F}" sibTransId="{97A2AF21-5E8C-46EC-A8F2-B367FC75B918}"/>
    <dgm:cxn modelId="{0CD3B8C6-E789-4CF8-B740-75BD5C508486}" srcId="{777608E4-6FB0-4A4E-B20D-26518AE67065}" destId="{B400B481-A7D5-442C-AB1A-BD8E292C641E}" srcOrd="1" destOrd="0" parTransId="{D2C4504A-C1EB-4B56-AA58-7AF5CA479D72}" sibTransId="{F1403A0F-EC00-49FC-A6D3-A40D3264A60A}"/>
    <dgm:cxn modelId="{772ECADF-D254-4875-BC77-4E6881A2EC4E}" srcId="{777608E4-6FB0-4A4E-B20D-26518AE67065}" destId="{DECD9317-19E8-4CD4-87EB-E4499D413FD6}" srcOrd="3" destOrd="0" parTransId="{B7A0C92E-858C-44B0-B90B-E2EF9111D92B}" sibTransId="{15E68271-48C5-4C4F-B85F-C3A07842B78F}"/>
    <dgm:cxn modelId="{5FA975E3-E746-4F43-9A4C-C32D116AD26E}" type="presOf" srcId="{DECD9317-19E8-4CD4-87EB-E4499D413FD6}" destId="{6BE81D44-8B34-44E4-8D19-2B9E45274842}" srcOrd="0" destOrd="0" presId="urn:microsoft.com/office/officeart/2018/2/layout/IconCircleList"/>
    <dgm:cxn modelId="{F6067042-846A-4347-BB2A-1DEC2B8CB2DF}" type="presParOf" srcId="{54A918E7-DC0C-4F7E-A6C2-51C73F0B0F4F}" destId="{69D49294-72BC-46DA-BFEA-44A586B03655}" srcOrd="0" destOrd="0" presId="urn:microsoft.com/office/officeart/2018/2/layout/IconCircleList"/>
    <dgm:cxn modelId="{E37DA0C6-F9D9-4365-9FB6-D0F35F7143E6}" type="presParOf" srcId="{69D49294-72BC-46DA-BFEA-44A586B03655}" destId="{C64A0EB8-BFBB-40F5-92A9-553A4BF89079}" srcOrd="0" destOrd="0" presId="urn:microsoft.com/office/officeart/2018/2/layout/IconCircleList"/>
    <dgm:cxn modelId="{9BA0D434-D655-436F-8D37-A4AF25C0FE4A}" type="presParOf" srcId="{C64A0EB8-BFBB-40F5-92A9-553A4BF89079}" destId="{1653FCA9-E0FA-4A5F-930F-0C43123CD468}" srcOrd="0" destOrd="0" presId="urn:microsoft.com/office/officeart/2018/2/layout/IconCircleList"/>
    <dgm:cxn modelId="{379531E8-7A9D-441B-8BED-B5A7A89CB264}" type="presParOf" srcId="{C64A0EB8-BFBB-40F5-92A9-553A4BF89079}" destId="{286A45EA-34D7-4FC3-9ACA-0BC86FB5974D}" srcOrd="1" destOrd="0" presId="urn:microsoft.com/office/officeart/2018/2/layout/IconCircleList"/>
    <dgm:cxn modelId="{8B585C96-52F9-4872-8E2E-0C947B8283DA}" type="presParOf" srcId="{C64A0EB8-BFBB-40F5-92A9-553A4BF89079}" destId="{A08C328E-F387-434E-9003-D1C6A8D99DF4}" srcOrd="2" destOrd="0" presId="urn:microsoft.com/office/officeart/2018/2/layout/IconCircleList"/>
    <dgm:cxn modelId="{DB13A949-7499-450B-8927-6591D986574A}" type="presParOf" srcId="{C64A0EB8-BFBB-40F5-92A9-553A4BF89079}" destId="{8FF1751B-EAFD-4E67-9F34-5CA41DA8E753}" srcOrd="3" destOrd="0" presId="urn:microsoft.com/office/officeart/2018/2/layout/IconCircleList"/>
    <dgm:cxn modelId="{044B239D-F64C-429A-9F41-17D50B2C829F}" type="presParOf" srcId="{69D49294-72BC-46DA-BFEA-44A586B03655}" destId="{581C29DA-B1E6-4B35-87F4-39571A87119F}" srcOrd="1" destOrd="0" presId="urn:microsoft.com/office/officeart/2018/2/layout/IconCircleList"/>
    <dgm:cxn modelId="{9A1D0FAE-47D7-46CB-8DBF-7CDC3E12414C}" type="presParOf" srcId="{69D49294-72BC-46DA-BFEA-44A586B03655}" destId="{82A0F8B8-F137-4330-9B74-588C16F5CA17}" srcOrd="2" destOrd="0" presId="urn:microsoft.com/office/officeart/2018/2/layout/IconCircleList"/>
    <dgm:cxn modelId="{AED2010A-42E8-4C5C-8176-06026C9BA005}" type="presParOf" srcId="{82A0F8B8-F137-4330-9B74-588C16F5CA17}" destId="{2306F0FD-5281-4A47-9150-FDE842DE59FE}" srcOrd="0" destOrd="0" presId="urn:microsoft.com/office/officeart/2018/2/layout/IconCircleList"/>
    <dgm:cxn modelId="{77E22C0E-E7BD-4C00-8232-890D32271D5C}" type="presParOf" srcId="{82A0F8B8-F137-4330-9B74-588C16F5CA17}" destId="{A729AB70-C2E3-42FE-B7F4-4159502742F4}" srcOrd="1" destOrd="0" presId="urn:microsoft.com/office/officeart/2018/2/layout/IconCircleList"/>
    <dgm:cxn modelId="{C58A2326-BCA6-495A-BEB4-37E2C7E8528B}" type="presParOf" srcId="{82A0F8B8-F137-4330-9B74-588C16F5CA17}" destId="{7BD2C768-E2AE-4455-8808-50B6B2982518}" srcOrd="2" destOrd="0" presId="urn:microsoft.com/office/officeart/2018/2/layout/IconCircleList"/>
    <dgm:cxn modelId="{50295612-D06F-4919-AAB1-4DEB53CD5BAE}" type="presParOf" srcId="{82A0F8B8-F137-4330-9B74-588C16F5CA17}" destId="{364FABE4-0924-475D-9F39-5D0984823ACA}" srcOrd="3" destOrd="0" presId="urn:microsoft.com/office/officeart/2018/2/layout/IconCircleList"/>
    <dgm:cxn modelId="{015BC0B8-A468-49F4-91E4-469D8948C3D0}" type="presParOf" srcId="{69D49294-72BC-46DA-BFEA-44A586B03655}" destId="{3BCF46A4-7FCD-4D44-B817-215107FDA1F2}" srcOrd="3" destOrd="0" presId="urn:microsoft.com/office/officeart/2018/2/layout/IconCircleList"/>
    <dgm:cxn modelId="{17333E4A-4E5F-477C-9524-55065C816DB8}" type="presParOf" srcId="{69D49294-72BC-46DA-BFEA-44A586B03655}" destId="{5AF138A3-8A89-4DCC-949F-35618911CA95}" srcOrd="4" destOrd="0" presId="urn:microsoft.com/office/officeart/2018/2/layout/IconCircleList"/>
    <dgm:cxn modelId="{4BA70CCD-91FB-476E-9CA5-EC58DAA1EBA8}" type="presParOf" srcId="{5AF138A3-8A89-4DCC-949F-35618911CA95}" destId="{1EEF5AFB-E4EA-4243-8631-D6B80B841253}" srcOrd="0" destOrd="0" presId="urn:microsoft.com/office/officeart/2018/2/layout/IconCircleList"/>
    <dgm:cxn modelId="{9F5F2B78-5819-4DFF-86DA-360F687A9E79}" type="presParOf" srcId="{5AF138A3-8A89-4DCC-949F-35618911CA95}" destId="{28BDD3BE-F86C-47A2-8B70-1428AB8B77A0}" srcOrd="1" destOrd="0" presId="urn:microsoft.com/office/officeart/2018/2/layout/IconCircleList"/>
    <dgm:cxn modelId="{BA620191-507D-456E-9AEE-121E96E76812}" type="presParOf" srcId="{5AF138A3-8A89-4DCC-949F-35618911CA95}" destId="{2CB16E81-15B6-467F-AF31-F11C61A6244D}" srcOrd="2" destOrd="0" presId="urn:microsoft.com/office/officeart/2018/2/layout/IconCircleList"/>
    <dgm:cxn modelId="{5EF1184D-60C1-42DC-9601-1A3CB7005861}" type="presParOf" srcId="{5AF138A3-8A89-4DCC-949F-35618911CA95}" destId="{5CBB6482-A717-430D-BA2C-D880EF4033CF}" srcOrd="3" destOrd="0" presId="urn:microsoft.com/office/officeart/2018/2/layout/IconCircleList"/>
    <dgm:cxn modelId="{3A47ADD8-253E-4B0B-BF6D-4E54853DB6D8}" type="presParOf" srcId="{69D49294-72BC-46DA-BFEA-44A586B03655}" destId="{A19B95B3-B216-4891-B5E5-6971B939D34C}" srcOrd="5" destOrd="0" presId="urn:microsoft.com/office/officeart/2018/2/layout/IconCircleList"/>
    <dgm:cxn modelId="{A5D7F263-F6C1-40B2-9EF2-2611325FB493}" type="presParOf" srcId="{69D49294-72BC-46DA-BFEA-44A586B03655}" destId="{DDB26867-5773-494D-BAA3-D84557FF5663}" srcOrd="6" destOrd="0" presId="urn:microsoft.com/office/officeart/2018/2/layout/IconCircleList"/>
    <dgm:cxn modelId="{CF6F4EEE-8987-4281-8657-2D7204372CEB}" type="presParOf" srcId="{DDB26867-5773-494D-BAA3-D84557FF5663}" destId="{C7D57BCC-28B3-4265-9411-8CC71B5FC8F1}" srcOrd="0" destOrd="0" presId="urn:microsoft.com/office/officeart/2018/2/layout/IconCircleList"/>
    <dgm:cxn modelId="{B1B6F5CA-B833-47F3-A21A-4A0D378DD32B}" type="presParOf" srcId="{DDB26867-5773-494D-BAA3-D84557FF5663}" destId="{DD4597CB-CF64-4A11-91F0-33DA14A7FED5}" srcOrd="1" destOrd="0" presId="urn:microsoft.com/office/officeart/2018/2/layout/IconCircleList"/>
    <dgm:cxn modelId="{F178F303-623A-4871-8449-7A170D4A57C3}" type="presParOf" srcId="{DDB26867-5773-494D-BAA3-D84557FF5663}" destId="{7AF9C832-92DF-4EFB-BC3F-4E0FD1059E4D}" srcOrd="2" destOrd="0" presId="urn:microsoft.com/office/officeart/2018/2/layout/IconCircleList"/>
    <dgm:cxn modelId="{91600ADF-1CA2-407B-88BC-3122F244647E}" type="presParOf" srcId="{DDB26867-5773-494D-BAA3-D84557FF5663}" destId="{6BE81D44-8B34-44E4-8D19-2B9E452748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8797B1-3565-4ADF-8494-95B4BF478E3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B1C51E7-1E84-49F9-B685-20E668086E16}">
      <dgm:prSet/>
      <dgm:spPr/>
      <dgm:t>
        <a:bodyPr/>
        <a:lstStyle/>
        <a:p>
          <a:r>
            <a:rPr lang="en-GB" b="0" i="0" baseline="0"/>
            <a:t>Decline in Sales: Specific areas or products showing reduced sales</a:t>
          </a:r>
          <a:endParaRPr lang="en-US"/>
        </a:p>
      </dgm:t>
    </dgm:pt>
    <dgm:pt modelId="{BA104AE7-17CD-43EE-9631-CBD7A47636F2}" type="parTrans" cxnId="{AB4C5A54-57CF-498C-AD32-C4C0135A633A}">
      <dgm:prSet/>
      <dgm:spPr/>
      <dgm:t>
        <a:bodyPr/>
        <a:lstStyle/>
        <a:p>
          <a:endParaRPr lang="en-US"/>
        </a:p>
      </dgm:t>
    </dgm:pt>
    <dgm:pt modelId="{EDCF655B-DA67-4A90-BDD5-5571C409981D}" type="sibTrans" cxnId="{AB4C5A54-57CF-498C-AD32-C4C0135A633A}">
      <dgm:prSet/>
      <dgm:spPr/>
      <dgm:t>
        <a:bodyPr/>
        <a:lstStyle/>
        <a:p>
          <a:endParaRPr lang="en-US"/>
        </a:p>
      </dgm:t>
    </dgm:pt>
    <dgm:pt modelId="{DB922E17-3573-41B6-AD7B-BAE1C8932BD5}">
      <dgm:prSet/>
      <dgm:spPr/>
      <dgm:t>
        <a:bodyPr/>
        <a:lstStyle/>
        <a:p>
          <a:r>
            <a:rPr lang="en-GB" b="0" i="0" baseline="0"/>
            <a:t>Customer Feedback: Common complaints or negative feedback trends</a:t>
          </a:r>
          <a:endParaRPr lang="en-US"/>
        </a:p>
      </dgm:t>
    </dgm:pt>
    <dgm:pt modelId="{5B7810CE-E6C3-4AA7-8787-7D1C17B0D809}" type="parTrans" cxnId="{15EA648D-0487-46B1-BFDC-4B6295C3A25C}">
      <dgm:prSet/>
      <dgm:spPr/>
      <dgm:t>
        <a:bodyPr/>
        <a:lstStyle/>
        <a:p>
          <a:endParaRPr lang="en-US"/>
        </a:p>
      </dgm:t>
    </dgm:pt>
    <dgm:pt modelId="{60083C66-5956-48D2-83A0-94982C86DBAA}" type="sibTrans" cxnId="{15EA648D-0487-46B1-BFDC-4B6295C3A25C}">
      <dgm:prSet/>
      <dgm:spPr/>
      <dgm:t>
        <a:bodyPr/>
        <a:lstStyle/>
        <a:p>
          <a:endParaRPr lang="en-US"/>
        </a:p>
      </dgm:t>
    </dgm:pt>
    <dgm:pt modelId="{A718A884-2116-478C-974E-43883C3A1ED0}">
      <dgm:prSet/>
      <dgm:spPr/>
      <dgm:t>
        <a:bodyPr/>
        <a:lstStyle/>
        <a:p>
          <a:r>
            <a:rPr lang="en-GB" b="0" i="0" baseline="0"/>
            <a:t>Operational Issues: Any logistical or supply chain problems affecting sales</a:t>
          </a:r>
          <a:endParaRPr lang="en-US"/>
        </a:p>
      </dgm:t>
    </dgm:pt>
    <dgm:pt modelId="{2AAB3856-9D47-4030-AEFC-CE65DE5E6178}" type="parTrans" cxnId="{9A718906-F5D6-45AF-BC6E-817EA80C433F}">
      <dgm:prSet/>
      <dgm:spPr/>
      <dgm:t>
        <a:bodyPr/>
        <a:lstStyle/>
        <a:p>
          <a:endParaRPr lang="en-US"/>
        </a:p>
      </dgm:t>
    </dgm:pt>
    <dgm:pt modelId="{1D4945BF-39CB-4F70-9CFE-8AA833B6308C}" type="sibTrans" cxnId="{9A718906-F5D6-45AF-BC6E-817EA80C433F}">
      <dgm:prSet/>
      <dgm:spPr/>
      <dgm:t>
        <a:bodyPr/>
        <a:lstStyle/>
        <a:p>
          <a:endParaRPr lang="en-US"/>
        </a:p>
      </dgm:t>
    </dgm:pt>
    <dgm:pt modelId="{68F0CF22-39AA-47AA-A4C7-9AC67F277E24}">
      <dgm:prSet/>
      <dgm:spPr/>
      <dgm:t>
        <a:bodyPr/>
        <a:lstStyle/>
        <a:p>
          <a:r>
            <a:rPr lang="en-GB" b="0" i="0" baseline="0"/>
            <a:t>Market Trends: External factors impacting performance</a:t>
          </a:r>
          <a:endParaRPr lang="en-US"/>
        </a:p>
      </dgm:t>
    </dgm:pt>
    <dgm:pt modelId="{F041657D-3F08-4C13-851D-24335EA8FB2A}" type="parTrans" cxnId="{21AE4245-CCB4-4467-80E4-12E935F936E9}">
      <dgm:prSet/>
      <dgm:spPr/>
      <dgm:t>
        <a:bodyPr/>
        <a:lstStyle/>
        <a:p>
          <a:endParaRPr lang="en-US"/>
        </a:p>
      </dgm:t>
    </dgm:pt>
    <dgm:pt modelId="{ACD079EA-6FFD-4EAA-9320-CC510ED81560}" type="sibTrans" cxnId="{21AE4245-CCB4-4467-80E4-12E935F936E9}">
      <dgm:prSet/>
      <dgm:spPr/>
      <dgm:t>
        <a:bodyPr/>
        <a:lstStyle/>
        <a:p>
          <a:endParaRPr lang="en-US"/>
        </a:p>
      </dgm:t>
    </dgm:pt>
    <dgm:pt modelId="{E4AC4382-A6D3-4319-96D8-47B411421370}" type="pres">
      <dgm:prSet presAssocID="{D08797B1-3565-4ADF-8494-95B4BF478E3A}" presName="root" presStyleCnt="0">
        <dgm:presLayoutVars>
          <dgm:dir/>
          <dgm:resizeHandles val="exact"/>
        </dgm:presLayoutVars>
      </dgm:prSet>
      <dgm:spPr/>
    </dgm:pt>
    <dgm:pt modelId="{A77C633F-2AB8-485C-9D7A-F3B59561DC88}" type="pres">
      <dgm:prSet presAssocID="{3B1C51E7-1E84-49F9-B685-20E668086E16}" presName="compNode" presStyleCnt="0"/>
      <dgm:spPr/>
    </dgm:pt>
    <dgm:pt modelId="{4AD937C2-018A-4695-8FBD-C7E1DF491D4B}" type="pres">
      <dgm:prSet presAssocID="{3B1C51E7-1E84-49F9-B685-20E668086E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FBC4664-361D-4512-B5FB-2408E40D528C}" type="pres">
      <dgm:prSet presAssocID="{3B1C51E7-1E84-49F9-B685-20E668086E16}" presName="spaceRect" presStyleCnt="0"/>
      <dgm:spPr/>
    </dgm:pt>
    <dgm:pt modelId="{5B28EF91-BB13-4222-BBDC-4E816F9E2458}" type="pres">
      <dgm:prSet presAssocID="{3B1C51E7-1E84-49F9-B685-20E668086E16}" presName="textRect" presStyleLbl="revTx" presStyleIdx="0" presStyleCnt="4">
        <dgm:presLayoutVars>
          <dgm:chMax val="1"/>
          <dgm:chPref val="1"/>
        </dgm:presLayoutVars>
      </dgm:prSet>
      <dgm:spPr/>
    </dgm:pt>
    <dgm:pt modelId="{EFD5DF5A-95D2-4EC1-8B19-89C5E0035926}" type="pres">
      <dgm:prSet presAssocID="{EDCF655B-DA67-4A90-BDD5-5571C409981D}" presName="sibTrans" presStyleCnt="0"/>
      <dgm:spPr/>
    </dgm:pt>
    <dgm:pt modelId="{6246B803-EB9B-4F13-ADD4-64A0B9BFD3FB}" type="pres">
      <dgm:prSet presAssocID="{DB922E17-3573-41B6-AD7B-BAE1C8932BD5}" presName="compNode" presStyleCnt="0"/>
      <dgm:spPr/>
    </dgm:pt>
    <dgm:pt modelId="{DA34AB1A-D7A2-433F-A9F0-5E4702CC1170}" type="pres">
      <dgm:prSet presAssocID="{DB922E17-3573-41B6-AD7B-BAE1C8932B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AE6FE36E-7C9B-4AB1-886E-8756B1A302A4}" type="pres">
      <dgm:prSet presAssocID="{DB922E17-3573-41B6-AD7B-BAE1C8932BD5}" presName="spaceRect" presStyleCnt="0"/>
      <dgm:spPr/>
    </dgm:pt>
    <dgm:pt modelId="{BF081CAF-8D99-4C40-B136-35E22B751FDC}" type="pres">
      <dgm:prSet presAssocID="{DB922E17-3573-41B6-AD7B-BAE1C8932BD5}" presName="textRect" presStyleLbl="revTx" presStyleIdx="1" presStyleCnt="4">
        <dgm:presLayoutVars>
          <dgm:chMax val="1"/>
          <dgm:chPref val="1"/>
        </dgm:presLayoutVars>
      </dgm:prSet>
      <dgm:spPr/>
    </dgm:pt>
    <dgm:pt modelId="{569710FE-C75F-4687-ACA7-43182C15D379}" type="pres">
      <dgm:prSet presAssocID="{60083C66-5956-48D2-83A0-94982C86DBAA}" presName="sibTrans" presStyleCnt="0"/>
      <dgm:spPr/>
    </dgm:pt>
    <dgm:pt modelId="{6B5232A8-EF92-474F-8D94-71DD958F8056}" type="pres">
      <dgm:prSet presAssocID="{A718A884-2116-478C-974E-43883C3A1ED0}" presName="compNode" presStyleCnt="0"/>
      <dgm:spPr/>
    </dgm:pt>
    <dgm:pt modelId="{33EF9AAE-605B-42FD-A312-938F810DEFA4}" type="pres">
      <dgm:prSet presAssocID="{A718A884-2116-478C-974E-43883C3A1E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BEC2515-C5A8-4BBE-B424-0D61B4D01EEA}" type="pres">
      <dgm:prSet presAssocID="{A718A884-2116-478C-974E-43883C3A1ED0}" presName="spaceRect" presStyleCnt="0"/>
      <dgm:spPr/>
    </dgm:pt>
    <dgm:pt modelId="{48BF4A7E-ECD4-4A4B-A811-570E75DDEDCB}" type="pres">
      <dgm:prSet presAssocID="{A718A884-2116-478C-974E-43883C3A1ED0}" presName="textRect" presStyleLbl="revTx" presStyleIdx="2" presStyleCnt="4">
        <dgm:presLayoutVars>
          <dgm:chMax val="1"/>
          <dgm:chPref val="1"/>
        </dgm:presLayoutVars>
      </dgm:prSet>
      <dgm:spPr/>
    </dgm:pt>
    <dgm:pt modelId="{E6DA56EE-82A9-4478-ABC9-AEDFCBBE9798}" type="pres">
      <dgm:prSet presAssocID="{1D4945BF-39CB-4F70-9CFE-8AA833B6308C}" presName="sibTrans" presStyleCnt="0"/>
      <dgm:spPr/>
    </dgm:pt>
    <dgm:pt modelId="{47E38179-CAD8-49D8-9D04-5588FC292086}" type="pres">
      <dgm:prSet presAssocID="{68F0CF22-39AA-47AA-A4C7-9AC67F277E24}" presName="compNode" presStyleCnt="0"/>
      <dgm:spPr/>
    </dgm:pt>
    <dgm:pt modelId="{C5BE6919-AE3B-4789-BCBF-75E607D0BF7E}" type="pres">
      <dgm:prSet presAssocID="{68F0CF22-39AA-47AA-A4C7-9AC67F277E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C4AC65A-0013-4F14-A164-2D895FD27448}" type="pres">
      <dgm:prSet presAssocID="{68F0CF22-39AA-47AA-A4C7-9AC67F277E24}" presName="spaceRect" presStyleCnt="0"/>
      <dgm:spPr/>
    </dgm:pt>
    <dgm:pt modelId="{AE20C644-B9FF-4ABE-9D78-860D223C9648}" type="pres">
      <dgm:prSet presAssocID="{68F0CF22-39AA-47AA-A4C7-9AC67F277E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718906-F5D6-45AF-BC6E-817EA80C433F}" srcId="{D08797B1-3565-4ADF-8494-95B4BF478E3A}" destId="{A718A884-2116-478C-974E-43883C3A1ED0}" srcOrd="2" destOrd="0" parTransId="{2AAB3856-9D47-4030-AEFC-CE65DE5E6178}" sibTransId="{1D4945BF-39CB-4F70-9CFE-8AA833B6308C}"/>
    <dgm:cxn modelId="{21AE4245-CCB4-4467-80E4-12E935F936E9}" srcId="{D08797B1-3565-4ADF-8494-95B4BF478E3A}" destId="{68F0CF22-39AA-47AA-A4C7-9AC67F277E24}" srcOrd="3" destOrd="0" parTransId="{F041657D-3F08-4C13-851D-24335EA8FB2A}" sibTransId="{ACD079EA-6FFD-4EAA-9320-CC510ED81560}"/>
    <dgm:cxn modelId="{29D76D6E-F6DE-4AB2-8CCA-0821DCC176AD}" type="presOf" srcId="{3B1C51E7-1E84-49F9-B685-20E668086E16}" destId="{5B28EF91-BB13-4222-BBDC-4E816F9E2458}" srcOrd="0" destOrd="0" presId="urn:microsoft.com/office/officeart/2018/2/layout/IconLabelList"/>
    <dgm:cxn modelId="{AB4C5A54-57CF-498C-AD32-C4C0135A633A}" srcId="{D08797B1-3565-4ADF-8494-95B4BF478E3A}" destId="{3B1C51E7-1E84-49F9-B685-20E668086E16}" srcOrd="0" destOrd="0" parTransId="{BA104AE7-17CD-43EE-9631-CBD7A47636F2}" sibTransId="{EDCF655B-DA67-4A90-BDD5-5571C409981D}"/>
    <dgm:cxn modelId="{15EA648D-0487-46B1-BFDC-4B6295C3A25C}" srcId="{D08797B1-3565-4ADF-8494-95B4BF478E3A}" destId="{DB922E17-3573-41B6-AD7B-BAE1C8932BD5}" srcOrd="1" destOrd="0" parTransId="{5B7810CE-E6C3-4AA7-8787-7D1C17B0D809}" sibTransId="{60083C66-5956-48D2-83A0-94982C86DBAA}"/>
    <dgm:cxn modelId="{E22C32A0-B07A-492D-ADF6-9E22ED3F03BA}" type="presOf" srcId="{68F0CF22-39AA-47AA-A4C7-9AC67F277E24}" destId="{AE20C644-B9FF-4ABE-9D78-860D223C9648}" srcOrd="0" destOrd="0" presId="urn:microsoft.com/office/officeart/2018/2/layout/IconLabelList"/>
    <dgm:cxn modelId="{7EF4D4A0-176F-48ED-8945-48A69FB4D35B}" type="presOf" srcId="{D08797B1-3565-4ADF-8494-95B4BF478E3A}" destId="{E4AC4382-A6D3-4319-96D8-47B411421370}" srcOrd="0" destOrd="0" presId="urn:microsoft.com/office/officeart/2018/2/layout/IconLabelList"/>
    <dgm:cxn modelId="{9C2577D1-517E-472D-8A07-FA69FAB8BE41}" type="presOf" srcId="{DB922E17-3573-41B6-AD7B-BAE1C8932BD5}" destId="{BF081CAF-8D99-4C40-B136-35E22B751FDC}" srcOrd="0" destOrd="0" presId="urn:microsoft.com/office/officeart/2018/2/layout/IconLabelList"/>
    <dgm:cxn modelId="{F1458CF4-CF6A-42CB-ADAC-62BBFBD95C41}" type="presOf" srcId="{A718A884-2116-478C-974E-43883C3A1ED0}" destId="{48BF4A7E-ECD4-4A4B-A811-570E75DDEDCB}" srcOrd="0" destOrd="0" presId="urn:microsoft.com/office/officeart/2018/2/layout/IconLabelList"/>
    <dgm:cxn modelId="{6FAE8194-313B-46F4-AD9C-1E065C734E72}" type="presParOf" srcId="{E4AC4382-A6D3-4319-96D8-47B411421370}" destId="{A77C633F-2AB8-485C-9D7A-F3B59561DC88}" srcOrd="0" destOrd="0" presId="urn:microsoft.com/office/officeart/2018/2/layout/IconLabelList"/>
    <dgm:cxn modelId="{FF99B70F-912C-4184-8E13-89730AB4B0CB}" type="presParOf" srcId="{A77C633F-2AB8-485C-9D7A-F3B59561DC88}" destId="{4AD937C2-018A-4695-8FBD-C7E1DF491D4B}" srcOrd="0" destOrd="0" presId="urn:microsoft.com/office/officeart/2018/2/layout/IconLabelList"/>
    <dgm:cxn modelId="{FD661E59-465E-4EC7-B60C-1E56CB485180}" type="presParOf" srcId="{A77C633F-2AB8-485C-9D7A-F3B59561DC88}" destId="{5FBC4664-361D-4512-B5FB-2408E40D528C}" srcOrd="1" destOrd="0" presId="urn:microsoft.com/office/officeart/2018/2/layout/IconLabelList"/>
    <dgm:cxn modelId="{97E5A054-3432-4236-BB9D-0A780FD45EB4}" type="presParOf" srcId="{A77C633F-2AB8-485C-9D7A-F3B59561DC88}" destId="{5B28EF91-BB13-4222-BBDC-4E816F9E2458}" srcOrd="2" destOrd="0" presId="urn:microsoft.com/office/officeart/2018/2/layout/IconLabelList"/>
    <dgm:cxn modelId="{D645AD4F-1348-429B-9DBB-856C5B28F343}" type="presParOf" srcId="{E4AC4382-A6D3-4319-96D8-47B411421370}" destId="{EFD5DF5A-95D2-4EC1-8B19-89C5E0035926}" srcOrd="1" destOrd="0" presId="urn:microsoft.com/office/officeart/2018/2/layout/IconLabelList"/>
    <dgm:cxn modelId="{44FB5528-FCF5-4CCC-BF76-999EEAD41A03}" type="presParOf" srcId="{E4AC4382-A6D3-4319-96D8-47B411421370}" destId="{6246B803-EB9B-4F13-ADD4-64A0B9BFD3FB}" srcOrd="2" destOrd="0" presId="urn:microsoft.com/office/officeart/2018/2/layout/IconLabelList"/>
    <dgm:cxn modelId="{9F6F7B3B-015C-4779-83E7-54A25E0B2CFB}" type="presParOf" srcId="{6246B803-EB9B-4F13-ADD4-64A0B9BFD3FB}" destId="{DA34AB1A-D7A2-433F-A9F0-5E4702CC1170}" srcOrd="0" destOrd="0" presId="urn:microsoft.com/office/officeart/2018/2/layout/IconLabelList"/>
    <dgm:cxn modelId="{F064E80A-A9A8-42BF-AA50-CA9D724B51F6}" type="presParOf" srcId="{6246B803-EB9B-4F13-ADD4-64A0B9BFD3FB}" destId="{AE6FE36E-7C9B-4AB1-886E-8756B1A302A4}" srcOrd="1" destOrd="0" presId="urn:microsoft.com/office/officeart/2018/2/layout/IconLabelList"/>
    <dgm:cxn modelId="{E5BA387C-C1FC-411F-9163-AC9D1ED32606}" type="presParOf" srcId="{6246B803-EB9B-4F13-ADD4-64A0B9BFD3FB}" destId="{BF081CAF-8D99-4C40-B136-35E22B751FDC}" srcOrd="2" destOrd="0" presId="urn:microsoft.com/office/officeart/2018/2/layout/IconLabelList"/>
    <dgm:cxn modelId="{FE12F8DF-F204-45AF-84B9-58325065F4F3}" type="presParOf" srcId="{E4AC4382-A6D3-4319-96D8-47B411421370}" destId="{569710FE-C75F-4687-ACA7-43182C15D379}" srcOrd="3" destOrd="0" presId="urn:microsoft.com/office/officeart/2018/2/layout/IconLabelList"/>
    <dgm:cxn modelId="{63F887EC-4C3C-4E09-A585-707EC0B24684}" type="presParOf" srcId="{E4AC4382-A6D3-4319-96D8-47B411421370}" destId="{6B5232A8-EF92-474F-8D94-71DD958F8056}" srcOrd="4" destOrd="0" presId="urn:microsoft.com/office/officeart/2018/2/layout/IconLabelList"/>
    <dgm:cxn modelId="{D8C7B29A-E09A-4392-8090-79CBB3DDAB47}" type="presParOf" srcId="{6B5232A8-EF92-474F-8D94-71DD958F8056}" destId="{33EF9AAE-605B-42FD-A312-938F810DEFA4}" srcOrd="0" destOrd="0" presId="urn:microsoft.com/office/officeart/2018/2/layout/IconLabelList"/>
    <dgm:cxn modelId="{D9DEEDE7-9FF7-4F94-8C6F-1E702F3DEA53}" type="presParOf" srcId="{6B5232A8-EF92-474F-8D94-71DD958F8056}" destId="{6BEC2515-C5A8-4BBE-B424-0D61B4D01EEA}" srcOrd="1" destOrd="0" presId="urn:microsoft.com/office/officeart/2018/2/layout/IconLabelList"/>
    <dgm:cxn modelId="{33FEC23A-472E-44A7-8EB5-D43FFC72D20D}" type="presParOf" srcId="{6B5232A8-EF92-474F-8D94-71DD958F8056}" destId="{48BF4A7E-ECD4-4A4B-A811-570E75DDEDCB}" srcOrd="2" destOrd="0" presId="urn:microsoft.com/office/officeart/2018/2/layout/IconLabelList"/>
    <dgm:cxn modelId="{E973F0CB-283C-432C-B648-51933CF138F3}" type="presParOf" srcId="{E4AC4382-A6D3-4319-96D8-47B411421370}" destId="{E6DA56EE-82A9-4478-ABC9-AEDFCBBE9798}" srcOrd="5" destOrd="0" presId="urn:microsoft.com/office/officeart/2018/2/layout/IconLabelList"/>
    <dgm:cxn modelId="{E640EAF0-A7AA-4576-8550-97B488DA6D52}" type="presParOf" srcId="{E4AC4382-A6D3-4319-96D8-47B411421370}" destId="{47E38179-CAD8-49D8-9D04-5588FC292086}" srcOrd="6" destOrd="0" presId="urn:microsoft.com/office/officeart/2018/2/layout/IconLabelList"/>
    <dgm:cxn modelId="{8ACE407B-5780-4211-8929-1563EA0FA847}" type="presParOf" srcId="{47E38179-CAD8-49D8-9D04-5588FC292086}" destId="{C5BE6919-AE3B-4789-BCBF-75E607D0BF7E}" srcOrd="0" destOrd="0" presId="urn:microsoft.com/office/officeart/2018/2/layout/IconLabelList"/>
    <dgm:cxn modelId="{999F8ABE-4B19-4484-996B-B1F2C2306694}" type="presParOf" srcId="{47E38179-CAD8-49D8-9D04-5588FC292086}" destId="{FC4AC65A-0013-4F14-A164-2D895FD27448}" srcOrd="1" destOrd="0" presId="urn:microsoft.com/office/officeart/2018/2/layout/IconLabelList"/>
    <dgm:cxn modelId="{E2B017EB-0EAA-439E-9CF0-0DA61704F9DE}" type="presParOf" srcId="{47E38179-CAD8-49D8-9D04-5588FC292086}" destId="{AE20C644-B9FF-4ABE-9D78-860D223C96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0D77AE-C9DB-448E-AB63-BA15F0A492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691BD5-08C9-450C-97F3-6C34B406F6BC}">
      <dgm:prSet/>
      <dgm:spPr/>
      <dgm:t>
        <a:bodyPr/>
        <a:lstStyle/>
        <a:p>
          <a:r>
            <a:rPr lang="en-GB" b="0" i="0" baseline="0"/>
            <a:t>Product Strategy: Adjustments or new launches to address declining sales</a:t>
          </a:r>
          <a:endParaRPr lang="en-US"/>
        </a:p>
      </dgm:t>
    </dgm:pt>
    <dgm:pt modelId="{058F0DF0-90D1-4EE8-B5A7-E01E43C24AFC}" type="parTrans" cxnId="{80BFC47D-C0C4-4DEB-A341-97D9287F3DCC}">
      <dgm:prSet/>
      <dgm:spPr/>
      <dgm:t>
        <a:bodyPr/>
        <a:lstStyle/>
        <a:p>
          <a:endParaRPr lang="en-US"/>
        </a:p>
      </dgm:t>
    </dgm:pt>
    <dgm:pt modelId="{92C9CB84-2C4C-4857-AADA-E1E98AE46A10}" type="sibTrans" cxnId="{80BFC47D-C0C4-4DEB-A341-97D9287F3DCC}">
      <dgm:prSet/>
      <dgm:spPr/>
      <dgm:t>
        <a:bodyPr/>
        <a:lstStyle/>
        <a:p>
          <a:endParaRPr lang="en-US"/>
        </a:p>
      </dgm:t>
    </dgm:pt>
    <dgm:pt modelId="{873FE2A4-17CE-4DFB-9738-8E55D5693317}">
      <dgm:prSet/>
      <dgm:spPr/>
      <dgm:t>
        <a:bodyPr/>
        <a:lstStyle/>
        <a:p>
          <a:r>
            <a:rPr lang="en-GB" b="0" i="0" baseline="0"/>
            <a:t>Customer Service Enhancements: Improving response times and satisfaction</a:t>
          </a:r>
          <a:endParaRPr lang="en-US"/>
        </a:p>
      </dgm:t>
    </dgm:pt>
    <dgm:pt modelId="{50E4CC3F-320B-48BB-AEFD-1E4628F5D63E}" type="parTrans" cxnId="{8832ABC3-51B8-4601-A67C-7CD1C71BA834}">
      <dgm:prSet/>
      <dgm:spPr/>
      <dgm:t>
        <a:bodyPr/>
        <a:lstStyle/>
        <a:p>
          <a:endParaRPr lang="en-US"/>
        </a:p>
      </dgm:t>
    </dgm:pt>
    <dgm:pt modelId="{0EAC3637-3B6A-404C-B241-1AF4F318068C}" type="sibTrans" cxnId="{8832ABC3-51B8-4601-A67C-7CD1C71BA834}">
      <dgm:prSet/>
      <dgm:spPr/>
      <dgm:t>
        <a:bodyPr/>
        <a:lstStyle/>
        <a:p>
          <a:endParaRPr lang="en-US"/>
        </a:p>
      </dgm:t>
    </dgm:pt>
    <dgm:pt modelId="{3A73ED2B-9645-428B-BA89-E0D05D0788CA}">
      <dgm:prSet/>
      <dgm:spPr/>
      <dgm:t>
        <a:bodyPr/>
        <a:lstStyle/>
        <a:p>
          <a:r>
            <a:rPr lang="en-GB" b="0" i="0" baseline="0"/>
            <a:t>Operational Improvements: Streamlining supply chain and inventory management</a:t>
          </a:r>
          <a:endParaRPr lang="en-US"/>
        </a:p>
      </dgm:t>
    </dgm:pt>
    <dgm:pt modelId="{78A774C8-7685-45F8-B9D9-5F7A35C116E3}" type="parTrans" cxnId="{2D7EA5CE-09A9-468A-A973-709E6DA64BF6}">
      <dgm:prSet/>
      <dgm:spPr/>
      <dgm:t>
        <a:bodyPr/>
        <a:lstStyle/>
        <a:p>
          <a:endParaRPr lang="en-US"/>
        </a:p>
      </dgm:t>
    </dgm:pt>
    <dgm:pt modelId="{FDE79663-1649-4251-9C86-A3D67B22DE4B}" type="sibTrans" cxnId="{2D7EA5CE-09A9-468A-A973-709E6DA64BF6}">
      <dgm:prSet/>
      <dgm:spPr/>
      <dgm:t>
        <a:bodyPr/>
        <a:lstStyle/>
        <a:p>
          <a:endParaRPr lang="en-US"/>
        </a:p>
      </dgm:t>
    </dgm:pt>
    <dgm:pt modelId="{6E9C69F2-83C7-4921-B513-7C7C4C9EE8C1}">
      <dgm:prSet/>
      <dgm:spPr/>
      <dgm:t>
        <a:bodyPr/>
        <a:lstStyle/>
        <a:p>
          <a:r>
            <a:rPr lang="en-GB" b="0" i="0" baseline="0"/>
            <a:t>Market Adaptation: Adjusting to new trends or market conditions</a:t>
          </a:r>
          <a:endParaRPr lang="en-US"/>
        </a:p>
      </dgm:t>
    </dgm:pt>
    <dgm:pt modelId="{56F9CB19-4FB3-4A08-A6BA-FEBFD26305E1}" type="parTrans" cxnId="{1DA7B369-2B0B-443F-B218-886D7ACB8A99}">
      <dgm:prSet/>
      <dgm:spPr/>
      <dgm:t>
        <a:bodyPr/>
        <a:lstStyle/>
        <a:p>
          <a:endParaRPr lang="en-US"/>
        </a:p>
      </dgm:t>
    </dgm:pt>
    <dgm:pt modelId="{AB4AFC41-D375-459C-9027-6C4F496DF292}" type="sibTrans" cxnId="{1DA7B369-2B0B-443F-B218-886D7ACB8A99}">
      <dgm:prSet/>
      <dgm:spPr/>
      <dgm:t>
        <a:bodyPr/>
        <a:lstStyle/>
        <a:p>
          <a:endParaRPr lang="en-US"/>
        </a:p>
      </dgm:t>
    </dgm:pt>
    <dgm:pt modelId="{F3F4CB87-23DB-4234-8BBC-0D3C4484B367}" type="pres">
      <dgm:prSet presAssocID="{920D77AE-C9DB-448E-AB63-BA15F0A492D0}" presName="root" presStyleCnt="0">
        <dgm:presLayoutVars>
          <dgm:dir/>
          <dgm:resizeHandles val="exact"/>
        </dgm:presLayoutVars>
      </dgm:prSet>
      <dgm:spPr/>
    </dgm:pt>
    <dgm:pt modelId="{CD9B751A-C8F8-49CF-929D-A81222FE513B}" type="pres">
      <dgm:prSet presAssocID="{96691BD5-08C9-450C-97F3-6C34B406F6BC}" presName="compNode" presStyleCnt="0"/>
      <dgm:spPr/>
    </dgm:pt>
    <dgm:pt modelId="{42D9C40C-1D11-463C-BD82-03EAFC3F3211}" type="pres">
      <dgm:prSet presAssocID="{96691BD5-08C9-450C-97F3-6C34B406F6BC}" presName="bgRect" presStyleLbl="bgShp" presStyleIdx="0" presStyleCnt="4"/>
      <dgm:spPr/>
    </dgm:pt>
    <dgm:pt modelId="{0B81AF15-6866-44AA-9117-167937FF042F}" type="pres">
      <dgm:prSet presAssocID="{96691BD5-08C9-450C-97F3-6C34B406F6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4A9D535-8C46-478D-B8EB-64C527022884}" type="pres">
      <dgm:prSet presAssocID="{96691BD5-08C9-450C-97F3-6C34B406F6BC}" presName="spaceRect" presStyleCnt="0"/>
      <dgm:spPr/>
    </dgm:pt>
    <dgm:pt modelId="{DF869FA5-926F-4B44-A6F9-2CB758BCFC9D}" type="pres">
      <dgm:prSet presAssocID="{96691BD5-08C9-450C-97F3-6C34B406F6BC}" presName="parTx" presStyleLbl="revTx" presStyleIdx="0" presStyleCnt="4">
        <dgm:presLayoutVars>
          <dgm:chMax val="0"/>
          <dgm:chPref val="0"/>
        </dgm:presLayoutVars>
      </dgm:prSet>
      <dgm:spPr/>
    </dgm:pt>
    <dgm:pt modelId="{345DE0F5-873A-46EE-97D1-D01FF7D71722}" type="pres">
      <dgm:prSet presAssocID="{92C9CB84-2C4C-4857-AADA-E1E98AE46A10}" presName="sibTrans" presStyleCnt="0"/>
      <dgm:spPr/>
    </dgm:pt>
    <dgm:pt modelId="{E8E638CD-1009-4E52-AE77-C28203E0A918}" type="pres">
      <dgm:prSet presAssocID="{873FE2A4-17CE-4DFB-9738-8E55D5693317}" presName="compNode" presStyleCnt="0"/>
      <dgm:spPr/>
    </dgm:pt>
    <dgm:pt modelId="{4C2808DF-5FBA-45AB-B324-8A60C49A3F84}" type="pres">
      <dgm:prSet presAssocID="{873FE2A4-17CE-4DFB-9738-8E55D5693317}" presName="bgRect" presStyleLbl="bgShp" presStyleIdx="1" presStyleCnt="4"/>
      <dgm:spPr/>
    </dgm:pt>
    <dgm:pt modelId="{6DA5940B-6506-404B-AC19-4681020F013F}" type="pres">
      <dgm:prSet presAssocID="{873FE2A4-17CE-4DFB-9738-8E55D56933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771B4B2-0968-4685-8619-64BF5020ECD3}" type="pres">
      <dgm:prSet presAssocID="{873FE2A4-17CE-4DFB-9738-8E55D5693317}" presName="spaceRect" presStyleCnt="0"/>
      <dgm:spPr/>
    </dgm:pt>
    <dgm:pt modelId="{9D62E54C-5D18-4C8B-B74D-CAB408CDA6EB}" type="pres">
      <dgm:prSet presAssocID="{873FE2A4-17CE-4DFB-9738-8E55D5693317}" presName="parTx" presStyleLbl="revTx" presStyleIdx="1" presStyleCnt="4">
        <dgm:presLayoutVars>
          <dgm:chMax val="0"/>
          <dgm:chPref val="0"/>
        </dgm:presLayoutVars>
      </dgm:prSet>
      <dgm:spPr/>
    </dgm:pt>
    <dgm:pt modelId="{C4E224BE-C3C3-4E2F-AF8B-AC4FED308B82}" type="pres">
      <dgm:prSet presAssocID="{0EAC3637-3B6A-404C-B241-1AF4F318068C}" presName="sibTrans" presStyleCnt="0"/>
      <dgm:spPr/>
    </dgm:pt>
    <dgm:pt modelId="{F5A6F119-38E5-4917-A9A3-62E8DDF81EE4}" type="pres">
      <dgm:prSet presAssocID="{3A73ED2B-9645-428B-BA89-E0D05D0788CA}" presName="compNode" presStyleCnt="0"/>
      <dgm:spPr/>
    </dgm:pt>
    <dgm:pt modelId="{27917A39-A75D-4D26-8DC0-55DFFFF540BB}" type="pres">
      <dgm:prSet presAssocID="{3A73ED2B-9645-428B-BA89-E0D05D0788CA}" presName="bgRect" presStyleLbl="bgShp" presStyleIdx="2" presStyleCnt="4"/>
      <dgm:spPr/>
    </dgm:pt>
    <dgm:pt modelId="{88A5BEAE-6F8D-4118-AFA8-39223779EDFF}" type="pres">
      <dgm:prSet presAssocID="{3A73ED2B-9645-428B-BA89-E0D05D0788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211DA57E-8ABA-459F-B35B-75601D3BAF9E}" type="pres">
      <dgm:prSet presAssocID="{3A73ED2B-9645-428B-BA89-E0D05D0788CA}" presName="spaceRect" presStyleCnt="0"/>
      <dgm:spPr/>
    </dgm:pt>
    <dgm:pt modelId="{8ECF4B10-CBE4-486A-91F0-C4E7D2A61C25}" type="pres">
      <dgm:prSet presAssocID="{3A73ED2B-9645-428B-BA89-E0D05D0788CA}" presName="parTx" presStyleLbl="revTx" presStyleIdx="2" presStyleCnt="4">
        <dgm:presLayoutVars>
          <dgm:chMax val="0"/>
          <dgm:chPref val="0"/>
        </dgm:presLayoutVars>
      </dgm:prSet>
      <dgm:spPr/>
    </dgm:pt>
    <dgm:pt modelId="{9AD848BB-5C7A-4B88-B2C8-BBB96C971989}" type="pres">
      <dgm:prSet presAssocID="{FDE79663-1649-4251-9C86-A3D67B22DE4B}" presName="sibTrans" presStyleCnt="0"/>
      <dgm:spPr/>
    </dgm:pt>
    <dgm:pt modelId="{4DB83ECE-338B-40BC-93FB-7FFF4B595ECD}" type="pres">
      <dgm:prSet presAssocID="{6E9C69F2-83C7-4921-B513-7C7C4C9EE8C1}" presName="compNode" presStyleCnt="0"/>
      <dgm:spPr/>
    </dgm:pt>
    <dgm:pt modelId="{01B99545-46D3-4134-AF4A-2601E73DCBD6}" type="pres">
      <dgm:prSet presAssocID="{6E9C69F2-83C7-4921-B513-7C7C4C9EE8C1}" presName="bgRect" presStyleLbl="bgShp" presStyleIdx="3" presStyleCnt="4"/>
      <dgm:spPr/>
    </dgm:pt>
    <dgm:pt modelId="{3D02DE8E-E2EB-4B6A-ACC2-D801B61B6F4D}" type="pres">
      <dgm:prSet presAssocID="{6E9C69F2-83C7-4921-B513-7C7C4C9EE8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AD5D432-BE80-4724-B77F-9EC2D0DB13D9}" type="pres">
      <dgm:prSet presAssocID="{6E9C69F2-83C7-4921-B513-7C7C4C9EE8C1}" presName="spaceRect" presStyleCnt="0"/>
      <dgm:spPr/>
    </dgm:pt>
    <dgm:pt modelId="{61C14023-240D-4B9E-9277-C1A57DCE92A4}" type="pres">
      <dgm:prSet presAssocID="{6E9C69F2-83C7-4921-B513-7C7C4C9EE8C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31C5A5E-A25A-4CF8-AB9A-0CCA0092C766}" type="presOf" srcId="{3A73ED2B-9645-428B-BA89-E0D05D0788CA}" destId="{8ECF4B10-CBE4-486A-91F0-C4E7D2A61C25}" srcOrd="0" destOrd="0" presId="urn:microsoft.com/office/officeart/2018/2/layout/IconVerticalSolidList"/>
    <dgm:cxn modelId="{1DA7B369-2B0B-443F-B218-886D7ACB8A99}" srcId="{920D77AE-C9DB-448E-AB63-BA15F0A492D0}" destId="{6E9C69F2-83C7-4921-B513-7C7C4C9EE8C1}" srcOrd="3" destOrd="0" parTransId="{56F9CB19-4FB3-4A08-A6BA-FEBFD26305E1}" sibTransId="{AB4AFC41-D375-459C-9027-6C4F496DF292}"/>
    <dgm:cxn modelId="{330B5B73-7F49-4FE3-BBD9-E6F466308D8E}" type="presOf" srcId="{96691BD5-08C9-450C-97F3-6C34B406F6BC}" destId="{DF869FA5-926F-4B44-A6F9-2CB758BCFC9D}" srcOrd="0" destOrd="0" presId="urn:microsoft.com/office/officeart/2018/2/layout/IconVerticalSolidList"/>
    <dgm:cxn modelId="{80BFC47D-C0C4-4DEB-A341-97D9287F3DCC}" srcId="{920D77AE-C9DB-448E-AB63-BA15F0A492D0}" destId="{96691BD5-08C9-450C-97F3-6C34B406F6BC}" srcOrd="0" destOrd="0" parTransId="{058F0DF0-90D1-4EE8-B5A7-E01E43C24AFC}" sibTransId="{92C9CB84-2C4C-4857-AADA-E1E98AE46A10}"/>
    <dgm:cxn modelId="{F2EC4998-CB73-486B-8A88-94F8989F5ED2}" type="presOf" srcId="{6E9C69F2-83C7-4921-B513-7C7C4C9EE8C1}" destId="{61C14023-240D-4B9E-9277-C1A57DCE92A4}" srcOrd="0" destOrd="0" presId="urn:microsoft.com/office/officeart/2018/2/layout/IconVerticalSolidList"/>
    <dgm:cxn modelId="{97F4D19D-A7F8-467E-A0B6-505B1AE12401}" type="presOf" srcId="{920D77AE-C9DB-448E-AB63-BA15F0A492D0}" destId="{F3F4CB87-23DB-4234-8BBC-0D3C4484B367}" srcOrd="0" destOrd="0" presId="urn:microsoft.com/office/officeart/2018/2/layout/IconVerticalSolidList"/>
    <dgm:cxn modelId="{8832ABC3-51B8-4601-A67C-7CD1C71BA834}" srcId="{920D77AE-C9DB-448E-AB63-BA15F0A492D0}" destId="{873FE2A4-17CE-4DFB-9738-8E55D5693317}" srcOrd="1" destOrd="0" parTransId="{50E4CC3F-320B-48BB-AEFD-1E4628F5D63E}" sibTransId="{0EAC3637-3B6A-404C-B241-1AF4F318068C}"/>
    <dgm:cxn modelId="{4A8489C4-DFBB-4648-8FC6-362274645C69}" type="presOf" srcId="{873FE2A4-17CE-4DFB-9738-8E55D5693317}" destId="{9D62E54C-5D18-4C8B-B74D-CAB408CDA6EB}" srcOrd="0" destOrd="0" presId="urn:microsoft.com/office/officeart/2018/2/layout/IconVerticalSolidList"/>
    <dgm:cxn modelId="{2D7EA5CE-09A9-468A-A973-709E6DA64BF6}" srcId="{920D77AE-C9DB-448E-AB63-BA15F0A492D0}" destId="{3A73ED2B-9645-428B-BA89-E0D05D0788CA}" srcOrd="2" destOrd="0" parTransId="{78A774C8-7685-45F8-B9D9-5F7A35C116E3}" sibTransId="{FDE79663-1649-4251-9C86-A3D67B22DE4B}"/>
    <dgm:cxn modelId="{70BAABFB-A0A3-468D-B518-3C7E3B6139FB}" type="presParOf" srcId="{F3F4CB87-23DB-4234-8BBC-0D3C4484B367}" destId="{CD9B751A-C8F8-49CF-929D-A81222FE513B}" srcOrd="0" destOrd="0" presId="urn:microsoft.com/office/officeart/2018/2/layout/IconVerticalSolidList"/>
    <dgm:cxn modelId="{0922C541-AEC4-4121-B508-6F3479AC395A}" type="presParOf" srcId="{CD9B751A-C8F8-49CF-929D-A81222FE513B}" destId="{42D9C40C-1D11-463C-BD82-03EAFC3F3211}" srcOrd="0" destOrd="0" presId="urn:microsoft.com/office/officeart/2018/2/layout/IconVerticalSolidList"/>
    <dgm:cxn modelId="{6410FF3C-5AAA-4249-9D2E-8880D93A52FD}" type="presParOf" srcId="{CD9B751A-C8F8-49CF-929D-A81222FE513B}" destId="{0B81AF15-6866-44AA-9117-167937FF042F}" srcOrd="1" destOrd="0" presId="urn:microsoft.com/office/officeart/2018/2/layout/IconVerticalSolidList"/>
    <dgm:cxn modelId="{CFD66B6E-AA1B-4B1F-A7CB-D5886CBA1CA5}" type="presParOf" srcId="{CD9B751A-C8F8-49CF-929D-A81222FE513B}" destId="{84A9D535-8C46-478D-B8EB-64C527022884}" srcOrd="2" destOrd="0" presId="urn:microsoft.com/office/officeart/2018/2/layout/IconVerticalSolidList"/>
    <dgm:cxn modelId="{F1BD9DCA-43F7-4CFD-947A-C0933358AD39}" type="presParOf" srcId="{CD9B751A-C8F8-49CF-929D-A81222FE513B}" destId="{DF869FA5-926F-4B44-A6F9-2CB758BCFC9D}" srcOrd="3" destOrd="0" presId="urn:microsoft.com/office/officeart/2018/2/layout/IconVerticalSolidList"/>
    <dgm:cxn modelId="{84A65FA8-2C47-486E-8F7B-9EF1F7A0D4E0}" type="presParOf" srcId="{F3F4CB87-23DB-4234-8BBC-0D3C4484B367}" destId="{345DE0F5-873A-46EE-97D1-D01FF7D71722}" srcOrd="1" destOrd="0" presId="urn:microsoft.com/office/officeart/2018/2/layout/IconVerticalSolidList"/>
    <dgm:cxn modelId="{4B8B5163-5CA5-45DF-98CE-DA73018063CA}" type="presParOf" srcId="{F3F4CB87-23DB-4234-8BBC-0D3C4484B367}" destId="{E8E638CD-1009-4E52-AE77-C28203E0A918}" srcOrd="2" destOrd="0" presId="urn:microsoft.com/office/officeart/2018/2/layout/IconVerticalSolidList"/>
    <dgm:cxn modelId="{C0424EA4-90B8-46BD-B375-F0817A6F3945}" type="presParOf" srcId="{E8E638CD-1009-4E52-AE77-C28203E0A918}" destId="{4C2808DF-5FBA-45AB-B324-8A60C49A3F84}" srcOrd="0" destOrd="0" presId="urn:microsoft.com/office/officeart/2018/2/layout/IconVerticalSolidList"/>
    <dgm:cxn modelId="{FC92A01A-61A1-482A-B85F-C951E6166686}" type="presParOf" srcId="{E8E638CD-1009-4E52-AE77-C28203E0A918}" destId="{6DA5940B-6506-404B-AC19-4681020F013F}" srcOrd="1" destOrd="0" presId="urn:microsoft.com/office/officeart/2018/2/layout/IconVerticalSolidList"/>
    <dgm:cxn modelId="{E3343EB7-159B-4A76-9235-9E85CAA8A9C4}" type="presParOf" srcId="{E8E638CD-1009-4E52-AE77-C28203E0A918}" destId="{6771B4B2-0968-4685-8619-64BF5020ECD3}" srcOrd="2" destOrd="0" presId="urn:microsoft.com/office/officeart/2018/2/layout/IconVerticalSolidList"/>
    <dgm:cxn modelId="{584A29F0-FA18-4764-9BF9-698EFA6B7C59}" type="presParOf" srcId="{E8E638CD-1009-4E52-AE77-C28203E0A918}" destId="{9D62E54C-5D18-4C8B-B74D-CAB408CDA6EB}" srcOrd="3" destOrd="0" presId="urn:microsoft.com/office/officeart/2018/2/layout/IconVerticalSolidList"/>
    <dgm:cxn modelId="{AE3396FB-0A07-4012-A391-EE9DCDAF687B}" type="presParOf" srcId="{F3F4CB87-23DB-4234-8BBC-0D3C4484B367}" destId="{C4E224BE-C3C3-4E2F-AF8B-AC4FED308B82}" srcOrd="3" destOrd="0" presId="urn:microsoft.com/office/officeart/2018/2/layout/IconVerticalSolidList"/>
    <dgm:cxn modelId="{B42467E1-8545-411C-986C-AF394FDF23E6}" type="presParOf" srcId="{F3F4CB87-23DB-4234-8BBC-0D3C4484B367}" destId="{F5A6F119-38E5-4917-A9A3-62E8DDF81EE4}" srcOrd="4" destOrd="0" presId="urn:microsoft.com/office/officeart/2018/2/layout/IconVerticalSolidList"/>
    <dgm:cxn modelId="{6E19ED20-345E-4125-B2CB-9C54CC7A1BD4}" type="presParOf" srcId="{F5A6F119-38E5-4917-A9A3-62E8DDF81EE4}" destId="{27917A39-A75D-4D26-8DC0-55DFFFF540BB}" srcOrd="0" destOrd="0" presId="urn:microsoft.com/office/officeart/2018/2/layout/IconVerticalSolidList"/>
    <dgm:cxn modelId="{207D15D9-ECD4-4D40-84C3-A59990581773}" type="presParOf" srcId="{F5A6F119-38E5-4917-A9A3-62E8DDF81EE4}" destId="{88A5BEAE-6F8D-4118-AFA8-39223779EDFF}" srcOrd="1" destOrd="0" presId="urn:microsoft.com/office/officeart/2018/2/layout/IconVerticalSolidList"/>
    <dgm:cxn modelId="{F2F8A59C-79FA-4680-BE26-38C3A0CD0C1C}" type="presParOf" srcId="{F5A6F119-38E5-4917-A9A3-62E8DDF81EE4}" destId="{211DA57E-8ABA-459F-B35B-75601D3BAF9E}" srcOrd="2" destOrd="0" presId="urn:microsoft.com/office/officeart/2018/2/layout/IconVerticalSolidList"/>
    <dgm:cxn modelId="{BF049488-DA47-41D0-B5DD-90400EC97878}" type="presParOf" srcId="{F5A6F119-38E5-4917-A9A3-62E8DDF81EE4}" destId="{8ECF4B10-CBE4-486A-91F0-C4E7D2A61C25}" srcOrd="3" destOrd="0" presId="urn:microsoft.com/office/officeart/2018/2/layout/IconVerticalSolidList"/>
    <dgm:cxn modelId="{69029697-B258-4F08-8B21-B3C110F60D92}" type="presParOf" srcId="{F3F4CB87-23DB-4234-8BBC-0D3C4484B367}" destId="{9AD848BB-5C7A-4B88-B2C8-BBB96C971989}" srcOrd="5" destOrd="0" presId="urn:microsoft.com/office/officeart/2018/2/layout/IconVerticalSolidList"/>
    <dgm:cxn modelId="{9459EAEE-B39E-4E59-B0A3-F8DFED72F8F9}" type="presParOf" srcId="{F3F4CB87-23DB-4234-8BBC-0D3C4484B367}" destId="{4DB83ECE-338B-40BC-93FB-7FFF4B595ECD}" srcOrd="6" destOrd="0" presId="urn:microsoft.com/office/officeart/2018/2/layout/IconVerticalSolidList"/>
    <dgm:cxn modelId="{30E2F3A0-5B18-4C2A-B290-E76147BD378B}" type="presParOf" srcId="{4DB83ECE-338B-40BC-93FB-7FFF4B595ECD}" destId="{01B99545-46D3-4134-AF4A-2601E73DCBD6}" srcOrd="0" destOrd="0" presId="urn:microsoft.com/office/officeart/2018/2/layout/IconVerticalSolidList"/>
    <dgm:cxn modelId="{6709989D-C549-4CB3-8FAE-3D2A47662D0B}" type="presParOf" srcId="{4DB83ECE-338B-40BC-93FB-7FFF4B595ECD}" destId="{3D02DE8E-E2EB-4B6A-ACC2-D801B61B6F4D}" srcOrd="1" destOrd="0" presId="urn:microsoft.com/office/officeart/2018/2/layout/IconVerticalSolidList"/>
    <dgm:cxn modelId="{90EA84C4-CB48-42CE-8B7E-278EE44AA709}" type="presParOf" srcId="{4DB83ECE-338B-40BC-93FB-7FFF4B595ECD}" destId="{BAD5D432-BE80-4724-B77F-9EC2D0DB13D9}" srcOrd="2" destOrd="0" presId="urn:microsoft.com/office/officeart/2018/2/layout/IconVerticalSolidList"/>
    <dgm:cxn modelId="{0224A252-7FBB-4FE4-8E39-8948FB6E869A}" type="presParOf" srcId="{4DB83ECE-338B-40BC-93FB-7FFF4B595ECD}" destId="{61C14023-240D-4B9E-9277-C1A57DCE92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B738C-67AA-4909-8220-0448115BB72E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C19C6-1F80-49C1-8559-396396687953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 baseline="0"/>
            <a:t>Company Introduction: Anike Bridge, a leading player in the fashion and beauty industry, renowned for its innovative designs and high-quality products.</a:t>
          </a:r>
          <a:endParaRPr lang="en-US" sz="2800" kern="1200"/>
        </a:p>
      </dsp:txBody>
      <dsp:txXfrm>
        <a:off x="585701" y="873933"/>
        <a:ext cx="4337991" cy="2693452"/>
      </dsp:txXfrm>
    </dsp:sp>
    <dsp:sp modelId="{37E4EE39-51DE-4688-8021-91E0717BDF98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9D658-0D3A-4F03-AFD7-7ACFD8E1C851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 baseline="0"/>
            <a:t>Purpose of Presentation: To review sales performance, identify issues, propose solutions, and outline strategies for future improvement.</a:t>
          </a:r>
          <a:endParaRPr lang="en-US" sz="2800" kern="1200"/>
        </a:p>
      </dsp:txBody>
      <dsp:txXfrm>
        <a:off x="6092527" y="873933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93C39-8EA8-4AE8-9837-D50814D1D323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A4430-A778-467C-B629-44318A4C4E97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/>
            <a:t>Revenue Streams: Overview of primary revenue sources (e.g., product sales, partnerships)</a:t>
          </a:r>
          <a:endParaRPr lang="en-US" sz="1800" kern="1200"/>
        </a:p>
      </dsp:txBody>
      <dsp:txXfrm>
        <a:off x="1011204" y="630714"/>
        <a:ext cx="1946396" cy="1946396"/>
      </dsp:txXfrm>
    </dsp:sp>
    <dsp:sp modelId="{B9251EDC-99B6-40C9-84E2-322146E54567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/>
            <a:t>Customer Segments: Target demographics and market segments</a:t>
          </a:r>
          <a:endParaRPr lang="en-US" sz="1800" kern="1200"/>
        </a:p>
      </dsp:txBody>
      <dsp:txXfrm>
        <a:off x="3334113" y="630714"/>
        <a:ext cx="1946396" cy="1946396"/>
      </dsp:txXfrm>
    </dsp:sp>
    <dsp:sp modelId="{28EA5D37-6231-4525-BD01-50415CE13487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/>
            <a:t>Value Proposition: Unique selling points and competitive advantages</a:t>
          </a:r>
          <a:endParaRPr lang="en-US" sz="1800" kern="1200"/>
        </a:p>
      </dsp:txBody>
      <dsp:txXfrm>
        <a:off x="1011204" y="2953623"/>
        <a:ext cx="1946396" cy="1946396"/>
      </dsp:txXfrm>
    </dsp:sp>
    <dsp:sp modelId="{27F154FD-22C5-42A9-A018-02E746FF93D6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/>
            <a:t>Cost Structure: Major expenses and cost management strategies</a:t>
          </a:r>
          <a:endParaRPr lang="en-US" sz="1800" kern="1200"/>
        </a:p>
      </dsp:txBody>
      <dsp:txXfrm>
        <a:off x="3334113" y="2953623"/>
        <a:ext cx="1946396" cy="1946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3FCA9-E0FA-4A5F-930F-0C43123CD468}">
      <dsp:nvSpPr>
        <dsp:cNvPr id="0" name=""/>
        <dsp:cNvSpPr/>
      </dsp:nvSpPr>
      <dsp:spPr>
        <a:xfrm>
          <a:off x="212335" y="30986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A45EA-34D7-4FC3-9ACA-0BC86FB5974D}">
      <dsp:nvSpPr>
        <dsp:cNvPr id="0" name=""/>
        <dsp:cNvSpPr/>
      </dsp:nvSpPr>
      <dsp:spPr>
        <a:xfrm>
          <a:off x="492877" y="590405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1751B-EAFD-4E67-9F34-5CA41DA8E753}">
      <dsp:nvSpPr>
        <dsp:cNvPr id="0" name=""/>
        <dsp:cNvSpPr/>
      </dsp:nvSpPr>
      <dsp:spPr>
        <a:xfrm>
          <a:off x="1834517" y="30986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baseline="0"/>
            <a:t>Total Sales Revenue: $X</a:t>
          </a:r>
          <a:endParaRPr lang="en-US" sz="2300" kern="1200"/>
        </a:p>
      </dsp:txBody>
      <dsp:txXfrm>
        <a:off x="1834517" y="309862"/>
        <a:ext cx="3148942" cy="1335915"/>
      </dsp:txXfrm>
    </dsp:sp>
    <dsp:sp modelId="{2306F0FD-5281-4A47-9150-FDE842DE59FE}">
      <dsp:nvSpPr>
        <dsp:cNvPr id="0" name=""/>
        <dsp:cNvSpPr/>
      </dsp:nvSpPr>
      <dsp:spPr>
        <a:xfrm>
          <a:off x="5532139" y="30986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9AB70-C2E3-42FE-B7F4-4159502742F4}">
      <dsp:nvSpPr>
        <dsp:cNvPr id="0" name=""/>
        <dsp:cNvSpPr/>
      </dsp:nvSpPr>
      <dsp:spPr>
        <a:xfrm>
          <a:off x="5812681" y="590405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FABE4-0924-475D-9F39-5D0984823ACA}">
      <dsp:nvSpPr>
        <dsp:cNvPr id="0" name=""/>
        <dsp:cNvSpPr/>
      </dsp:nvSpPr>
      <dsp:spPr>
        <a:xfrm>
          <a:off x="7154322" y="30986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baseline="0"/>
            <a:t>Top-Performing Products: List of top 3 products</a:t>
          </a:r>
          <a:endParaRPr lang="en-US" sz="2300" kern="1200"/>
        </a:p>
      </dsp:txBody>
      <dsp:txXfrm>
        <a:off x="7154322" y="309862"/>
        <a:ext cx="3148942" cy="1335915"/>
      </dsp:txXfrm>
    </dsp:sp>
    <dsp:sp modelId="{1EEF5AFB-E4EA-4243-8631-D6B80B841253}">
      <dsp:nvSpPr>
        <dsp:cNvPr id="0" name=""/>
        <dsp:cNvSpPr/>
      </dsp:nvSpPr>
      <dsp:spPr>
        <a:xfrm>
          <a:off x="212335" y="231995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DD3BE-F86C-47A2-8B70-1428AB8B77A0}">
      <dsp:nvSpPr>
        <dsp:cNvPr id="0" name=""/>
        <dsp:cNvSpPr/>
      </dsp:nvSpPr>
      <dsp:spPr>
        <a:xfrm>
          <a:off x="492877" y="260049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B6482-A717-430D-BA2C-D880EF4033CF}">
      <dsp:nvSpPr>
        <dsp:cNvPr id="0" name=""/>
        <dsp:cNvSpPr/>
      </dsp:nvSpPr>
      <dsp:spPr>
        <a:xfrm>
          <a:off x="1834517" y="231995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baseline="0"/>
            <a:t>Sales by Region: Breakdown of sales across different regions</a:t>
          </a:r>
          <a:endParaRPr lang="en-US" sz="2300" kern="1200"/>
        </a:p>
      </dsp:txBody>
      <dsp:txXfrm>
        <a:off x="1834517" y="2319952"/>
        <a:ext cx="3148942" cy="1335915"/>
      </dsp:txXfrm>
    </dsp:sp>
    <dsp:sp modelId="{C7D57BCC-28B3-4265-9411-8CC71B5FC8F1}">
      <dsp:nvSpPr>
        <dsp:cNvPr id="0" name=""/>
        <dsp:cNvSpPr/>
      </dsp:nvSpPr>
      <dsp:spPr>
        <a:xfrm>
          <a:off x="5532139" y="231995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597CB-CF64-4A11-91F0-33DA14A7FED5}">
      <dsp:nvSpPr>
        <dsp:cNvPr id="0" name=""/>
        <dsp:cNvSpPr/>
      </dsp:nvSpPr>
      <dsp:spPr>
        <a:xfrm>
          <a:off x="5812681" y="260049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81D44-8B34-44E4-8D19-2B9E45274842}">
      <dsp:nvSpPr>
        <dsp:cNvPr id="0" name=""/>
        <dsp:cNvSpPr/>
      </dsp:nvSpPr>
      <dsp:spPr>
        <a:xfrm>
          <a:off x="7154322" y="231995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baseline="0"/>
            <a:t>Key Metrics: Conversion rates, average order value, and customer acquisition cost</a:t>
          </a:r>
          <a:endParaRPr lang="en-US" sz="2300" kern="1200"/>
        </a:p>
      </dsp:txBody>
      <dsp:txXfrm>
        <a:off x="7154322" y="231995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937C2-018A-4695-8FBD-C7E1DF491D4B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8EF91-BB13-4222-BBDC-4E816F9E2458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baseline="0"/>
            <a:t>Decline in Sales: Specific areas or products showing reduced sales</a:t>
          </a:r>
          <a:endParaRPr lang="en-US" sz="1700" kern="1200"/>
        </a:p>
      </dsp:txBody>
      <dsp:txXfrm>
        <a:off x="100682" y="2427484"/>
        <a:ext cx="2370489" cy="720000"/>
      </dsp:txXfrm>
    </dsp:sp>
    <dsp:sp modelId="{DA34AB1A-D7A2-433F-A9F0-5E4702CC1170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81CAF-8D99-4C40-B136-35E22B751FDC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baseline="0"/>
            <a:t>Customer Feedback: Common complaints or negative feedback trends</a:t>
          </a:r>
          <a:endParaRPr lang="en-US" sz="1700" kern="1200"/>
        </a:p>
      </dsp:txBody>
      <dsp:txXfrm>
        <a:off x="2886007" y="2427484"/>
        <a:ext cx="2370489" cy="720000"/>
      </dsp:txXfrm>
    </dsp:sp>
    <dsp:sp modelId="{33EF9AAE-605B-42FD-A312-938F810DEFA4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F4A7E-ECD4-4A4B-A811-570E75DDEDCB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baseline="0"/>
            <a:t>Operational Issues: Any logistical or supply chain problems affecting sales</a:t>
          </a:r>
          <a:endParaRPr lang="en-US" sz="1700" kern="1200"/>
        </a:p>
      </dsp:txBody>
      <dsp:txXfrm>
        <a:off x="5671332" y="2427484"/>
        <a:ext cx="2370489" cy="720000"/>
      </dsp:txXfrm>
    </dsp:sp>
    <dsp:sp modelId="{C5BE6919-AE3B-4789-BCBF-75E607D0BF7E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0C644-B9FF-4ABE-9D78-860D223C9648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baseline="0"/>
            <a:t>Market Trends: External factors impacting performance</a:t>
          </a:r>
          <a:endParaRPr lang="en-US" sz="1700" kern="1200"/>
        </a:p>
      </dsp:txBody>
      <dsp:txXfrm>
        <a:off x="8456657" y="2427484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9C40C-1D11-463C-BD82-03EAFC3F3211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1AF15-6866-44AA-9117-167937FF042F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69FA5-926F-4B44-A6F9-2CB758BCFC9D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/>
            <a:t>Product Strategy: Adjustments or new launches to address declining sales</a:t>
          </a:r>
          <a:endParaRPr lang="en-US" sz="2200" kern="1200"/>
        </a:p>
      </dsp:txBody>
      <dsp:txXfrm>
        <a:off x="1428292" y="2439"/>
        <a:ext cx="4873308" cy="1236616"/>
      </dsp:txXfrm>
    </dsp:sp>
    <dsp:sp modelId="{4C2808DF-5FBA-45AB-B324-8A60C49A3F84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5940B-6506-404B-AC19-4681020F013F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2E54C-5D18-4C8B-B74D-CAB408CDA6EB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/>
            <a:t>Customer Service Enhancements: Improving response times and satisfaction</a:t>
          </a:r>
          <a:endParaRPr lang="en-US" sz="2200" kern="1200"/>
        </a:p>
      </dsp:txBody>
      <dsp:txXfrm>
        <a:off x="1428292" y="1548210"/>
        <a:ext cx="4873308" cy="1236616"/>
      </dsp:txXfrm>
    </dsp:sp>
    <dsp:sp modelId="{27917A39-A75D-4D26-8DC0-55DFFFF540BB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5BEAE-6F8D-4118-AFA8-39223779EDFF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F4B10-CBE4-486A-91F0-C4E7D2A61C25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/>
            <a:t>Operational Improvements: Streamlining supply chain and inventory management</a:t>
          </a:r>
          <a:endParaRPr lang="en-US" sz="2200" kern="1200"/>
        </a:p>
      </dsp:txBody>
      <dsp:txXfrm>
        <a:off x="1428292" y="3093981"/>
        <a:ext cx="4873308" cy="1236616"/>
      </dsp:txXfrm>
    </dsp:sp>
    <dsp:sp modelId="{01B99545-46D3-4134-AF4A-2601E73DCBD6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2DE8E-E2EB-4B6A-ACC2-D801B61B6F4D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14023-240D-4B9E-9277-C1A57DCE92A4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/>
            <a:t>Market Adaptation: Adjusting to new trends or market conditions</a:t>
          </a:r>
          <a:endParaRPr lang="en-US" sz="2200" kern="1200"/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E21B-DAFC-51DB-7401-3089CA024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192A2-B718-477E-EBDF-23FE4386B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0736-2B6F-104E-855E-982F87F5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15F9-0C08-ED3E-3422-C9F5C2DA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F929-65F7-05C8-F057-86A904B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D6B2-866A-BBBA-89B8-4DD2B8DA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F8957-2A1B-3E20-998F-462148DF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323C-7BD2-2244-6AD2-6AC2934F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DCA4A-C0A2-7446-A51C-554EAD40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A757-87EB-42EC-02AB-D41EB1B4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1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92289-39A5-D422-77AB-20350BB10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631D7-EC46-88C7-EB1B-C0FF6C7C4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F30B-10C8-97D0-96B3-B1E423B7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FF71-290A-FDAF-5D64-6A0D21C8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701BD-0A89-D82E-BD28-2A586492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92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78CC-3F93-755C-64A1-567C77D8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6FD3D-9265-9A15-8017-D4EAE4E06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8FAB4-6923-3D5A-415C-6B22FD80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1BB7-4E2D-4535-BE99-10044FE5FA8E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FF2B-E173-351C-FA71-70D96395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72A0-089C-AB08-834D-159C560C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9856-0710-41A1-BA01-025ED6295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2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B06-892F-9925-4FF3-28D60E0C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3EA4-12CD-32E7-FD10-FCE87C97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1165-E2DB-5913-AA48-0D4BB578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A960-F056-AD18-C247-C2EEBECD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EC16-508D-74C7-C560-A2502275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91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D4BB-1C74-E5C1-0045-EA04B6B5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EB4F8-8EC3-E867-4BA9-E36C365D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403E-04BF-55B1-06AF-B72FB62C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6CFCA-B587-A667-7BC5-A1F80B1B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EAF7-26E4-6C7A-F659-24903586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1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CCA4-CEEC-29C7-840A-80F02B2F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9A69-B149-3C02-83F9-E7C1BCBE6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9BB41-0453-6A42-28AB-B38E4C461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B387-5035-8428-6FFE-A0FC017C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8718-D9B6-9DC4-A3B5-35CE9C94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E2F1A-29B1-6B24-4187-A0EF1518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BCE5-5624-9A60-5AFC-DD549C29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35E36-846C-F061-1C04-81A31752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BD898-16E9-C0AE-F753-3FF5B198A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A7F83-1230-B878-8F31-626F1BF9D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876B7-5E8C-CB3D-1DDF-AE65017C7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ECE79-ECAE-996A-A410-3FF212B6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EB16E-1E35-BC5C-CC8E-CFD80825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C788D-F825-D270-AAD7-F8F04910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8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1A5A-B883-CADA-D0EE-B5DA0C6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06DE6-147F-31DC-AE39-248A7586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BCA05-0E00-8153-D853-BE779F19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B2CF1-6C8F-4E5E-83A4-D078409C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7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AEEAF-6931-E128-0AAE-D568A868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9DA71-AC9E-0587-3131-C1F1498F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4212C-4930-A336-10DD-F826D0BF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1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5534-FE12-C532-2D50-5CB7B115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BE4E-7385-8596-79CC-521C1D0F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8CCE8-E993-96D0-05D4-5D6A913D7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7B49-3DFB-11EC-A8BD-8BD6219D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8D30-18F6-B0BA-50AE-DF09F521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F914B-BBBA-594C-773F-DBEAF71C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20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6993-CF3A-09A7-6C74-4EA080A0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3534A-C10E-4C16-54C8-384B4800A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A937D-C18A-A7F8-B64F-CABE6D7E2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93693-2E94-B72C-CB81-DF246A92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2B46D-A62A-2764-7AC8-357D626B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94A4-D394-6512-0C43-8993E07E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79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9410B-F0A0-787D-7D18-7C3301E2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FA73-7E76-8617-5AC3-4DA314F3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2F09-9307-8A1F-C7C5-34CEA09BA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B7367-ED2F-41F1-8768-06F5AF19AAF7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A709-2A5B-908E-7544-D8EC0F008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7F249-D11C-1E07-7867-9EE9B9533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F5426-E8EA-4892-BD17-E09CE6B51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70DE-49C6-4345-9BF7-73E89BE8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3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Performance Review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blue and orange lines&#10;&#10;Description automatically generated">
            <a:extLst>
              <a:ext uri="{FF2B5EF4-FFF2-40B4-BE49-F238E27FC236}">
                <a16:creationId xmlns:a16="http://schemas.microsoft.com/office/drawing/2014/main" id="{47327E86-F689-9D34-817C-690ED1BDB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1908202"/>
            <a:ext cx="5221625" cy="304159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FE81-8D4C-D52C-08A4-E37B8B6B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5821" y="5902036"/>
            <a:ext cx="1221483" cy="454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baseline="0" dirty="0">
                <a:solidFill>
                  <a:schemeClr val="tx1">
                    <a:alpha val="80000"/>
                  </a:schemeClr>
                </a:solidFill>
              </a:rPr>
              <a:t>[Date]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9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4C95D-1B2E-753F-6D35-081D0BD7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49" r="36008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1ABAB-A4A4-171B-75BF-AF5A5ECC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0" i="0" u="none" strike="noStrike" baseline="0"/>
              <a:t>How to Make Improvements for Next Month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9E421-9E40-B7C5-E039-375FE5CC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Action Plan: Specific steps to address problems and capitalize on opportunities</a:t>
            </a:r>
          </a:p>
          <a:p>
            <a:pPr marR="0" lvl="0"/>
            <a:r>
              <a:rPr lang="en-US" sz="2000" b="0" i="0" u="none" strike="noStrike" baseline="0"/>
              <a:t>Performance Targets: Setting measurable goals for the next month</a:t>
            </a:r>
          </a:p>
          <a:p>
            <a:pPr marR="0" lvl="0"/>
            <a:r>
              <a:rPr lang="en-US" sz="2000" b="0" i="0" u="none" strike="noStrike" baseline="0"/>
              <a:t>Resource Allocation: Adjusting budget and resources to focus on key areas</a:t>
            </a:r>
          </a:p>
          <a:p>
            <a:pPr marR="0" lvl="0"/>
            <a:r>
              <a:rPr lang="en-US" sz="2000" b="0" i="0" u="none" strike="noStrike" baseline="0"/>
              <a:t>Monitoring and Evaluation: Methods for tracking progress and adjusting strategies as needed</a:t>
            </a:r>
          </a:p>
          <a:p>
            <a:pPr marR="0" lvl="0"/>
            <a:endParaRPr lang="en-US" sz="2000" b="0" i="0" u="none" strike="noStrike" baseline="0"/>
          </a:p>
        </p:txBody>
      </p:sp>
    </p:spTree>
    <p:extLst>
      <p:ext uri="{BB962C8B-B14F-4D97-AF65-F5344CB8AC3E}">
        <p14:creationId xmlns:p14="http://schemas.microsoft.com/office/powerpoint/2010/main" val="86233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5C4C1-6806-ABEA-E6BB-E02763EF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C0A5C35-71F1-EB33-6345-6C42F8028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216061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83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BF2C0-3B96-FE07-1194-4C7CC9F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Model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043557D-66B2-E4E9-522F-0CA678B45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32054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52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1837A-69B3-6EC8-C2AA-4BD8B454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Previous Month Sales Summary and Performance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FC45FB0-9F27-5D8E-C68C-54CFE7498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544450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8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458C7-551D-46BE-8B22-70EE8095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2800" b="0" i="0" u="none" strike="noStrike" baseline="0">
                <a:solidFill>
                  <a:srgbClr val="FFFFFF"/>
                </a:solidFill>
              </a:rPr>
              <a:t>Current Month Summary on Sales Performance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EFF3C7-CD76-0C5B-81B2-BA86E10C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899" y="2888251"/>
            <a:ext cx="4438697" cy="1545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ACBD3-B47F-2C8D-410C-2C378165D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3" y="2885799"/>
            <a:ext cx="5131087" cy="31640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D93F8F-8987-F275-7850-59F9012BF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03" y="1851617"/>
            <a:ext cx="11647196" cy="9819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CFDF53-8821-A5D6-4AF7-F7999E683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599" y="2888251"/>
            <a:ext cx="1982219" cy="15795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E25B217-0DCF-5917-1AAA-4113FA5D6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2742" y="4467809"/>
            <a:ext cx="1586854" cy="15820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03F88F3-C194-6245-B561-A90C36534F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0599" y="4467808"/>
            <a:ext cx="4835033" cy="15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16B81-A244-7EB6-9538-9BEB6950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 Encountered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C77C537-4B47-F3AE-6F67-D770EDAD9A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0255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2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09521-03A1-A0CD-C022-03825398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30715A3-7F90-8F95-7E8B-5026B8845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03340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63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Red toy person in front of two lines of white figures">
            <a:extLst>
              <a:ext uri="{FF2B5EF4-FFF2-40B4-BE49-F238E27FC236}">
                <a16:creationId xmlns:a16="http://schemas.microsoft.com/office/drawing/2014/main" id="{58F859DE-A4C4-3BC7-9327-450FA994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39" r="18884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F5B17-B74F-5EC0-D4EC-AB935784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Competition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C871-CE4A-041A-C92F-914458FC8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Key Competitors: List and brief overview of main competitors</a:t>
            </a:r>
          </a:p>
          <a:p>
            <a:pPr marR="0" lvl="0"/>
            <a:r>
              <a:rPr lang="en-US" sz="2000" b="0" i="0" u="none" strike="noStrike" baseline="0"/>
              <a:t>Competitive Positioning: How Anike Bridge compares in terms of product offering, pricing, and market share</a:t>
            </a:r>
          </a:p>
          <a:p>
            <a:pPr marR="0" lvl="0"/>
            <a:r>
              <a:rPr lang="en-US" sz="2000" b="0" i="0" u="none" strike="noStrike" baseline="0"/>
              <a:t>Market Trends: Emerging trends and competitor responses</a:t>
            </a:r>
          </a:p>
          <a:p>
            <a:pPr marR="0" lvl="0"/>
            <a:r>
              <a:rPr lang="en-US" sz="2000" b="0" i="0" u="none" strike="noStrike" baseline="0"/>
              <a:t>SWOT Analysis: Strengths, weaknesses, opportunities, and threats</a:t>
            </a:r>
          </a:p>
        </p:txBody>
      </p:sp>
    </p:spTree>
    <p:extLst>
      <p:ext uri="{BB962C8B-B14F-4D97-AF65-F5344CB8AC3E}">
        <p14:creationId xmlns:p14="http://schemas.microsoft.com/office/powerpoint/2010/main" val="55958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0608C87E-C14D-18AB-02B9-537C0432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05" r="19168" b="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DD560-1AB0-7178-7BB3-FDD0BA4F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Marketing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7E639-4478-84DB-4506-19D28693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Current Strategies: Overview of ongoing marketing campaigns and channels used</a:t>
            </a:r>
          </a:p>
          <a:p>
            <a:pPr marR="0" lvl="0"/>
            <a:r>
              <a:rPr lang="en-US" sz="2000" b="0" i="0" u="none" strike="noStrike" baseline="0"/>
              <a:t>Performance Metrics: Effectiveness of current marketing efforts</a:t>
            </a:r>
          </a:p>
          <a:p>
            <a:pPr marR="0" lvl="0"/>
            <a:r>
              <a:rPr lang="en-US" sz="2000" b="0" i="0" u="none" strike="noStrike" baseline="0"/>
              <a:t>Upcoming Campaigns: Planned marketing activities and promotions</a:t>
            </a:r>
          </a:p>
          <a:p>
            <a:pPr marR="0" lvl="0"/>
            <a:r>
              <a:rPr lang="en-US" sz="2000" b="0" i="0" u="none" strike="noStrike" baseline="0"/>
              <a:t>Budget Allocation: Marketing budget distribution and expected ROI</a:t>
            </a:r>
          </a:p>
        </p:txBody>
      </p:sp>
    </p:spTree>
    <p:extLst>
      <p:ext uri="{BB962C8B-B14F-4D97-AF65-F5344CB8AC3E}">
        <p14:creationId xmlns:p14="http://schemas.microsoft.com/office/powerpoint/2010/main" val="361324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Sales Performance Review</vt:lpstr>
      <vt:lpstr>Overview</vt:lpstr>
      <vt:lpstr>Business Model</vt:lpstr>
      <vt:lpstr>Previous Month Sales Summary and Performance</vt:lpstr>
      <vt:lpstr>Current Month Summary on Sales Performance</vt:lpstr>
      <vt:lpstr>Problems Encountered</vt:lpstr>
      <vt:lpstr>Solutions</vt:lpstr>
      <vt:lpstr>Competition Analysis</vt:lpstr>
      <vt:lpstr>Marketing Plan</vt:lpstr>
      <vt:lpstr>How to Make Improvements for Next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Oluwatosin Lawal</dc:creator>
  <cp:lastModifiedBy>Oluwatosin Lawal</cp:lastModifiedBy>
  <cp:revision>1</cp:revision>
  <dcterms:created xsi:type="dcterms:W3CDTF">2024-09-14T13:56:21Z</dcterms:created>
  <dcterms:modified xsi:type="dcterms:W3CDTF">2024-09-14T14:27:29Z</dcterms:modified>
</cp:coreProperties>
</file>