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4-4AF2-BF3B-1BAAF8EBAD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34-4AF2-BF3B-1BAAF8EBAD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34-4AF2-BF3B-1BAAF8EBA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9994832"/>
        <c:axId val="1599983312"/>
      </c:barChart>
      <c:catAx>
        <c:axId val="159999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83312"/>
        <c:crosses val="autoZero"/>
        <c:auto val="1"/>
        <c:lblAlgn val="ctr"/>
        <c:lblOffset val="100"/>
        <c:noMultiLvlLbl val="0"/>
      </c:catAx>
      <c:valAx>
        <c:axId val="159998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9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0-48A6-915A-4585F68876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0-48A6-915A-4585F68876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50-48A6-915A-4585F6887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9512640"/>
        <c:axId val="1679517920"/>
      </c:barChart>
      <c:catAx>
        <c:axId val="167951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517920"/>
        <c:crosses val="autoZero"/>
        <c:auto val="1"/>
        <c:lblAlgn val="ctr"/>
        <c:lblOffset val="100"/>
        <c:noMultiLvlLbl val="0"/>
      </c:catAx>
      <c:valAx>
        <c:axId val="167951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51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964BD-5EE8-413F-90A3-727DC9CD0A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FDFABF-30C6-49BF-AE49-DAD10A5A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dirty="0">
              <a:solidFill>
                <a:srgbClr val="0F4761"/>
              </a:solidFill>
            </a:rPr>
            <a:t>Brief overview of the purpose of the presentation.</a:t>
          </a:r>
          <a:endParaRPr lang="en-US" dirty="0">
            <a:solidFill>
              <a:srgbClr val="0F4761"/>
            </a:solidFill>
          </a:endParaRPr>
        </a:p>
      </dgm:t>
    </dgm:pt>
    <dgm:pt modelId="{43E6C7C9-B893-4C7F-B615-DF5854DCE602}" type="parTrans" cxnId="{B8E535D3-A817-40ED-834C-9AE3B9B21FE2}">
      <dgm:prSet/>
      <dgm:spPr/>
      <dgm:t>
        <a:bodyPr/>
        <a:lstStyle/>
        <a:p>
          <a:endParaRPr lang="en-US"/>
        </a:p>
      </dgm:t>
    </dgm:pt>
    <dgm:pt modelId="{857E8CF4-CA3F-468C-822E-66BE3A149BFB}" type="sibTrans" cxnId="{B8E535D3-A817-40ED-834C-9AE3B9B21FE2}">
      <dgm:prSet/>
      <dgm:spPr/>
      <dgm:t>
        <a:bodyPr/>
        <a:lstStyle/>
        <a:p>
          <a:endParaRPr lang="en-US"/>
        </a:p>
      </dgm:t>
    </dgm:pt>
    <dgm:pt modelId="{5D9E35C1-0A04-45B3-B248-A3375A9F94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dirty="0">
              <a:solidFill>
                <a:srgbClr val="0F4761"/>
              </a:solidFill>
            </a:rPr>
            <a:t>Key objectives of the sales performance review.</a:t>
          </a:r>
          <a:endParaRPr lang="en-US" dirty="0">
            <a:solidFill>
              <a:srgbClr val="0F4761"/>
            </a:solidFill>
          </a:endParaRPr>
        </a:p>
      </dgm:t>
    </dgm:pt>
    <dgm:pt modelId="{C7BFD733-7D45-4E7F-87DA-A02CCED05F14}" type="parTrans" cxnId="{A126DF1D-CA0C-4095-8FD0-44EAF49B9519}">
      <dgm:prSet/>
      <dgm:spPr/>
      <dgm:t>
        <a:bodyPr/>
        <a:lstStyle/>
        <a:p>
          <a:endParaRPr lang="en-US"/>
        </a:p>
      </dgm:t>
    </dgm:pt>
    <dgm:pt modelId="{179C5F1B-184B-4D77-A081-D76772B836A3}" type="sibTrans" cxnId="{A126DF1D-CA0C-4095-8FD0-44EAF49B9519}">
      <dgm:prSet/>
      <dgm:spPr/>
      <dgm:t>
        <a:bodyPr/>
        <a:lstStyle/>
        <a:p>
          <a:endParaRPr lang="en-US"/>
        </a:p>
      </dgm:t>
    </dgm:pt>
    <dgm:pt modelId="{B82195C0-FE6F-462D-A023-F2731985C2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dirty="0">
              <a:solidFill>
                <a:srgbClr val="0F4761"/>
              </a:solidFill>
            </a:rPr>
            <a:t>Overview of what the report covers.</a:t>
          </a:r>
          <a:endParaRPr lang="en-US" dirty="0">
            <a:solidFill>
              <a:srgbClr val="0F4761"/>
            </a:solidFill>
          </a:endParaRPr>
        </a:p>
      </dgm:t>
    </dgm:pt>
    <dgm:pt modelId="{CB455653-E409-46D8-83D1-912A234BAEE8}" type="parTrans" cxnId="{0634001C-3D4A-4FF1-88DE-3796EA6824D2}">
      <dgm:prSet/>
      <dgm:spPr/>
      <dgm:t>
        <a:bodyPr/>
        <a:lstStyle/>
        <a:p>
          <a:endParaRPr lang="en-US"/>
        </a:p>
      </dgm:t>
    </dgm:pt>
    <dgm:pt modelId="{8A84605B-E14B-4DF1-AF21-6538C4B9C7F2}" type="sibTrans" cxnId="{0634001C-3D4A-4FF1-88DE-3796EA6824D2}">
      <dgm:prSet/>
      <dgm:spPr/>
      <dgm:t>
        <a:bodyPr/>
        <a:lstStyle/>
        <a:p>
          <a:endParaRPr lang="en-US"/>
        </a:p>
      </dgm:t>
    </dgm:pt>
    <dgm:pt modelId="{C1CB53AE-7D08-4D8D-8038-1A4BD1D98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dirty="0">
              <a:solidFill>
                <a:srgbClr val="0F4761"/>
              </a:solidFill>
            </a:rPr>
            <a:t>Acknowledgment of any significant achievements or milestones.</a:t>
          </a:r>
          <a:endParaRPr lang="en-US" dirty="0">
            <a:solidFill>
              <a:srgbClr val="0F4761"/>
            </a:solidFill>
          </a:endParaRPr>
        </a:p>
      </dgm:t>
    </dgm:pt>
    <dgm:pt modelId="{65E0D27B-EAB6-4F00-A136-96B837A23A17}" type="parTrans" cxnId="{21861EEE-17AC-46E8-ABA1-22B04663D56D}">
      <dgm:prSet/>
      <dgm:spPr/>
      <dgm:t>
        <a:bodyPr/>
        <a:lstStyle/>
        <a:p>
          <a:endParaRPr lang="en-US"/>
        </a:p>
      </dgm:t>
    </dgm:pt>
    <dgm:pt modelId="{986BA31C-944E-4FE6-AAE4-07E10196B9E1}" type="sibTrans" cxnId="{21861EEE-17AC-46E8-ABA1-22B04663D56D}">
      <dgm:prSet/>
      <dgm:spPr/>
      <dgm:t>
        <a:bodyPr/>
        <a:lstStyle/>
        <a:p>
          <a:endParaRPr lang="en-US"/>
        </a:p>
      </dgm:t>
    </dgm:pt>
    <dgm:pt modelId="{B9DBA357-37E2-4C56-A34B-82E5B938763B}" type="pres">
      <dgm:prSet presAssocID="{FD9964BD-5EE8-413F-90A3-727DC9CD0AC0}" presName="root" presStyleCnt="0">
        <dgm:presLayoutVars>
          <dgm:dir/>
          <dgm:resizeHandles val="exact"/>
        </dgm:presLayoutVars>
      </dgm:prSet>
      <dgm:spPr/>
    </dgm:pt>
    <dgm:pt modelId="{BDB82021-D368-4375-8287-E334C8E2C4D8}" type="pres">
      <dgm:prSet presAssocID="{2CFDFABF-30C6-49BF-AE49-DAD10A5A878E}" presName="compNode" presStyleCnt="0"/>
      <dgm:spPr/>
    </dgm:pt>
    <dgm:pt modelId="{1FB03A9F-17BA-434C-8912-B3BE448544E5}" type="pres">
      <dgm:prSet presAssocID="{2CFDFABF-30C6-49BF-AE49-DAD10A5A878E}" presName="bgRect" presStyleLbl="bgShp" presStyleIdx="0" presStyleCnt="4"/>
      <dgm:spPr/>
    </dgm:pt>
    <dgm:pt modelId="{FDA65708-DD6B-4727-BCCA-9692CA483BDE}" type="pres">
      <dgm:prSet presAssocID="{2CFDFABF-30C6-49BF-AE49-DAD10A5A87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CD47C35-F30B-4FD1-B12D-C5FA874CB1F5}" type="pres">
      <dgm:prSet presAssocID="{2CFDFABF-30C6-49BF-AE49-DAD10A5A878E}" presName="spaceRect" presStyleCnt="0"/>
      <dgm:spPr/>
    </dgm:pt>
    <dgm:pt modelId="{3B707C3A-4BC6-40CB-A221-92347D1B87D7}" type="pres">
      <dgm:prSet presAssocID="{2CFDFABF-30C6-49BF-AE49-DAD10A5A878E}" presName="parTx" presStyleLbl="revTx" presStyleIdx="0" presStyleCnt="4">
        <dgm:presLayoutVars>
          <dgm:chMax val="0"/>
          <dgm:chPref val="0"/>
        </dgm:presLayoutVars>
      </dgm:prSet>
      <dgm:spPr/>
    </dgm:pt>
    <dgm:pt modelId="{FEA986BD-9ADD-4B98-BB0E-2870A965DA93}" type="pres">
      <dgm:prSet presAssocID="{857E8CF4-CA3F-468C-822E-66BE3A149BFB}" presName="sibTrans" presStyleCnt="0"/>
      <dgm:spPr/>
    </dgm:pt>
    <dgm:pt modelId="{A3DEE04F-2185-4D04-A38C-7F0DF3094487}" type="pres">
      <dgm:prSet presAssocID="{5D9E35C1-0A04-45B3-B248-A3375A9F94AF}" presName="compNode" presStyleCnt="0"/>
      <dgm:spPr/>
    </dgm:pt>
    <dgm:pt modelId="{8F647D76-29C0-487D-AF35-92D0B90755F8}" type="pres">
      <dgm:prSet presAssocID="{5D9E35C1-0A04-45B3-B248-A3375A9F94AF}" presName="bgRect" presStyleLbl="bgShp" presStyleIdx="1" presStyleCnt="4"/>
      <dgm:spPr/>
    </dgm:pt>
    <dgm:pt modelId="{6DE88F18-A9DA-4DA9-AC02-13E6294491B7}" type="pres">
      <dgm:prSet presAssocID="{5D9E35C1-0A04-45B3-B248-A3375A9F94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C81D4F2-362A-4638-A746-C73A91B43446}" type="pres">
      <dgm:prSet presAssocID="{5D9E35C1-0A04-45B3-B248-A3375A9F94AF}" presName="spaceRect" presStyleCnt="0"/>
      <dgm:spPr/>
    </dgm:pt>
    <dgm:pt modelId="{DB7DDB8A-3435-43BB-8415-5F7A8C2D5F9B}" type="pres">
      <dgm:prSet presAssocID="{5D9E35C1-0A04-45B3-B248-A3375A9F94AF}" presName="parTx" presStyleLbl="revTx" presStyleIdx="1" presStyleCnt="4">
        <dgm:presLayoutVars>
          <dgm:chMax val="0"/>
          <dgm:chPref val="0"/>
        </dgm:presLayoutVars>
      </dgm:prSet>
      <dgm:spPr/>
    </dgm:pt>
    <dgm:pt modelId="{6F93438E-4424-4CBA-A22B-4101055D0ED2}" type="pres">
      <dgm:prSet presAssocID="{179C5F1B-184B-4D77-A081-D76772B836A3}" presName="sibTrans" presStyleCnt="0"/>
      <dgm:spPr/>
    </dgm:pt>
    <dgm:pt modelId="{98150A9A-04C5-40DB-BE00-7A5CB56C9D8F}" type="pres">
      <dgm:prSet presAssocID="{B82195C0-FE6F-462D-A023-F2731985C2ED}" presName="compNode" presStyleCnt="0"/>
      <dgm:spPr/>
    </dgm:pt>
    <dgm:pt modelId="{DDCFF32D-AEC2-4CCF-91DA-9DB520D0C6BB}" type="pres">
      <dgm:prSet presAssocID="{B82195C0-FE6F-462D-A023-F2731985C2ED}" presName="bgRect" presStyleLbl="bgShp" presStyleIdx="2" presStyleCnt="4"/>
      <dgm:spPr/>
    </dgm:pt>
    <dgm:pt modelId="{E2627CA2-5B11-4C5C-8D4C-A0D7CE7B01D1}" type="pres">
      <dgm:prSet presAssocID="{B82195C0-FE6F-462D-A023-F2731985C2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F9F255C-94D8-4DA9-AAA3-41A8FCEDE747}" type="pres">
      <dgm:prSet presAssocID="{B82195C0-FE6F-462D-A023-F2731985C2ED}" presName="spaceRect" presStyleCnt="0"/>
      <dgm:spPr/>
    </dgm:pt>
    <dgm:pt modelId="{FB8158BB-F5F7-4BF6-9AE2-5E21B6732B79}" type="pres">
      <dgm:prSet presAssocID="{B82195C0-FE6F-462D-A023-F2731985C2ED}" presName="parTx" presStyleLbl="revTx" presStyleIdx="2" presStyleCnt="4">
        <dgm:presLayoutVars>
          <dgm:chMax val="0"/>
          <dgm:chPref val="0"/>
        </dgm:presLayoutVars>
      </dgm:prSet>
      <dgm:spPr/>
    </dgm:pt>
    <dgm:pt modelId="{08F34569-5D98-4748-AC8F-22DE7654A406}" type="pres">
      <dgm:prSet presAssocID="{8A84605B-E14B-4DF1-AF21-6538C4B9C7F2}" presName="sibTrans" presStyleCnt="0"/>
      <dgm:spPr/>
    </dgm:pt>
    <dgm:pt modelId="{D6764C78-FAAC-44FC-8D39-B91D83E5D34A}" type="pres">
      <dgm:prSet presAssocID="{C1CB53AE-7D08-4D8D-8038-1A4BD1D988CD}" presName="compNode" presStyleCnt="0"/>
      <dgm:spPr/>
    </dgm:pt>
    <dgm:pt modelId="{9D5A5FE0-4FD0-46E3-80F0-C728429E0D45}" type="pres">
      <dgm:prSet presAssocID="{C1CB53AE-7D08-4D8D-8038-1A4BD1D988CD}" presName="bgRect" presStyleLbl="bgShp" presStyleIdx="3" presStyleCnt="4"/>
      <dgm:spPr/>
    </dgm:pt>
    <dgm:pt modelId="{EA448553-55B8-493B-98C0-5BF3874AD2BD}" type="pres">
      <dgm:prSet presAssocID="{C1CB53AE-7D08-4D8D-8038-1A4BD1D988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76DEF30-B43F-4FA7-941D-E042A72434B8}" type="pres">
      <dgm:prSet presAssocID="{C1CB53AE-7D08-4D8D-8038-1A4BD1D988CD}" presName="spaceRect" presStyleCnt="0"/>
      <dgm:spPr/>
    </dgm:pt>
    <dgm:pt modelId="{7E5AAAA4-B06C-410D-856F-705C75412E9A}" type="pres">
      <dgm:prSet presAssocID="{C1CB53AE-7D08-4D8D-8038-1A4BD1D988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34001C-3D4A-4FF1-88DE-3796EA6824D2}" srcId="{FD9964BD-5EE8-413F-90A3-727DC9CD0AC0}" destId="{B82195C0-FE6F-462D-A023-F2731985C2ED}" srcOrd="2" destOrd="0" parTransId="{CB455653-E409-46D8-83D1-912A234BAEE8}" sibTransId="{8A84605B-E14B-4DF1-AF21-6538C4B9C7F2}"/>
    <dgm:cxn modelId="{A126DF1D-CA0C-4095-8FD0-44EAF49B9519}" srcId="{FD9964BD-5EE8-413F-90A3-727DC9CD0AC0}" destId="{5D9E35C1-0A04-45B3-B248-A3375A9F94AF}" srcOrd="1" destOrd="0" parTransId="{C7BFD733-7D45-4E7F-87DA-A02CCED05F14}" sibTransId="{179C5F1B-184B-4D77-A081-D76772B836A3}"/>
    <dgm:cxn modelId="{FFAC0D68-4B67-4C20-84BC-1BBBFB3265C3}" type="presOf" srcId="{FD9964BD-5EE8-413F-90A3-727DC9CD0AC0}" destId="{B9DBA357-37E2-4C56-A34B-82E5B938763B}" srcOrd="0" destOrd="0" presId="urn:microsoft.com/office/officeart/2018/2/layout/IconVerticalSolidList"/>
    <dgm:cxn modelId="{CC39D47B-65FD-4236-8311-5A43401DFE1E}" type="presOf" srcId="{2CFDFABF-30C6-49BF-AE49-DAD10A5A878E}" destId="{3B707C3A-4BC6-40CB-A221-92347D1B87D7}" srcOrd="0" destOrd="0" presId="urn:microsoft.com/office/officeart/2018/2/layout/IconVerticalSolidList"/>
    <dgm:cxn modelId="{0EC7A1C9-747B-4819-AF3C-0A9399B72ED0}" type="presOf" srcId="{C1CB53AE-7D08-4D8D-8038-1A4BD1D988CD}" destId="{7E5AAAA4-B06C-410D-856F-705C75412E9A}" srcOrd="0" destOrd="0" presId="urn:microsoft.com/office/officeart/2018/2/layout/IconVerticalSolidList"/>
    <dgm:cxn modelId="{B8E535D3-A817-40ED-834C-9AE3B9B21FE2}" srcId="{FD9964BD-5EE8-413F-90A3-727DC9CD0AC0}" destId="{2CFDFABF-30C6-49BF-AE49-DAD10A5A878E}" srcOrd="0" destOrd="0" parTransId="{43E6C7C9-B893-4C7F-B615-DF5854DCE602}" sibTransId="{857E8CF4-CA3F-468C-822E-66BE3A149BFB}"/>
    <dgm:cxn modelId="{21861EEE-17AC-46E8-ABA1-22B04663D56D}" srcId="{FD9964BD-5EE8-413F-90A3-727DC9CD0AC0}" destId="{C1CB53AE-7D08-4D8D-8038-1A4BD1D988CD}" srcOrd="3" destOrd="0" parTransId="{65E0D27B-EAB6-4F00-A136-96B837A23A17}" sibTransId="{986BA31C-944E-4FE6-AAE4-07E10196B9E1}"/>
    <dgm:cxn modelId="{E10524F7-8D2D-4CCC-9E9B-8E91F1DD96E7}" type="presOf" srcId="{B82195C0-FE6F-462D-A023-F2731985C2ED}" destId="{FB8158BB-F5F7-4BF6-9AE2-5E21B6732B79}" srcOrd="0" destOrd="0" presId="urn:microsoft.com/office/officeart/2018/2/layout/IconVerticalSolidList"/>
    <dgm:cxn modelId="{66FF01F9-E227-4FBB-9570-2296B2D32494}" type="presOf" srcId="{5D9E35C1-0A04-45B3-B248-A3375A9F94AF}" destId="{DB7DDB8A-3435-43BB-8415-5F7A8C2D5F9B}" srcOrd="0" destOrd="0" presId="urn:microsoft.com/office/officeart/2018/2/layout/IconVerticalSolidList"/>
    <dgm:cxn modelId="{706EA100-4A70-4D81-AC9E-8024C53AD2E9}" type="presParOf" srcId="{B9DBA357-37E2-4C56-A34B-82E5B938763B}" destId="{BDB82021-D368-4375-8287-E334C8E2C4D8}" srcOrd="0" destOrd="0" presId="urn:microsoft.com/office/officeart/2018/2/layout/IconVerticalSolidList"/>
    <dgm:cxn modelId="{B4016145-1575-471C-A3CE-BE4B96702107}" type="presParOf" srcId="{BDB82021-D368-4375-8287-E334C8E2C4D8}" destId="{1FB03A9F-17BA-434C-8912-B3BE448544E5}" srcOrd="0" destOrd="0" presId="urn:microsoft.com/office/officeart/2018/2/layout/IconVerticalSolidList"/>
    <dgm:cxn modelId="{D9673D1A-1C66-4F9A-A0C3-649F50E887BF}" type="presParOf" srcId="{BDB82021-D368-4375-8287-E334C8E2C4D8}" destId="{FDA65708-DD6B-4727-BCCA-9692CA483BDE}" srcOrd="1" destOrd="0" presId="urn:microsoft.com/office/officeart/2018/2/layout/IconVerticalSolidList"/>
    <dgm:cxn modelId="{C44DEAA3-FCBE-4B18-8C8B-3911CC097928}" type="presParOf" srcId="{BDB82021-D368-4375-8287-E334C8E2C4D8}" destId="{2CD47C35-F30B-4FD1-B12D-C5FA874CB1F5}" srcOrd="2" destOrd="0" presId="urn:microsoft.com/office/officeart/2018/2/layout/IconVerticalSolidList"/>
    <dgm:cxn modelId="{C92BB48D-E91B-4DCC-AAF1-EE8261BEB70C}" type="presParOf" srcId="{BDB82021-D368-4375-8287-E334C8E2C4D8}" destId="{3B707C3A-4BC6-40CB-A221-92347D1B87D7}" srcOrd="3" destOrd="0" presId="urn:microsoft.com/office/officeart/2018/2/layout/IconVerticalSolidList"/>
    <dgm:cxn modelId="{1B0F61AE-7EAC-4CF1-849D-AC9B938741F5}" type="presParOf" srcId="{B9DBA357-37E2-4C56-A34B-82E5B938763B}" destId="{FEA986BD-9ADD-4B98-BB0E-2870A965DA93}" srcOrd="1" destOrd="0" presId="urn:microsoft.com/office/officeart/2018/2/layout/IconVerticalSolidList"/>
    <dgm:cxn modelId="{695CF559-AD62-4EA5-B7EF-6E511C79DC03}" type="presParOf" srcId="{B9DBA357-37E2-4C56-A34B-82E5B938763B}" destId="{A3DEE04F-2185-4D04-A38C-7F0DF3094487}" srcOrd="2" destOrd="0" presId="urn:microsoft.com/office/officeart/2018/2/layout/IconVerticalSolidList"/>
    <dgm:cxn modelId="{033E3C24-F9E6-4978-A9F8-80230F3F8B40}" type="presParOf" srcId="{A3DEE04F-2185-4D04-A38C-7F0DF3094487}" destId="{8F647D76-29C0-487D-AF35-92D0B90755F8}" srcOrd="0" destOrd="0" presId="urn:microsoft.com/office/officeart/2018/2/layout/IconVerticalSolidList"/>
    <dgm:cxn modelId="{C0CCF250-0976-47F0-81BF-756D2C28D3E1}" type="presParOf" srcId="{A3DEE04F-2185-4D04-A38C-7F0DF3094487}" destId="{6DE88F18-A9DA-4DA9-AC02-13E6294491B7}" srcOrd="1" destOrd="0" presId="urn:microsoft.com/office/officeart/2018/2/layout/IconVerticalSolidList"/>
    <dgm:cxn modelId="{68E46183-3934-436B-8872-E8F812945E46}" type="presParOf" srcId="{A3DEE04F-2185-4D04-A38C-7F0DF3094487}" destId="{FC81D4F2-362A-4638-A746-C73A91B43446}" srcOrd="2" destOrd="0" presId="urn:microsoft.com/office/officeart/2018/2/layout/IconVerticalSolidList"/>
    <dgm:cxn modelId="{04570AEB-F830-4126-8C97-482834EBD31F}" type="presParOf" srcId="{A3DEE04F-2185-4D04-A38C-7F0DF3094487}" destId="{DB7DDB8A-3435-43BB-8415-5F7A8C2D5F9B}" srcOrd="3" destOrd="0" presId="urn:microsoft.com/office/officeart/2018/2/layout/IconVerticalSolidList"/>
    <dgm:cxn modelId="{1AA2155C-DCE8-4F97-A62E-C85B879FF185}" type="presParOf" srcId="{B9DBA357-37E2-4C56-A34B-82E5B938763B}" destId="{6F93438E-4424-4CBA-A22B-4101055D0ED2}" srcOrd="3" destOrd="0" presId="urn:microsoft.com/office/officeart/2018/2/layout/IconVerticalSolidList"/>
    <dgm:cxn modelId="{0A70E2B1-F26D-4804-82CE-7374F8770414}" type="presParOf" srcId="{B9DBA357-37E2-4C56-A34B-82E5B938763B}" destId="{98150A9A-04C5-40DB-BE00-7A5CB56C9D8F}" srcOrd="4" destOrd="0" presId="urn:microsoft.com/office/officeart/2018/2/layout/IconVerticalSolidList"/>
    <dgm:cxn modelId="{D765CF31-6F72-4226-996A-52A3965E3F99}" type="presParOf" srcId="{98150A9A-04C5-40DB-BE00-7A5CB56C9D8F}" destId="{DDCFF32D-AEC2-4CCF-91DA-9DB520D0C6BB}" srcOrd="0" destOrd="0" presId="urn:microsoft.com/office/officeart/2018/2/layout/IconVerticalSolidList"/>
    <dgm:cxn modelId="{E9FBA436-41F7-47D8-83B5-CE86894AB003}" type="presParOf" srcId="{98150A9A-04C5-40DB-BE00-7A5CB56C9D8F}" destId="{E2627CA2-5B11-4C5C-8D4C-A0D7CE7B01D1}" srcOrd="1" destOrd="0" presId="urn:microsoft.com/office/officeart/2018/2/layout/IconVerticalSolidList"/>
    <dgm:cxn modelId="{83118A63-2B49-4704-92F9-FAA41C6FCE59}" type="presParOf" srcId="{98150A9A-04C5-40DB-BE00-7A5CB56C9D8F}" destId="{4F9F255C-94D8-4DA9-AAA3-41A8FCEDE747}" srcOrd="2" destOrd="0" presId="urn:microsoft.com/office/officeart/2018/2/layout/IconVerticalSolidList"/>
    <dgm:cxn modelId="{116674BA-72E2-4784-A334-976ADD4FE6DF}" type="presParOf" srcId="{98150A9A-04C5-40DB-BE00-7A5CB56C9D8F}" destId="{FB8158BB-F5F7-4BF6-9AE2-5E21B6732B79}" srcOrd="3" destOrd="0" presId="urn:microsoft.com/office/officeart/2018/2/layout/IconVerticalSolidList"/>
    <dgm:cxn modelId="{1C3904FB-ECD3-4F4D-8BFC-24D533A6CAF7}" type="presParOf" srcId="{B9DBA357-37E2-4C56-A34B-82E5B938763B}" destId="{08F34569-5D98-4748-AC8F-22DE7654A406}" srcOrd="5" destOrd="0" presId="urn:microsoft.com/office/officeart/2018/2/layout/IconVerticalSolidList"/>
    <dgm:cxn modelId="{DE5F5BC7-2876-404D-A400-AEDD7B6FE5D4}" type="presParOf" srcId="{B9DBA357-37E2-4C56-A34B-82E5B938763B}" destId="{D6764C78-FAAC-44FC-8D39-B91D83E5D34A}" srcOrd="6" destOrd="0" presId="urn:microsoft.com/office/officeart/2018/2/layout/IconVerticalSolidList"/>
    <dgm:cxn modelId="{5CB71867-AAE5-40E4-A36E-35ECA26BBD3E}" type="presParOf" srcId="{D6764C78-FAAC-44FC-8D39-B91D83E5D34A}" destId="{9D5A5FE0-4FD0-46E3-80F0-C728429E0D45}" srcOrd="0" destOrd="0" presId="urn:microsoft.com/office/officeart/2018/2/layout/IconVerticalSolidList"/>
    <dgm:cxn modelId="{32C66850-3F0A-4F78-8DDF-B6EBBD4850DC}" type="presParOf" srcId="{D6764C78-FAAC-44FC-8D39-B91D83E5D34A}" destId="{EA448553-55B8-493B-98C0-5BF3874AD2BD}" srcOrd="1" destOrd="0" presId="urn:microsoft.com/office/officeart/2018/2/layout/IconVerticalSolidList"/>
    <dgm:cxn modelId="{D35841D2-0671-456D-AE1B-F1A698E4937E}" type="presParOf" srcId="{D6764C78-FAAC-44FC-8D39-B91D83E5D34A}" destId="{076DEF30-B43F-4FA7-941D-E042A72434B8}" srcOrd="2" destOrd="0" presId="urn:microsoft.com/office/officeart/2018/2/layout/IconVerticalSolidList"/>
    <dgm:cxn modelId="{428E9E75-C0EB-4FAA-A7D7-CBD77241A1D4}" type="presParOf" srcId="{D6764C78-FAAC-44FC-8D39-B91D83E5D34A}" destId="{7E5AAAA4-B06C-410D-856F-705C75412E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9C115-5CE9-4C93-BFEC-1938837C5C07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5591357B-896E-44DE-9089-88E00D96C73B}">
      <dgm:prSet phldrT="[Text]" phldr="1"/>
      <dgm:spPr/>
      <dgm:t>
        <a:bodyPr/>
        <a:lstStyle/>
        <a:p>
          <a:endParaRPr lang="en-GB"/>
        </a:p>
      </dgm:t>
    </dgm:pt>
    <dgm:pt modelId="{A04273BD-E6DF-43DC-AFB0-7B3773008431}" type="parTrans" cxnId="{ECA14F55-EB1B-4823-88FC-A711D94A9977}">
      <dgm:prSet/>
      <dgm:spPr/>
      <dgm:t>
        <a:bodyPr/>
        <a:lstStyle/>
        <a:p>
          <a:endParaRPr lang="en-GB"/>
        </a:p>
      </dgm:t>
    </dgm:pt>
    <dgm:pt modelId="{4D1A95D7-6642-441E-B6FB-D68DAADCA1FD}" type="sibTrans" cxnId="{ECA14F55-EB1B-4823-88FC-A711D94A9977}">
      <dgm:prSet/>
      <dgm:spPr/>
      <dgm:t>
        <a:bodyPr/>
        <a:lstStyle/>
        <a:p>
          <a:endParaRPr lang="en-GB"/>
        </a:p>
      </dgm:t>
    </dgm:pt>
    <dgm:pt modelId="{3EA9F90A-5FC0-4124-B076-3C660E587D5E}">
      <dgm:prSet phldrT="[Text]" phldr="1"/>
      <dgm:spPr/>
      <dgm:t>
        <a:bodyPr/>
        <a:lstStyle/>
        <a:p>
          <a:endParaRPr lang="en-GB"/>
        </a:p>
      </dgm:t>
    </dgm:pt>
    <dgm:pt modelId="{088BE05D-9E2B-4391-80FE-8226113DE2BA}" type="parTrans" cxnId="{7D865927-02A3-425B-BFF0-CB4E7BF09F17}">
      <dgm:prSet/>
      <dgm:spPr/>
      <dgm:t>
        <a:bodyPr/>
        <a:lstStyle/>
        <a:p>
          <a:endParaRPr lang="en-GB"/>
        </a:p>
      </dgm:t>
    </dgm:pt>
    <dgm:pt modelId="{7B20E8AC-E3FA-4DF1-9457-4121E3AF1662}" type="sibTrans" cxnId="{7D865927-02A3-425B-BFF0-CB4E7BF09F17}">
      <dgm:prSet/>
      <dgm:spPr/>
      <dgm:t>
        <a:bodyPr/>
        <a:lstStyle/>
        <a:p>
          <a:endParaRPr lang="en-GB"/>
        </a:p>
      </dgm:t>
    </dgm:pt>
    <dgm:pt modelId="{36C1798B-4DB8-4D98-9484-67CC7CB347F8}">
      <dgm:prSet phldrT="[Text]" phldr="1"/>
      <dgm:spPr/>
      <dgm:t>
        <a:bodyPr/>
        <a:lstStyle/>
        <a:p>
          <a:endParaRPr lang="en-GB"/>
        </a:p>
      </dgm:t>
    </dgm:pt>
    <dgm:pt modelId="{06E5E11D-1DC3-4566-998E-E9E2E50B83A5}" type="parTrans" cxnId="{551ECBC0-3319-4C6F-877E-05320A417E71}">
      <dgm:prSet/>
      <dgm:spPr/>
      <dgm:t>
        <a:bodyPr/>
        <a:lstStyle/>
        <a:p>
          <a:endParaRPr lang="en-GB"/>
        </a:p>
      </dgm:t>
    </dgm:pt>
    <dgm:pt modelId="{3E7BF599-0803-45BC-9A5F-B0C03E7C581D}" type="sibTrans" cxnId="{551ECBC0-3319-4C6F-877E-05320A417E71}">
      <dgm:prSet/>
      <dgm:spPr/>
      <dgm:t>
        <a:bodyPr/>
        <a:lstStyle/>
        <a:p>
          <a:endParaRPr lang="en-GB"/>
        </a:p>
      </dgm:t>
    </dgm:pt>
    <dgm:pt modelId="{06E9AE92-7509-406E-914E-357AEA7F15B7}">
      <dgm:prSet phldrT="[Text]" phldr="1"/>
      <dgm:spPr/>
      <dgm:t>
        <a:bodyPr/>
        <a:lstStyle/>
        <a:p>
          <a:endParaRPr lang="en-GB"/>
        </a:p>
      </dgm:t>
    </dgm:pt>
    <dgm:pt modelId="{66DD068C-2E6B-4A0C-8E6F-C5E585C3C4F7}" type="parTrans" cxnId="{7C6A522E-549A-4F19-9FEC-CF6EAF9E68B5}">
      <dgm:prSet/>
      <dgm:spPr/>
      <dgm:t>
        <a:bodyPr/>
        <a:lstStyle/>
        <a:p>
          <a:endParaRPr lang="en-GB"/>
        </a:p>
      </dgm:t>
    </dgm:pt>
    <dgm:pt modelId="{0C25E1C9-7D97-4BFF-8F4C-EE4728AE8E49}" type="sibTrans" cxnId="{7C6A522E-549A-4F19-9FEC-CF6EAF9E68B5}">
      <dgm:prSet/>
      <dgm:spPr/>
      <dgm:t>
        <a:bodyPr/>
        <a:lstStyle/>
        <a:p>
          <a:endParaRPr lang="en-GB"/>
        </a:p>
      </dgm:t>
    </dgm:pt>
    <dgm:pt modelId="{563CBA62-F2F5-4EBF-B839-C75CFCC71283}">
      <dgm:prSet phldrT="[Text]" phldr="1"/>
      <dgm:spPr/>
      <dgm:t>
        <a:bodyPr/>
        <a:lstStyle/>
        <a:p>
          <a:endParaRPr lang="en-GB"/>
        </a:p>
      </dgm:t>
    </dgm:pt>
    <dgm:pt modelId="{E1F8B6C0-81BF-4667-9142-6C9D517C809A}" type="parTrans" cxnId="{66BBECDB-A762-4987-A491-9218B0DFF82A}">
      <dgm:prSet/>
      <dgm:spPr/>
      <dgm:t>
        <a:bodyPr/>
        <a:lstStyle/>
        <a:p>
          <a:endParaRPr lang="en-GB"/>
        </a:p>
      </dgm:t>
    </dgm:pt>
    <dgm:pt modelId="{CCB1004A-1ED1-4728-BD81-495E62659559}" type="sibTrans" cxnId="{66BBECDB-A762-4987-A491-9218B0DFF82A}">
      <dgm:prSet/>
      <dgm:spPr/>
      <dgm:t>
        <a:bodyPr/>
        <a:lstStyle/>
        <a:p>
          <a:endParaRPr lang="en-GB"/>
        </a:p>
      </dgm:t>
    </dgm:pt>
    <dgm:pt modelId="{5B4F34A9-8E80-4361-99C6-7677047A8026}">
      <dgm:prSet phldrT="[Text]" phldr="1"/>
      <dgm:spPr/>
      <dgm:t>
        <a:bodyPr/>
        <a:lstStyle/>
        <a:p>
          <a:endParaRPr lang="en-GB"/>
        </a:p>
      </dgm:t>
    </dgm:pt>
    <dgm:pt modelId="{E03D4124-FE1C-4969-8710-82C5F2C61FA2}" type="parTrans" cxnId="{C09A0FBC-CADA-4967-8223-91AA8E2793BA}">
      <dgm:prSet/>
      <dgm:spPr/>
      <dgm:t>
        <a:bodyPr/>
        <a:lstStyle/>
        <a:p>
          <a:endParaRPr lang="en-GB"/>
        </a:p>
      </dgm:t>
    </dgm:pt>
    <dgm:pt modelId="{68152311-38CC-46C0-8E7A-C5DAB9F98808}" type="sibTrans" cxnId="{C09A0FBC-CADA-4967-8223-91AA8E2793BA}">
      <dgm:prSet/>
      <dgm:spPr/>
      <dgm:t>
        <a:bodyPr/>
        <a:lstStyle/>
        <a:p>
          <a:endParaRPr lang="en-GB"/>
        </a:p>
      </dgm:t>
    </dgm:pt>
    <dgm:pt modelId="{DFE78018-465C-4317-B8D3-C9644FDC646A}">
      <dgm:prSet phldrT="[Text]" phldr="1"/>
      <dgm:spPr/>
      <dgm:t>
        <a:bodyPr/>
        <a:lstStyle/>
        <a:p>
          <a:endParaRPr lang="en-GB"/>
        </a:p>
      </dgm:t>
    </dgm:pt>
    <dgm:pt modelId="{C419DC0C-6EB4-4E52-A3EE-3BE68C356786}" type="parTrans" cxnId="{BF99455F-0F7F-4657-9475-4AB17441FB04}">
      <dgm:prSet/>
      <dgm:spPr/>
      <dgm:t>
        <a:bodyPr/>
        <a:lstStyle/>
        <a:p>
          <a:endParaRPr lang="en-GB"/>
        </a:p>
      </dgm:t>
    </dgm:pt>
    <dgm:pt modelId="{BF70585B-6FDB-4FFD-9C6C-AAFF52E9D4E3}" type="sibTrans" cxnId="{BF99455F-0F7F-4657-9475-4AB17441FB04}">
      <dgm:prSet/>
      <dgm:spPr/>
      <dgm:t>
        <a:bodyPr/>
        <a:lstStyle/>
        <a:p>
          <a:endParaRPr lang="en-GB"/>
        </a:p>
      </dgm:t>
    </dgm:pt>
    <dgm:pt modelId="{91C75816-9739-4A04-8E1D-FA0DA7C82315}">
      <dgm:prSet phldrT="[Text]" phldr="1"/>
      <dgm:spPr/>
      <dgm:t>
        <a:bodyPr/>
        <a:lstStyle/>
        <a:p>
          <a:endParaRPr lang="en-GB"/>
        </a:p>
      </dgm:t>
    </dgm:pt>
    <dgm:pt modelId="{637967A1-204C-41E9-AA88-7EC12A4CD5BE}" type="parTrans" cxnId="{3ACDB785-1903-4B79-B837-43720777E0AB}">
      <dgm:prSet/>
      <dgm:spPr/>
      <dgm:t>
        <a:bodyPr/>
        <a:lstStyle/>
        <a:p>
          <a:endParaRPr lang="en-GB"/>
        </a:p>
      </dgm:t>
    </dgm:pt>
    <dgm:pt modelId="{63E8940B-0DAD-4D4F-B644-EBC78F7A4C7C}" type="sibTrans" cxnId="{3ACDB785-1903-4B79-B837-43720777E0AB}">
      <dgm:prSet/>
      <dgm:spPr/>
      <dgm:t>
        <a:bodyPr/>
        <a:lstStyle/>
        <a:p>
          <a:endParaRPr lang="en-GB"/>
        </a:p>
      </dgm:t>
    </dgm:pt>
    <dgm:pt modelId="{69356F40-C011-4F37-89DB-76B72FE41160}" type="pres">
      <dgm:prSet presAssocID="{EE99C115-5CE9-4C93-BFEC-1938837C5C0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74004E7-79CC-4053-B94B-8A258D31AB71}" type="pres">
      <dgm:prSet presAssocID="{EE99C115-5CE9-4C93-BFEC-1938837C5C07}" presName="children" presStyleCnt="0"/>
      <dgm:spPr/>
    </dgm:pt>
    <dgm:pt modelId="{1591C198-818C-4331-BF42-501AC82F41A2}" type="pres">
      <dgm:prSet presAssocID="{EE99C115-5CE9-4C93-BFEC-1938837C5C07}" presName="child1group" presStyleCnt="0"/>
      <dgm:spPr/>
    </dgm:pt>
    <dgm:pt modelId="{B07B45EE-0D6C-4446-B024-DEE2EBC14F5E}" type="pres">
      <dgm:prSet presAssocID="{EE99C115-5CE9-4C93-BFEC-1938837C5C07}" presName="child1" presStyleLbl="bgAcc1" presStyleIdx="0" presStyleCnt="4"/>
      <dgm:spPr/>
    </dgm:pt>
    <dgm:pt modelId="{DD501053-634C-4A50-81F2-AF9E34622E8A}" type="pres">
      <dgm:prSet presAssocID="{EE99C115-5CE9-4C93-BFEC-1938837C5C07}" presName="child1Text" presStyleLbl="bgAcc1" presStyleIdx="0" presStyleCnt="4">
        <dgm:presLayoutVars>
          <dgm:bulletEnabled val="1"/>
        </dgm:presLayoutVars>
      </dgm:prSet>
      <dgm:spPr/>
    </dgm:pt>
    <dgm:pt modelId="{C21CFB86-28F1-40ED-AE37-9AC3CD5455AF}" type="pres">
      <dgm:prSet presAssocID="{EE99C115-5CE9-4C93-BFEC-1938837C5C07}" presName="child2group" presStyleCnt="0"/>
      <dgm:spPr/>
    </dgm:pt>
    <dgm:pt modelId="{45EE3AE5-4218-45B1-BFBE-02F117FDB7A3}" type="pres">
      <dgm:prSet presAssocID="{EE99C115-5CE9-4C93-BFEC-1938837C5C07}" presName="child2" presStyleLbl="bgAcc1" presStyleIdx="1" presStyleCnt="4"/>
      <dgm:spPr/>
    </dgm:pt>
    <dgm:pt modelId="{EF52A646-3CCF-4B0B-A60A-9C82EC1CEB19}" type="pres">
      <dgm:prSet presAssocID="{EE99C115-5CE9-4C93-BFEC-1938837C5C07}" presName="child2Text" presStyleLbl="bgAcc1" presStyleIdx="1" presStyleCnt="4">
        <dgm:presLayoutVars>
          <dgm:bulletEnabled val="1"/>
        </dgm:presLayoutVars>
      </dgm:prSet>
      <dgm:spPr/>
    </dgm:pt>
    <dgm:pt modelId="{08C34A9E-D660-4BEA-89B3-1E27023FE823}" type="pres">
      <dgm:prSet presAssocID="{EE99C115-5CE9-4C93-BFEC-1938837C5C07}" presName="child3group" presStyleCnt="0"/>
      <dgm:spPr/>
    </dgm:pt>
    <dgm:pt modelId="{A3077267-558A-4F4D-A1C6-A6B7D536A6B9}" type="pres">
      <dgm:prSet presAssocID="{EE99C115-5CE9-4C93-BFEC-1938837C5C07}" presName="child3" presStyleLbl="bgAcc1" presStyleIdx="2" presStyleCnt="4"/>
      <dgm:spPr/>
    </dgm:pt>
    <dgm:pt modelId="{3B382981-F253-47FA-A55C-38F1E3350E06}" type="pres">
      <dgm:prSet presAssocID="{EE99C115-5CE9-4C93-BFEC-1938837C5C07}" presName="child3Text" presStyleLbl="bgAcc1" presStyleIdx="2" presStyleCnt="4">
        <dgm:presLayoutVars>
          <dgm:bulletEnabled val="1"/>
        </dgm:presLayoutVars>
      </dgm:prSet>
      <dgm:spPr/>
    </dgm:pt>
    <dgm:pt modelId="{0684CA6B-C065-4F94-8269-DD2342C38ED9}" type="pres">
      <dgm:prSet presAssocID="{EE99C115-5CE9-4C93-BFEC-1938837C5C07}" presName="child4group" presStyleCnt="0"/>
      <dgm:spPr/>
    </dgm:pt>
    <dgm:pt modelId="{747EBD2E-233D-4681-94B0-0006C1CD7CE9}" type="pres">
      <dgm:prSet presAssocID="{EE99C115-5CE9-4C93-BFEC-1938837C5C07}" presName="child4" presStyleLbl="bgAcc1" presStyleIdx="3" presStyleCnt="4"/>
      <dgm:spPr/>
    </dgm:pt>
    <dgm:pt modelId="{D7B6B4B1-7092-4961-BA53-A95D688ACD7F}" type="pres">
      <dgm:prSet presAssocID="{EE99C115-5CE9-4C93-BFEC-1938837C5C07}" presName="child4Text" presStyleLbl="bgAcc1" presStyleIdx="3" presStyleCnt="4">
        <dgm:presLayoutVars>
          <dgm:bulletEnabled val="1"/>
        </dgm:presLayoutVars>
      </dgm:prSet>
      <dgm:spPr/>
    </dgm:pt>
    <dgm:pt modelId="{D4CCDF4B-8CBE-49EC-A567-6C186FF7D72D}" type="pres">
      <dgm:prSet presAssocID="{EE99C115-5CE9-4C93-BFEC-1938837C5C07}" presName="childPlaceholder" presStyleCnt="0"/>
      <dgm:spPr/>
    </dgm:pt>
    <dgm:pt modelId="{026D2015-3196-47AD-AC37-6E76EEA9C5E9}" type="pres">
      <dgm:prSet presAssocID="{EE99C115-5CE9-4C93-BFEC-1938837C5C07}" presName="circle" presStyleCnt="0"/>
      <dgm:spPr/>
    </dgm:pt>
    <dgm:pt modelId="{C435808F-6087-4121-89AF-513C1B5B9F3A}" type="pres">
      <dgm:prSet presAssocID="{EE99C115-5CE9-4C93-BFEC-1938837C5C0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075CD6A-66FB-487E-9148-938A312AEBAD}" type="pres">
      <dgm:prSet presAssocID="{EE99C115-5CE9-4C93-BFEC-1938837C5C0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A4FD620-B9CC-4D10-9963-B88FEFF784C7}" type="pres">
      <dgm:prSet presAssocID="{EE99C115-5CE9-4C93-BFEC-1938837C5C0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C8B27DB-1B30-4A4B-9417-ADE349FB3617}" type="pres">
      <dgm:prSet presAssocID="{EE99C115-5CE9-4C93-BFEC-1938837C5C0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A27D294-1C1E-4024-AEEB-521D65331B1B}" type="pres">
      <dgm:prSet presAssocID="{EE99C115-5CE9-4C93-BFEC-1938837C5C07}" presName="quadrantPlaceholder" presStyleCnt="0"/>
      <dgm:spPr/>
    </dgm:pt>
    <dgm:pt modelId="{6097E89F-0915-42D2-AE03-3CE03D57081D}" type="pres">
      <dgm:prSet presAssocID="{EE99C115-5CE9-4C93-BFEC-1938837C5C07}" presName="center1" presStyleLbl="fgShp" presStyleIdx="0" presStyleCnt="2"/>
      <dgm:spPr/>
    </dgm:pt>
    <dgm:pt modelId="{8E6F426B-0CDD-445D-B8F4-6BCDB5E1FD84}" type="pres">
      <dgm:prSet presAssocID="{EE99C115-5CE9-4C93-BFEC-1938837C5C07}" presName="center2" presStyleLbl="fgShp" presStyleIdx="1" presStyleCnt="2"/>
      <dgm:spPr/>
    </dgm:pt>
  </dgm:ptLst>
  <dgm:cxnLst>
    <dgm:cxn modelId="{65DCA60C-B65C-4E17-897E-F9091FEF7559}" type="presOf" srcId="{563CBA62-F2F5-4EBF-B839-C75CFCC71283}" destId="{FA4FD620-B9CC-4D10-9963-B88FEFF784C7}" srcOrd="0" destOrd="0" presId="urn:microsoft.com/office/officeart/2005/8/layout/cycle4"/>
    <dgm:cxn modelId="{7D865927-02A3-425B-BFF0-CB4E7BF09F17}" srcId="{5591357B-896E-44DE-9089-88E00D96C73B}" destId="{3EA9F90A-5FC0-4124-B076-3C660E587D5E}" srcOrd="0" destOrd="0" parTransId="{088BE05D-9E2B-4391-80FE-8226113DE2BA}" sibTransId="{7B20E8AC-E3FA-4DF1-9457-4121E3AF1662}"/>
    <dgm:cxn modelId="{7C6A522E-549A-4F19-9FEC-CF6EAF9E68B5}" srcId="{36C1798B-4DB8-4D98-9484-67CC7CB347F8}" destId="{06E9AE92-7509-406E-914E-357AEA7F15B7}" srcOrd="0" destOrd="0" parTransId="{66DD068C-2E6B-4A0C-8E6F-C5E585C3C4F7}" sibTransId="{0C25E1C9-7D97-4BFF-8F4C-EE4728AE8E49}"/>
    <dgm:cxn modelId="{5E70BD35-F254-40E6-BAED-11590DCC06D1}" type="presOf" srcId="{3EA9F90A-5FC0-4124-B076-3C660E587D5E}" destId="{DD501053-634C-4A50-81F2-AF9E34622E8A}" srcOrd="1" destOrd="0" presId="urn:microsoft.com/office/officeart/2005/8/layout/cycle4"/>
    <dgm:cxn modelId="{65F7645F-9849-47EB-BC62-6C95E86BB910}" type="presOf" srcId="{36C1798B-4DB8-4D98-9484-67CC7CB347F8}" destId="{D075CD6A-66FB-487E-9148-938A312AEBAD}" srcOrd="0" destOrd="0" presId="urn:microsoft.com/office/officeart/2005/8/layout/cycle4"/>
    <dgm:cxn modelId="{BF99455F-0F7F-4657-9475-4AB17441FB04}" srcId="{EE99C115-5CE9-4C93-BFEC-1938837C5C07}" destId="{DFE78018-465C-4317-B8D3-C9644FDC646A}" srcOrd="3" destOrd="0" parTransId="{C419DC0C-6EB4-4E52-A3EE-3BE68C356786}" sibTransId="{BF70585B-6FDB-4FFD-9C6C-AAFF52E9D4E3}"/>
    <dgm:cxn modelId="{2B15CE6E-3856-408D-9681-B1206A97F16D}" type="presOf" srcId="{DFE78018-465C-4317-B8D3-C9644FDC646A}" destId="{FC8B27DB-1B30-4A4B-9417-ADE349FB3617}" srcOrd="0" destOrd="0" presId="urn:microsoft.com/office/officeart/2005/8/layout/cycle4"/>
    <dgm:cxn modelId="{A5333B51-D7D9-4807-91F3-4464505CCB6C}" type="presOf" srcId="{91C75816-9739-4A04-8E1D-FA0DA7C82315}" destId="{D7B6B4B1-7092-4961-BA53-A95D688ACD7F}" srcOrd="1" destOrd="0" presId="urn:microsoft.com/office/officeart/2005/8/layout/cycle4"/>
    <dgm:cxn modelId="{60E9CC71-68A1-4F55-B968-CAD9F01CEC0B}" type="presOf" srcId="{EE99C115-5CE9-4C93-BFEC-1938837C5C07}" destId="{69356F40-C011-4F37-89DB-76B72FE41160}" srcOrd="0" destOrd="0" presId="urn:microsoft.com/office/officeart/2005/8/layout/cycle4"/>
    <dgm:cxn modelId="{ECA14F55-EB1B-4823-88FC-A711D94A9977}" srcId="{EE99C115-5CE9-4C93-BFEC-1938837C5C07}" destId="{5591357B-896E-44DE-9089-88E00D96C73B}" srcOrd="0" destOrd="0" parTransId="{A04273BD-E6DF-43DC-AFB0-7B3773008431}" sibTransId="{4D1A95D7-6642-441E-B6FB-D68DAADCA1FD}"/>
    <dgm:cxn modelId="{8FAF8B75-06D7-4996-8561-17CF394E855E}" type="presOf" srcId="{5B4F34A9-8E80-4361-99C6-7677047A8026}" destId="{A3077267-558A-4F4D-A1C6-A6B7D536A6B9}" srcOrd="0" destOrd="0" presId="urn:microsoft.com/office/officeart/2005/8/layout/cycle4"/>
    <dgm:cxn modelId="{070D4C7C-FFCC-48E9-9F2D-6074BA62723A}" type="presOf" srcId="{06E9AE92-7509-406E-914E-357AEA7F15B7}" destId="{45EE3AE5-4218-45B1-BFBE-02F117FDB7A3}" srcOrd="0" destOrd="0" presId="urn:microsoft.com/office/officeart/2005/8/layout/cycle4"/>
    <dgm:cxn modelId="{3ACDB785-1903-4B79-B837-43720777E0AB}" srcId="{DFE78018-465C-4317-B8D3-C9644FDC646A}" destId="{91C75816-9739-4A04-8E1D-FA0DA7C82315}" srcOrd="0" destOrd="0" parTransId="{637967A1-204C-41E9-AA88-7EC12A4CD5BE}" sibTransId="{63E8940B-0DAD-4D4F-B644-EBC78F7A4C7C}"/>
    <dgm:cxn modelId="{94C7E9AE-6B3D-4311-B03F-47F117B20457}" type="presOf" srcId="{5B4F34A9-8E80-4361-99C6-7677047A8026}" destId="{3B382981-F253-47FA-A55C-38F1E3350E06}" srcOrd="1" destOrd="0" presId="urn:microsoft.com/office/officeart/2005/8/layout/cycle4"/>
    <dgm:cxn modelId="{C09A0FBC-CADA-4967-8223-91AA8E2793BA}" srcId="{563CBA62-F2F5-4EBF-B839-C75CFCC71283}" destId="{5B4F34A9-8E80-4361-99C6-7677047A8026}" srcOrd="0" destOrd="0" parTransId="{E03D4124-FE1C-4969-8710-82C5F2C61FA2}" sibTransId="{68152311-38CC-46C0-8E7A-C5DAB9F98808}"/>
    <dgm:cxn modelId="{B36DD6BC-7FBD-49D3-AB68-ADA6A572BC72}" type="presOf" srcId="{06E9AE92-7509-406E-914E-357AEA7F15B7}" destId="{EF52A646-3CCF-4B0B-A60A-9C82EC1CEB19}" srcOrd="1" destOrd="0" presId="urn:microsoft.com/office/officeart/2005/8/layout/cycle4"/>
    <dgm:cxn modelId="{551ECBC0-3319-4C6F-877E-05320A417E71}" srcId="{EE99C115-5CE9-4C93-BFEC-1938837C5C07}" destId="{36C1798B-4DB8-4D98-9484-67CC7CB347F8}" srcOrd="1" destOrd="0" parTransId="{06E5E11D-1DC3-4566-998E-E9E2E50B83A5}" sibTransId="{3E7BF599-0803-45BC-9A5F-B0C03E7C581D}"/>
    <dgm:cxn modelId="{CBBFBFD1-9826-4924-8CE8-ED9405C3C3EC}" type="presOf" srcId="{91C75816-9739-4A04-8E1D-FA0DA7C82315}" destId="{747EBD2E-233D-4681-94B0-0006C1CD7CE9}" srcOrd="0" destOrd="0" presId="urn:microsoft.com/office/officeart/2005/8/layout/cycle4"/>
    <dgm:cxn modelId="{66BBECDB-A762-4987-A491-9218B0DFF82A}" srcId="{EE99C115-5CE9-4C93-BFEC-1938837C5C07}" destId="{563CBA62-F2F5-4EBF-B839-C75CFCC71283}" srcOrd="2" destOrd="0" parTransId="{E1F8B6C0-81BF-4667-9142-6C9D517C809A}" sibTransId="{CCB1004A-1ED1-4728-BD81-495E62659559}"/>
    <dgm:cxn modelId="{A79A01DE-BE21-43BD-A302-9DBA0158456D}" type="presOf" srcId="{3EA9F90A-5FC0-4124-B076-3C660E587D5E}" destId="{B07B45EE-0D6C-4446-B024-DEE2EBC14F5E}" srcOrd="0" destOrd="0" presId="urn:microsoft.com/office/officeart/2005/8/layout/cycle4"/>
    <dgm:cxn modelId="{267A0CE9-624C-439F-89A6-2F4C65F83FD5}" type="presOf" srcId="{5591357B-896E-44DE-9089-88E00D96C73B}" destId="{C435808F-6087-4121-89AF-513C1B5B9F3A}" srcOrd="0" destOrd="0" presId="urn:microsoft.com/office/officeart/2005/8/layout/cycle4"/>
    <dgm:cxn modelId="{0EF7DDFF-45E2-4B73-AA97-CF83D19B1CB1}" type="presParOf" srcId="{69356F40-C011-4F37-89DB-76B72FE41160}" destId="{E74004E7-79CC-4053-B94B-8A258D31AB71}" srcOrd="0" destOrd="0" presId="urn:microsoft.com/office/officeart/2005/8/layout/cycle4"/>
    <dgm:cxn modelId="{2623A03E-E316-4432-A21A-4E451AF9AD23}" type="presParOf" srcId="{E74004E7-79CC-4053-B94B-8A258D31AB71}" destId="{1591C198-818C-4331-BF42-501AC82F41A2}" srcOrd="0" destOrd="0" presId="urn:microsoft.com/office/officeart/2005/8/layout/cycle4"/>
    <dgm:cxn modelId="{DBCE52E2-8B0E-4D1D-BB3C-46514F8A5061}" type="presParOf" srcId="{1591C198-818C-4331-BF42-501AC82F41A2}" destId="{B07B45EE-0D6C-4446-B024-DEE2EBC14F5E}" srcOrd="0" destOrd="0" presId="urn:microsoft.com/office/officeart/2005/8/layout/cycle4"/>
    <dgm:cxn modelId="{108E5480-337B-4F3E-ADBA-7341E1AC9FEC}" type="presParOf" srcId="{1591C198-818C-4331-BF42-501AC82F41A2}" destId="{DD501053-634C-4A50-81F2-AF9E34622E8A}" srcOrd="1" destOrd="0" presId="urn:microsoft.com/office/officeart/2005/8/layout/cycle4"/>
    <dgm:cxn modelId="{C85D8010-2AE5-44A1-9781-9824990F88C5}" type="presParOf" srcId="{E74004E7-79CC-4053-B94B-8A258D31AB71}" destId="{C21CFB86-28F1-40ED-AE37-9AC3CD5455AF}" srcOrd="1" destOrd="0" presId="urn:microsoft.com/office/officeart/2005/8/layout/cycle4"/>
    <dgm:cxn modelId="{8ACE8CDE-7B68-4583-81AB-02D7316754E8}" type="presParOf" srcId="{C21CFB86-28F1-40ED-AE37-9AC3CD5455AF}" destId="{45EE3AE5-4218-45B1-BFBE-02F117FDB7A3}" srcOrd="0" destOrd="0" presId="urn:microsoft.com/office/officeart/2005/8/layout/cycle4"/>
    <dgm:cxn modelId="{06522EC3-0C03-4B5F-9288-954A88BDF31E}" type="presParOf" srcId="{C21CFB86-28F1-40ED-AE37-9AC3CD5455AF}" destId="{EF52A646-3CCF-4B0B-A60A-9C82EC1CEB19}" srcOrd="1" destOrd="0" presId="urn:microsoft.com/office/officeart/2005/8/layout/cycle4"/>
    <dgm:cxn modelId="{80C9DB08-BB79-455A-AF38-74B4A46FA36E}" type="presParOf" srcId="{E74004E7-79CC-4053-B94B-8A258D31AB71}" destId="{08C34A9E-D660-4BEA-89B3-1E27023FE823}" srcOrd="2" destOrd="0" presId="urn:microsoft.com/office/officeart/2005/8/layout/cycle4"/>
    <dgm:cxn modelId="{7F7A2615-A6D3-4EDF-9BB6-1747CDB4A478}" type="presParOf" srcId="{08C34A9E-D660-4BEA-89B3-1E27023FE823}" destId="{A3077267-558A-4F4D-A1C6-A6B7D536A6B9}" srcOrd="0" destOrd="0" presId="urn:microsoft.com/office/officeart/2005/8/layout/cycle4"/>
    <dgm:cxn modelId="{1F0B471C-10FF-4C37-A0BB-5457F3DEC043}" type="presParOf" srcId="{08C34A9E-D660-4BEA-89B3-1E27023FE823}" destId="{3B382981-F253-47FA-A55C-38F1E3350E06}" srcOrd="1" destOrd="0" presId="urn:microsoft.com/office/officeart/2005/8/layout/cycle4"/>
    <dgm:cxn modelId="{4B597273-8AE6-47B7-8998-B0FC6CD93425}" type="presParOf" srcId="{E74004E7-79CC-4053-B94B-8A258D31AB71}" destId="{0684CA6B-C065-4F94-8269-DD2342C38ED9}" srcOrd="3" destOrd="0" presId="urn:microsoft.com/office/officeart/2005/8/layout/cycle4"/>
    <dgm:cxn modelId="{B6165488-A29E-41C7-9341-23BD3E23956C}" type="presParOf" srcId="{0684CA6B-C065-4F94-8269-DD2342C38ED9}" destId="{747EBD2E-233D-4681-94B0-0006C1CD7CE9}" srcOrd="0" destOrd="0" presId="urn:microsoft.com/office/officeart/2005/8/layout/cycle4"/>
    <dgm:cxn modelId="{304128EB-816C-42FE-B538-AEC2606F5EC3}" type="presParOf" srcId="{0684CA6B-C065-4F94-8269-DD2342C38ED9}" destId="{D7B6B4B1-7092-4961-BA53-A95D688ACD7F}" srcOrd="1" destOrd="0" presId="urn:microsoft.com/office/officeart/2005/8/layout/cycle4"/>
    <dgm:cxn modelId="{C18A570F-F988-4641-8D9E-667BC10B3265}" type="presParOf" srcId="{E74004E7-79CC-4053-B94B-8A258D31AB71}" destId="{D4CCDF4B-8CBE-49EC-A567-6C186FF7D72D}" srcOrd="4" destOrd="0" presId="urn:microsoft.com/office/officeart/2005/8/layout/cycle4"/>
    <dgm:cxn modelId="{5E48A5BD-1AA6-4266-8C44-FA68A8767770}" type="presParOf" srcId="{69356F40-C011-4F37-89DB-76B72FE41160}" destId="{026D2015-3196-47AD-AC37-6E76EEA9C5E9}" srcOrd="1" destOrd="0" presId="urn:microsoft.com/office/officeart/2005/8/layout/cycle4"/>
    <dgm:cxn modelId="{69BA0F6D-C739-4CFB-B1D9-515AD22D4B6E}" type="presParOf" srcId="{026D2015-3196-47AD-AC37-6E76EEA9C5E9}" destId="{C435808F-6087-4121-89AF-513C1B5B9F3A}" srcOrd="0" destOrd="0" presId="urn:microsoft.com/office/officeart/2005/8/layout/cycle4"/>
    <dgm:cxn modelId="{62B4AC02-48DD-4A95-9C34-994C16B4DED1}" type="presParOf" srcId="{026D2015-3196-47AD-AC37-6E76EEA9C5E9}" destId="{D075CD6A-66FB-487E-9148-938A312AEBAD}" srcOrd="1" destOrd="0" presId="urn:microsoft.com/office/officeart/2005/8/layout/cycle4"/>
    <dgm:cxn modelId="{2598F084-B0D1-4A95-9904-293BD71B6451}" type="presParOf" srcId="{026D2015-3196-47AD-AC37-6E76EEA9C5E9}" destId="{FA4FD620-B9CC-4D10-9963-B88FEFF784C7}" srcOrd="2" destOrd="0" presId="urn:microsoft.com/office/officeart/2005/8/layout/cycle4"/>
    <dgm:cxn modelId="{A8A098AB-8809-4830-88B2-BD3FB2C17E32}" type="presParOf" srcId="{026D2015-3196-47AD-AC37-6E76EEA9C5E9}" destId="{FC8B27DB-1B30-4A4B-9417-ADE349FB3617}" srcOrd="3" destOrd="0" presId="urn:microsoft.com/office/officeart/2005/8/layout/cycle4"/>
    <dgm:cxn modelId="{0D894E4F-8F65-48D9-9D5D-BB78ED16E509}" type="presParOf" srcId="{026D2015-3196-47AD-AC37-6E76EEA9C5E9}" destId="{2A27D294-1C1E-4024-AEEB-521D65331B1B}" srcOrd="4" destOrd="0" presId="urn:microsoft.com/office/officeart/2005/8/layout/cycle4"/>
    <dgm:cxn modelId="{FB871676-9342-48DF-A75B-CEA3E3EE33B8}" type="presParOf" srcId="{69356F40-C011-4F37-89DB-76B72FE41160}" destId="{6097E89F-0915-42D2-AE03-3CE03D57081D}" srcOrd="2" destOrd="0" presId="urn:microsoft.com/office/officeart/2005/8/layout/cycle4"/>
    <dgm:cxn modelId="{9D4CFF77-A86E-4579-9347-F4CB14D999A5}" type="presParOf" srcId="{69356F40-C011-4F37-89DB-76B72FE41160}" destId="{8E6F426B-0CDD-445D-B8F4-6BCDB5E1FD8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43B81F-0EC8-45F8-9C74-9AAE6CAAE5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DD95B6-1810-44BD-8B6B-F9B33CA86130}">
      <dgm:prSet phldrT="[Text]" phldr="1"/>
      <dgm:spPr/>
      <dgm:t>
        <a:bodyPr/>
        <a:lstStyle/>
        <a:p>
          <a:endParaRPr lang="en-GB"/>
        </a:p>
      </dgm:t>
    </dgm:pt>
    <dgm:pt modelId="{6CAE94BD-D0CF-456D-85C6-DBF3D8B6015F}" type="parTrans" cxnId="{A1CDCE8C-3792-477E-88FF-CD5F4A1B1D4C}">
      <dgm:prSet/>
      <dgm:spPr/>
      <dgm:t>
        <a:bodyPr/>
        <a:lstStyle/>
        <a:p>
          <a:endParaRPr lang="en-GB"/>
        </a:p>
      </dgm:t>
    </dgm:pt>
    <dgm:pt modelId="{7D5A1DB5-25E1-4418-83F3-871869BED7E9}" type="sibTrans" cxnId="{A1CDCE8C-3792-477E-88FF-CD5F4A1B1D4C}">
      <dgm:prSet/>
      <dgm:spPr/>
      <dgm:t>
        <a:bodyPr/>
        <a:lstStyle/>
        <a:p>
          <a:endParaRPr lang="en-GB"/>
        </a:p>
      </dgm:t>
    </dgm:pt>
    <dgm:pt modelId="{ABA7017B-AE13-47CC-A462-0A447D9A84DB}">
      <dgm:prSet phldrT="[Text]" phldr="1"/>
      <dgm:spPr/>
      <dgm:t>
        <a:bodyPr/>
        <a:lstStyle/>
        <a:p>
          <a:endParaRPr lang="en-GB" dirty="0"/>
        </a:p>
      </dgm:t>
    </dgm:pt>
    <dgm:pt modelId="{B1ED225F-07C8-409B-ACEC-186D076FBAF3}" type="parTrans" cxnId="{750782DD-C551-4496-B9BC-067B09155533}">
      <dgm:prSet/>
      <dgm:spPr/>
      <dgm:t>
        <a:bodyPr/>
        <a:lstStyle/>
        <a:p>
          <a:endParaRPr lang="en-GB"/>
        </a:p>
      </dgm:t>
    </dgm:pt>
    <dgm:pt modelId="{2E000D74-2540-4CF9-9830-741C449A2522}" type="sibTrans" cxnId="{750782DD-C551-4496-B9BC-067B09155533}">
      <dgm:prSet/>
      <dgm:spPr/>
      <dgm:t>
        <a:bodyPr/>
        <a:lstStyle/>
        <a:p>
          <a:endParaRPr lang="en-GB"/>
        </a:p>
      </dgm:t>
    </dgm:pt>
    <dgm:pt modelId="{090C401C-FC5A-48BC-9C91-DF5DD303EEE5}">
      <dgm:prSet phldrT="[Text]" phldr="1"/>
      <dgm:spPr/>
      <dgm:t>
        <a:bodyPr/>
        <a:lstStyle/>
        <a:p>
          <a:endParaRPr lang="en-GB" dirty="0"/>
        </a:p>
      </dgm:t>
    </dgm:pt>
    <dgm:pt modelId="{723D7631-37C1-44CB-91AD-25291CF78B8A}" type="parTrans" cxnId="{E6E159D3-772D-4E8D-8DF8-805D0C259D37}">
      <dgm:prSet/>
      <dgm:spPr/>
      <dgm:t>
        <a:bodyPr/>
        <a:lstStyle/>
        <a:p>
          <a:endParaRPr lang="en-GB"/>
        </a:p>
      </dgm:t>
    </dgm:pt>
    <dgm:pt modelId="{317C4395-134F-4F24-9E51-1F53C2173E29}" type="sibTrans" cxnId="{E6E159D3-772D-4E8D-8DF8-805D0C259D37}">
      <dgm:prSet/>
      <dgm:spPr/>
      <dgm:t>
        <a:bodyPr/>
        <a:lstStyle/>
        <a:p>
          <a:endParaRPr lang="en-GB"/>
        </a:p>
      </dgm:t>
    </dgm:pt>
    <dgm:pt modelId="{D5D91DA7-1BEC-48AD-A14D-8F80C5802F76}">
      <dgm:prSet phldrT="[Text]"/>
      <dgm:spPr/>
      <dgm:t>
        <a:bodyPr/>
        <a:lstStyle/>
        <a:p>
          <a:r>
            <a:rPr lang="en-US" dirty="0"/>
            <a:t>[Text]</a:t>
          </a:r>
          <a:endParaRPr lang="en-GB" dirty="0"/>
        </a:p>
      </dgm:t>
    </dgm:pt>
    <dgm:pt modelId="{C9F89D6E-F0FB-462E-8D1A-C482B9F024C6}" type="parTrans" cxnId="{3EAC7287-D545-48E2-A9A2-95DC06301972}">
      <dgm:prSet/>
      <dgm:spPr/>
      <dgm:t>
        <a:bodyPr/>
        <a:lstStyle/>
        <a:p>
          <a:endParaRPr lang="en-GB"/>
        </a:p>
      </dgm:t>
    </dgm:pt>
    <dgm:pt modelId="{AF74D74A-0593-4232-8259-92F317F31658}" type="sibTrans" cxnId="{3EAC7287-D545-48E2-A9A2-95DC06301972}">
      <dgm:prSet/>
      <dgm:spPr/>
      <dgm:t>
        <a:bodyPr/>
        <a:lstStyle/>
        <a:p>
          <a:endParaRPr lang="en-GB"/>
        </a:p>
      </dgm:t>
    </dgm:pt>
    <dgm:pt modelId="{D1E14271-C206-4C55-ADA1-28CE841BE225}">
      <dgm:prSet phldrT="[Text]"/>
      <dgm:spPr/>
      <dgm:t>
        <a:bodyPr/>
        <a:lstStyle/>
        <a:p>
          <a:r>
            <a:rPr lang="en-US" dirty="0"/>
            <a:t>[Text]</a:t>
          </a:r>
          <a:endParaRPr lang="en-GB" dirty="0"/>
        </a:p>
      </dgm:t>
    </dgm:pt>
    <dgm:pt modelId="{6F82C2E6-FA06-4744-9E68-F169021D1A0A}" type="parTrans" cxnId="{D574E64D-8A4B-4E28-BA6D-4691A89370AF}">
      <dgm:prSet/>
      <dgm:spPr/>
      <dgm:t>
        <a:bodyPr/>
        <a:lstStyle/>
        <a:p>
          <a:endParaRPr lang="en-GB"/>
        </a:p>
      </dgm:t>
    </dgm:pt>
    <dgm:pt modelId="{B36E0782-E9C8-44C4-95CB-73FE1211182E}" type="sibTrans" cxnId="{D574E64D-8A4B-4E28-BA6D-4691A89370AF}">
      <dgm:prSet/>
      <dgm:spPr/>
      <dgm:t>
        <a:bodyPr/>
        <a:lstStyle/>
        <a:p>
          <a:endParaRPr lang="en-GB"/>
        </a:p>
      </dgm:t>
    </dgm:pt>
    <dgm:pt modelId="{07BCF786-C8F0-4CAE-8E4E-9688A47B53FC}">
      <dgm:prSet phldrT="[Text]"/>
      <dgm:spPr/>
      <dgm:t>
        <a:bodyPr/>
        <a:lstStyle/>
        <a:p>
          <a:r>
            <a:rPr lang="en-US" dirty="0"/>
            <a:t>[Text]</a:t>
          </a:r>
          <a:endParaRPr lang="en-GB" dirty="0"/>
        </a:p>
      </dgm:t>
    </dgm:pt>
    <dgm:pt modelId="{B8DE3938-A4B7-4D9F-9481-036E82A3795C}" type="parTrans" cxnId="{85448234-7211-4244-82E9-9D209BE0957E}">
      <dgm:prSet/>
      <dgm:spPr/>
      <dgm:t>
        <a:bodyPr/>
        <a:lstStyle/>
        <a:p>
          <a:endParaRPr lang="en-GB"/>
        </a:p>
      </dgm:t>
    </dgm:pt>
    <dgm:pt modelId="{0764C617-23CE-4BE4-ADFC-4A7B4CA21890}" type="sibTrans" cxnId="{85448234-7211-4244-82E9-9D209BE0957E}">
      <dgm:prSet/>
      <dgm:spPr/>
      <dgm:t>
        <a:bodyPr/>
        <a:lstStyle/>
        <a:p>
          <a:endParaRPr lang="en-GB"/>
        </a:p>
      </dgm:t>
    </dgm:pt>
    <dgm:pt modelId="{CD992809-FC50-4A0A-BE21-29431FA7E03B}" type="pres">
      <dgm:prSet presAssocID="{7343B81F-0EC8-45F8-9C74-9AAE6CAAE5FF}" presName="Name0" presStyleCnt="0">
        <dgm:presLayoutVars>
          <dgm:dir/>
          <dgm:resizeHandles val="exact"/>
        </dgm:presLayoutVars>
      </dgm:prSet>
      <dgm:spPr/>
    </dgm:pt>
    <dgm:pt modelId="{26CDE52B-FF7D-47D7-8946-155EC7D67936}" type="pres">
      <dgm:prSet presAssocID="{17DD95B6-1810-44BD-8B6B-F9B33CA86130}" presName="node" presStyleLbl="node1" presStyleIdx="0" presStyleCnt="6">
        <dgm:presLayoutVars>
          <dgm:bulletEnabled val="1"/>
        </dgm:presLayoutVars>
      </dgm:prSet>
      <dgm:spPr/>
    </dgm:pt>
    <dgm:pt modelId="{8BEB1699-861B-4FF9-BCC4-CE2167236674}" type="pres">
      <dgm:prSet presAssocID="{7D5A1DB5-25E1-4418-83F3-871869BED7E9}" presName="sibTrans" presStyleLbl="sibTrans2D1" presStyleIdx="0" presStyleCnt="5"/>
      <dgm:spPr/>
    </dgm:pt>
    <dgm:pt modelId="{6A3079E7-15ED-495A-89A9-8BE737454992}" type="pres">
      <dgm:prSet presAssocID="{7D5A1DB5-25E1-4418-83F3-871869BED7E9}" presName="connectorText" presStyleLbl="sibTrans2D1" presStyleIdx="0" presStyleCnt="5"/>
      <dgm:spPr/>
    </dgm:pt>
    <dgm:pt modelId="{07A32683-7BF8-4724-8EB6-CFE5528D71CE}" type="pres">
      <dgm:prSet presAssocID="{ABA7017B-AE13-47CC-A462-0A447D9A84DB}" presName="node" presStyleLbl="node1" presStyleIdx="1" presStyleCnt="6">
        <dgm:presLayoutVars>
          <dgm:bulletEnabled val="1"/>
        </dgm:presLayoutVars>
      </dgm:prSet>
      <dgm:spPr/>
    </dgm:pt>
    <dgm:pt modelId="{B21171F4-8142-4802-8908-59E47FFC2010}" type="pres">
      <dgm:prSet presAssocID="{2E000D74-2540-4CF9-9830-741C449A2522}" presName="sibTrans" presStyleLbl="sibTrans2D1" presStyleIdx="1" presStyleCnt="5"/>
      <dgm:spPr/>
    </dgm:pt>
    <dgm:pt modelId="{F01C84E8-5B01-4CBC-98A9-AD1E50AB015C}" type="pres">
      <dgm:prSet presAssocID="{2E000D74-2540-4CF9-9830-741C449A2522}" presName="connectorText" presStyleLbl="sibTrans2D1" presStyleIdx="1" presStyleCnt="5"/>
      <dgm:spPr/>
    </dgm:pt>
    <dgm:pt modelId="{5D1C8590-426A-41D1-B108-F1CFA514669B}" type="pres">
      <dgm:prSet presAssocID="{090C401C-FC5A-48BC-9C91-DF5DD303EEE5}" presName="node" presStyleLbl="node1" presStyleIdx="2" presStyleCnt="6">
        <dgm:presLayoutVars>
          <dgm:bulletEnabled val="1"/>
        </dgm:presLayoutVars>
      </dgm:prSet>
      <dgm:spPr/>
    </dgm:pt>
    <dgm:pt modelId="{1E8CE837-5EB0-4F60-848D-45CD31939CD0}" type="pres">
      <dgm:prSet presAssocID="{317C4395-134F-4F24-9E51-1F53C2173E29}" presName="sibTrans" presStyleLbl="sibTrans2D1" presStyleIdx="2" presStyleCnt="5"/>
      <dgm:spPr/>
    </dgm:pt>
    <dgm:pt modelId="{FB550BA4-9770-41BF-9DC0-2ED522EAE808}" type="pres">
      <dgm:prSet presAssocID="{317C4395-134F-4F24-9E51-1F53C2173E29}" presName="connectorText" presStyleLbl="sibTrans2D1" presStyleIdx="2" presStyleCnt="5"/>
      <dgm:spPr/>
    </dgm:pt>
    <dgm:pt modelId="{8B131108-364D-4A1F-9EB6-582E0C552DAD}" type="pres">
      <dgm:prSet presAssocID="{D1E14271-C206-4C55-ADA1-28CE841BE225}" presName="node" presStyleLbl="node1" presStyleIdx="3" presStyleCnt="6">
        <dgm:presLayoutVars>
          <dgm:bulletEnabled val="1"/>
        </dgm:presLayoutVars>
      </dgm:prSet>
      <dgm:spPr/>
    </dgm:pt>
    <dgm:pt modelId="{485B67E2-D59B-46FE-B64A-85E6377FBD2A}" type="pres">
      <dgm:prSet presAssocID="{B36E0782-E9C8-44C4-95CB-73FE1211182E}" presName="sibTrans" presStyleLbl="sibTrans2D1" presStyleIdx="3" presStyleCnt="5"/>
      <dgm:spPr/>
    </dgm:pt>
    <dgm:pt modelId="{09AF6CBE-EC10-4173-816B-86CC9DBBB99B}" type="pres">
      <dgm:prSet presAssocID="{B36E0782-E9C8-44C4-95CB-73FE1211182E}" presName="connectorText" presStyleLbl="sibTrans2D1" presStyleIdx="3" presStyleCnt="5"/>
      <dgm:spPr/>
    </dgm:pt>
    <dgm:pt modelId="{7637E8EF-519D-4B4E-BFED-484F8729E15D}" type="pres">
      <dgm:prSet presAssocID="{07BCF786-C8F0-4CAE-8E4E-9688A47B53FC}" presName="node" presStyleLbl="node1" presStyleIdx="4" presStyleCnt="6">
        <dgm:presLayoutVars>
          <dgm:bulletEnabled val="1"/>
        </dgm:presLayoutVars>
      </dgm:prSet>
      <dgm:spPr/>
    </dgm:pt>
    <dgm:pt modelId="{F11D3655-B95B-439C-93EA-E81763467EF4}" type="pres">
      <dgm:prSet presAssocID="{0764C617-23CE-4BE4-ADFC-4A7B4CA21890}" presName="sibTrans" presStyleLbl="sibTrans2D1" presStyleIdx="4" presStyleCnt="5"/>
      <dgm:spPr/>
    </dgm:pt>
    <dgm:pt modelId="{568A71C3-5579-483B-ABC5-CFCFB632CFA3}" type="pres">
      <dgm:prSet presAssocID="{0764C617-23CE-4BE4-ADFC-4A7B4CA21890}" presName="connectorText" presStyleLbl="sibTrans2D1" presStyleIdx="4" presStyleCnt="5"/>
      <dgm:spPr/>
    </dgm:pt>
    <dgm:pt modelId="{6EB8A8E1-628B-4617-9E58-B2415FB8593A}" type="pres">
      <dgm:prSet presAssocID="{D5D91DA7-1BEC-48AD-A14D-8F80C5802F76}" presName="node" presStyleLbl="node1" presStyleIdx="5" presStyleCnt="6">
        <dgm:presLayoutVars>
          <dgm:bulletEnabled val="1"/>
        </dgm:presLayoutVars>
      </dgm:prSet>
      <dgm:spPr/>
    </dgm:pt>
  </dgm:ptLst>
  <dgm:cxnLst>
    <dgm:cxn modelId="{36A05B16-45F7-42AB-BBCB-FA4AEBDD4F58}" type="presOf" srcId="{D5D91DA7-1BEC-48AD-A14D-8F80C5802F76}" destId="{6EB8A8E1-628B-4617-9E58-B2415FB8593A}" srcOrd="0" destOrd="0" presId="urn:microsoft.com/office/officeart/2005/8/layout/process1"/>
    <dgm:cxn modelId="{85448234-7211-4244-82E9-9D209BE0957E}" srcId="{7343B81F-0EC8-45F8-9C74-9AAE6CAAE5FF}" destId="{07BCF786-C8F0-4CAE-8E4E-9688A47B53FC}" srcOrd="4" destOrd="0" parTransId="{B8DE3938-A4B7-4D9F-9481-036E82A3795C}" sibTransId="{0764C617-23CE-4BE4-ADFC-4A7B4CA21890}"/>
    <dgm:cxn modelId="{D3CB5349-72F9-4AE4-B372-F820920BFD58}" type="presOf" srcId="{317C4395-134F-4F24-9E51-1F53C2173E29}" destId="{FB550BA4-9770-41BF-9DC0-2ED522EAE808}" srcOrd="1" destOrd="0" presId="urn:microsoft.com/office/officeart/2005/8/layout/process1"/>
    <dgm:cxn modelId="{B3E3A16A-F894-4349-A214-4F060C7A92A1}" type="presOf" srcId="{0764C617-23CE-4BE4-ADFC-4A7B4CA21890}" destId="{568A71C3-5579-483B-ABC5-CFCFB632CFA3}" srcOrd="1" destOrd="0" presId="urn:microsoft.com/office/officeart/2005/8/layout/process1"/>
    <dgm:cxn modelId="{119ED46C-A879-472E-A44C-29D63EC6FDD4}" type="presOf" srcId="{07BCF786-C8F0-4CAE-8E4E-9688A47B53FC}" destId="{7637E8EF-519D-4B4E-BFED-484F8729E15D}" srcOrd="0" destOrd="0" presId="urn:microsoft.com/office/officeart/2005/8/layout/process1"/>
    <dgm:cxn modelId="{D574E64D-8A4B-4E28-BA6D-4691A89370AF}" srcId="{7343B81F-0EC8-45F8-9C74-9AAE6CAAE5FF}" destId="{D1E14271-C206-4C55-ADA1-28CE841BE225}" srcOrd="3" destOrd="0" parTransId="{6F82C2E6-FA06-4744-9E68-F169021D1A0A}" sibTransId="{B36E0782-E9C8-44C4-95CB-73FE1211182E}"/>
    <dgm:cxn modelId="{643B064E-937D-462A-8220-6A8944245640}" type="presOf" srcId="{D1E14271-C206-4C55-ADA1-28CE841BE225}" destId="{8B131108-364D-4A1F-9EB6-582E0C552DAD}" srcOrd="0" destOrd="0" presId="urn:microsoft.com/office/officeart/2005/8/layout/process1"/>
    <dgm:cxn modelId="{7FDFE470-98B9-415B-85FC-2CF42A289F4E}" type="presOf" srcId="{2E000D74-2540-4CF9-9830-741C449A2522}" destId="{F01C84E8-5B01-4CBC-98A9-AD1E50AB015C}" srcOrd="1" destOrd="0" presId="urn:microsoft.com/office/officeart/2005/8/layout/process1"/>
    <dgm:cxn modelId="{C331D351-5457-4BDA-B770-7DB9B9C0F8D2}" type="presOf" srcId="{317C4395-134F-4F24-9E51-1F53C2173E29}" destId="{1E8CE837-5EB0-4F60-848D-45CD31939CD0}" srcOrd="0" destOrd="0" presId="urn:microsoft.com/office/officeart/2005/8/layout/process1"/>
    <dgm:cxn modelId="{E02E8476-4B14-4D6A-9316-61043F6AD3F8}" type="presOf" srcId="{7D5A1DB5-25E1-4418-83F3-871869BED7E9}" destId="{8BEB1699-861B-4FF9-BCC4-CE2167236674}" srcOrd="0" destOrd="0" presId="urn:microsoft.com/office/officeart/2005/8/layout/process1"/>
    <dgm:cxn modelId="{B4052B77-C431-4A57-904E-F715C2EBDE53}" type="presOf" srcId="{0764C617-23CE-4BE4-ADFC-4A7B4CA21890}" destId="{F11D3655-B95B-439C-93EA-E81763467EF4}" srcOrd="0" destOrd="0" presId="urn:microsoft.com/office/officeart/2005/8/layout/process1"/>
    <dgm:cxn modelId="{924E7482-8FB8-414E-A4B9-1E834894D30A}" type="presOf" srcId="{2E000D74-2540-4CF9-9830-741C449A2522}" destId="{B21171F4-8142-4802-8908-59E47FFC2010}" srcOrd="0" destOrd="0" presId="urn:microsoft.com/office/officeart/2005/8/layout/process1"/>
    <dgm:cxn modelId="{36198284-A925-4D93-9827-693971627F26}" type="presOf" srcId="{090C401C-FC5A-48BC-9C91-DF5DD303EEE5}" destId="{5D1C8590-426A-41D1-B108-F1CFA514669B}" srcOrd="0" destOrd="0" presId="urn:microsoft.com/office/officeart/2005/8/layout/process1"/>
    <dgm:cxn modelId="{D71BF485-DF14-4153-9901-EFBB7AA69D48}" type="presOf" srcId="{ABA7017B-AE13-47CC-A462-0A447D9A84DB}" destId="{07A32683-7BF8-4724-8EB6-CFE5528D71CE}" srcOrd="0" destOrd="0" presId="urn:microsoft.com/office/officeart/2005/8/layout/process1"/>
    <dgm:cxn modelId="{3EAC7287-D545-48E2-A9A2-95DC06301972}" srcId="{7343B81F-0EC8-45F8-9C74-9AAE6CAAE5FF}" destId="{D5D91DA7-1BEC-48AD-A14D-8F80C5802F76}" srcOrd="5" destOrd="0" parTransId="{C9F89D6E-F0FB-462E-8D1A-C482B9F024C6}" sibTransId="{AF74D74A-0593-4232-8259-92F317F31658}"/>
    <dgm:cxn modelId="{A1CDCE8C-3792-477E-88FF-CD5F4A1B1D4C}" srcId="{7343B81F-0EC8-45F8-9C74-9AAE6CAAE5FF}" destId="{17DD95B6-1810-44BD-8B6B-F9B33CA86130}" srcOrd="0" destOrd="0" parTransId="{6CAE94BD-D0CF-456D-85C6-DBF3D8B6015F}" sibTransId="{7D5A1DB5-25E1-4418-83F3-871869BED7E9}"/>
    <dgm:cxn modelId="{B8F40C93-EF71-47ED-A3BE-767EA533707C}" type="presOf" srcId="{17DD95B6-1810-44BD-8B6B-F9B33CA86130}" destId="{26CDE52B-FF7D-47D7-8946-155EC7D67936}" srcOrd="0" destOrd="0" presId="urn:microsoft.com/office/officeart/2005/8/layout/process1"/>
    <dgm:cxn modelId="{77D86FAB-0C3E-4F48-93F3-74C63F3A8B2E}" type="presOf" srcId="{7D5A1DB5-25E1-4418-83F3-871869BED7E9}" destId="{6A3079E7-15ED-495A-89A9-8BE737454992}" srcOrd="1" destOrd="0" presId="urn:microsoft.com/office/officeart/2005/8/layout/process1"/>
    <dgm:cxn modelId="{7AC149AD-DF48-4F7F-A4D7-E4C823D4F1BC}" type="presOf" srcId="{B36E0782-E9C8-44C4-95CB-73FE1211182E}" destId="{485B67E2-D59B-46FE-B64A-85E6377FBD2A}" srcOrd="0" destOrd="0" presId="urn:microsoft.com/office/officeart/2005/8/layout/process1"/>
    <dgm:cxn modelId="{39538BC9-84B7-4BB2-9E60-E31F70C895F7}" type="presOf" srcId="{B36E0782-E9C8-44C4-95CB-73FE1211182E}" destId="{09AF6CBE-EC10-4173-816B-86CC9DBBB99B}" srcOrd="1" destOrd="0" presId="urn:microsoft.com/office/officeart/2005/8/layout/process1"/>
    <dgm:cxn modelId="{E6E159D3-772D-4E8D-8DF8-805D0C259D37}" srcId="{7343B81F-0EC8-45F8-9C74-9AAE6CAAE5FF}" destId="{090C401C-FC5A-48BC-9C91-DF5DD303EEE5}" srcOrd="2" destOrd="0" parTransId="{723D7631-37C1-44CB-91AD-25291CF78B8A}" sibTransId="{317C4395-134F-4F24-9E51-1F53C2173E29}"/>
    <dgm:cxn modelId="{750782DD-C551-4496-B9BC-067B09155533}" srcId="{7343B81F-0EC8-45F8-9C74-9AAE6CAAE5FF}" destId="{ABA7017B-AE13-47CC-A462-0A447D9A84DB}" srcOrd="1" destOrd="0" parTransId="{B1ED225F-07C8-409B-ACEC-186D076FBAF3}" sibTransId="{2E000D74-2540-4CF9-9830-741C449A2522}"/>
    <dgm:cxn modelId="{5C7174FC-8CFA-4CFE-A7DA-A9B52D8B4ECA}" type="presOf" srcId="{7343B81F-0EC8-45F8-9C74-9AAE6CAAE5FF}" destId="{CD992809-FC50-4A0A-BE21-29431FA7E03B}" srcOrd="0" destOrd="0" presId="urn:microsoft.com/office/officeart/2005/8/layout/process1"/>
    <dgm:cxn modelId="{3FFAE934-6EC6-4802-A97E-2CEF837A8EEF}" type="presParOf" srcId="{CD992809-FC50-4A0A-BE21-29431FA7E03B}" destId="{26CDE52B-FF7D-47D7-8946-155EC7D67936}" srcOrd="0" destOrd="0" presId="urn:microsoft.com/office/officeart/2005/8/layout/process1"/>
    <dgm:cxn modelId="{F00448E8-3AC8-4FE5-AC1D-71E2A7F3A284}" type="presParOf" srcId="{CD992809-FC50-4A0A-BE21-29431FA7E03B}" destId="{8BEB1699-861B-4FF9-BCC4-CE2167236674}" srcOrd="1" destOrd="0" presId="urn:microsoft.com/office/officeart/2005/8/layout/process1"/>
    <dgm:cxn modelId="{003555F2-5228-4BAE-A070-6C73E51427E8}" type="presParOf" srcId="{8BEB1699-861B-4FF9-BCC4-CE2167236674}" destId="{6A3079E7-15ED-495A-89A9-8BE737454992}" srcOrd="0" destOrd="0" presId="urn:microsoft.com/office/officeart/2005/8/layout/process1"/>
    <dgm:cxn modelId="{049B8771-06AF-4AF8-8C2F-4E05B81C7C98}" type="presParOf" srcId="{CD992809-FC50-4A0A-BE21-29431FA7E03B}" destId="{07A32683-7BF8-4724-8EB6-CFE5528D71CE}" srcOrd="2" destOrd="0" presId="urn:microsoft.com/office/officeart/2005/8/layout/process1"/>
    <dgm:cxn modelId="{AB7053DD-AD73-46A6-B818-2C0A9DE7E263}" type="presParOf" srcId="{CD992809-FC50-4A0A-BE21-29431FA7E03B}" destId="{B21171F4-8142-4802-8908-59E47FFC2010}" srcOrd="3" destOrd="0" presId="urn:microsoft.com/office/officeart/2005/8/layout/process1"/>
    <dgm:cxn modelId="{713BD587-00FE-47D6-8A22-BD02E4B7C031}" type="presParOf" srcId="{B21171F4-8142-4802-8908-59E47FFC2010}" destId="{F01C84E8-5B01-4CBC-98A9-AD1E50AB015C}" srcOrd="0" destOrd="0" presId="urn:microsoft.com/office/officeart/2005/8/layout/process1"/>
    <dgm:cxn modelId="{0F0221BC-9BE7-40DA-A6D4-8F7F11B5C3F2}" type="presParOf" srcId="{CD992809-FC50-4A0A-BE21-29431FA7E03B}" destId="{5D1C8590-426A-41D1-B108-F1CFA514669B}" srcOrd="4" destOrd="0" presId="urn:microsoft.com/office/officeart/2005/8/layout/process1"/>
    <dgm:cxn modelId="{D5468637-72D8-4CC9-83FE-02C81C5615A1}" type="presParOf" srcId="{CD992809-FC50-4A0A-BE21-29431FA7E03B}" destId="{1E8CE837-5EB0-4F60-848D-45CD31939CD0}" srcOrd="5" destOrd="0" presId="urn:microsoft.com/office/officeart/2005/8/layout/process1"/>
    <dgm:cxn modelId="{996A24B6-49CD-460C-AB31-0CA6FB4FFAF3}" type="presParOf" srcId="{1E8CE837-5EB0-4F60-848D-45CD31939CD0}" destId="{FB550BA4-9770-41BF-9DC0-2ED522EAE808}" srcOrd="0" destOrd="0" presId="urn:microsoft.com/office/officeart/2005/8/layout/process1"/>
    <dgm:cxn modelId="{874CAEC2-8C9D-485B-8E45-FC929EF76B1A}" type="presParOf" srcId="{CD992809-FC50-4A0A-BE21-29431FA7E03B}" destId="{8B131108-364D-4A1F-9EB6-582E0C552DAD}" srcOrd="6" destOrd="0" presId="urn:microsoft.com/office/officeart/2005/8/layout/process1"/>
    <dgm:cxn modelId="{2B7CF929-B714-4FAB-A9D8-7163D88A55BA}" type="presParOf" srcId="{CD992809-FC50-4A0A-BE21-29431FA7E03B}" destId="{485B67E2-D59B-46FE-B64A-85E6377FBD2A}" srcOrd="7" destOrd="0" presId="urn:microsoft.com/office/officeart/2005/8/layout/process1"/>
    <dgm:cxn modelId="{FEFD8262-8430-42FF-8576-16F6BB3792AC}" type="presParOf" srcId="{485B67E2-D59B-46FE-B64A-85E6377FBD2A}" destId="{09AF6CBE-EC10-4173-816B-86CC9DBBB99B}" srcOrd="0" destOrd="0" presId="urn:microsoft.com/office/officeart/2005/8/layout/process1"/>
    <dgm:cxn modelId="{3F6EA2E4-29CA-468D-902D-462308F125C4}" type="presParOf" srcId="{CD992809-FC50-4A0A-BE21-29431FA7E03B}" destId="{7637E8EF-519D-4B4E-BFED-484F8729E15D}" srcOrd="8" destOrd="0" presId="urn:microsoft.com/office/officeart/2005/8/layout/process1"/>
    <dgm:cxn modelId="{CFF7D679-9882-4618-A4A8-6735FFDB0217}" type="presParOf" srcId="{CD992809-FC50-4A0A-BE21-29431FA7E03B}" destId="{F11D3655-B95B-439C-93EA-E81763467EF4}" srcOrd="9" destOrd="0" presId="urn:microsoft.com/office/officeart/2005/8/layout/process1"/>
    <dgm:cxn modelId="{6CEE965A-9ED3-4A4C-B766-B4E9452D688C}" type="presParOf" srcId="{F11D3655-B95B-439C-93EA-E81763467EF4}" destId="{568A71C3-5579-483B-ABC5-CFCFB632CFA3}" srcOrd="0" destOrd="0" presId="urn:microsoft.com/office/officeart/2005/8/layout/process1"/>
    <dgm:cxn modelId="{3E2FEE32-63FA-4DF1-9B02-BD7ADFF9AF22}" type="presParOf" srcId="{CD992809-FC50-4A0A-BE21-29431FA7E03B}" destId="{6EB8A8E1-628B-4617-9E58-B2415FB8593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03A9F-17BA-434C-8912-B3BE448544E5}">
      <dsp:nvSpPr>
        <dsp:cNvPr id="0" name=""/>
        <dsp:cNvSpPr/>
      </dsp:nvSpPr>
      <dsp:spPr>
        <a:xfrm>
          <a:off x="0" y="1675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65708-DD6B-4727-BCCA-9692CA483BDE}">
      <dsp:nvSpPr>
        <dsp:cNvPr id="0" name=""/>
        <dsp:cNvSpPr/>
      </dsp:nvSpPr>
      <dsp:spPr>
        <a:xfrm>
          <a:off x="256850" y="192720"/>
          <a:ext cx="467000" cy="46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07C3A-4BC6-40CB-A221-92347D1B87D7}">
      <dsp:nvSpPr>
        <dsp:cNvPr id="0" name=""/>
        <dsp:cNvSpPr/>
      </dsp:nvSpPr>
      <dsp:spPr>
        <a:xfrm>
          <a:off x="980700" y="1675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 dirty="0">
              <a:solidFill>
                <a:srgbClr val="0F4761"/>
              </a:solidFill>
            </a:rPr>
            <a:t>Brief overview of the purpose of the presentation.</a:t>
          </a:r>
          <a:endParaRPr lang="en-US" sz="2200" kern="1200" dirty="0">
            <a:solidFill>
              <a:srgbClr val="0F4761"/>
            </a:solidFill>
          </a:endParaRPr>
        </a:p>
      </dsp:txBody>
      <dsp:txXfrm>
        <a:off x="980700" y="1675"/>
        <a:ext cx="9992099" cy="849091"/>
      </dsp:txXfrm>
    </dsp:sp>
    <dsp:sp modelId="{8F647D76-29C0-487D-AF35-92D0B90755F8}">
      <dsp:nvSpPr>
        <dsp:cNvPr id="0" name=""/>
        <dsp:cNvSpPr/>
      </dsp:nvSpPr>
      <dsp:spPr>
        <a:xfrm>
          <a:off x="0" y="1063039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88F18-A9DA-4DA9-AC02-13E6294491B7}">
      <dsp:nvSpPr>
        <dsp:cNvPr id="0" name=""/>
        <dsp:cNvSpPr/>
      </dsp:nvSpPr>
      <dsp:spPr>
        <a:xfrm>
          <a:off x="256850" y="1254084"/>
          <a:ext cx="467000" cy="46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DB8A-3435-43BB-8415-5F7A8C2D5F9B}">
      <dsp:nvSpPr>
        <dsp:cNvPr id="0" name=""/>
        <dsp:cNvSpPr/>
      </dsp:nvSpPr>
      <dsp:spPr>
        <a:xfrm>
          <a:off x="980700" y="1063039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 dirty="0">
              <a:solidFill>
                <a:srgbClr val="0F4761"/>
              </a:solidFill>
            </a:rPr>
            <a:t>Key objectives of the sales performance review.</a:t>
          </a:r>
          <a:endParaRPr lang="en-US" sz="2200" kern="1200" dirty="0">
            <a:solidFill>
              <a:srgbClr val="0F4761"/>
            </a:solidFill>
          </a:endParaRPr>
        </a:p>
      </dsp:txBody>
      <dsp:txXfrm>
        <a:off x="980700" y="1063039"/>
        <a:ext cx="9992099" cy="849091"/>
      </dsp:txXfrm>
    </dsp:sp>
    <dsp:sp modelId="{DDCFF32D-AEC2-4CCF-91DA-9DB520D0C6BB}">
      <dsp:nvSpPr>
        <dsp:cNvPr id="0" name=""/>
        <dsp:cNvSpPr/>
      </dsp:nvSpPr>
      <dsp:spPr>
        <a:xfrm>
          <a:off x="0" y="2124403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27CA2-5B11-4C5C-8D4C-A0D7CE7B01D1}">
      <dsp:nvSpPr>
        <dsp:cNvPr id="0" name=""/>
        <dsp:cNvSpPr/>
      </dsp:nvSpPr>
      <dsp:spPr>
        <a:xfrm>
          <a:off x="256850" y="2315448"/>
          <a:ext cx="467000" cy="467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158BB-F5F7-4BF6-9AE2-5E21B6732B79}">
      <dsp:nvSpPr>
        <dsp:cNvPr id="0" name=""/>
        <dsp:cNvSpPr/>
      </dsp:nvSpPr>
      <dsp:spPr>
        <a:xfrm>
          <a:off x="980700" y="2124403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 dirty="0">
              <a:solidFill>
                <a:srgbClr val="0F4761"/>
              </a:solidFill>
            </a:rPr>
            <a:t>Overview of what the report covers.</a:t>
          </a:r>
          <a:endParaRPr lang="en-US" sz="2200" kern="1200" dirty="0">
            <a:solidFill>
              <a:srgbClr val="0F4761"/>
            </a:solidFill>
          </a:endParaRPr>
        </a:p>
      </dsp:txBody>
      <dsp:txXfrm>
        <a:off x="980700" y="2124403"/>
        <a:ext cx="9992099" cy="849091"/>
      </dsp:txXfrm>
    </dsp:sp>
    <dsp:sp modelId="{9D5A5FE0-4FD0-46E3-80F0-C728429E0D45}">
      <dsp:nvSpPr>
        <dsp:cNvPr id="0" name=""/>
        <dsp:cNvSpPr/>
      </dsp:nvSpPr>
      <dsp:spPr>
        <a:xfrm>
          <a:off x="0" y="3185767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48553-55B8-493B-98C0-5BF3874AD2BD}">
      <dsp:nvSpPr>
        <dsp:cNvPr id="0" name=""/>
        <dsp:cNvSpPr/>
      </dsp:nvSpPr>
      <dsp:spPr>
        <a:xfrm>
          <a:off x="256850" y="3376812"/>
          <a:ext cx="467000" cy="467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AAAA4-B06C-410D-856F-705C75412E9A}">
      <dsp:nvSpPr>
        <dsp:cNvPr id="0" name=""/>
        <dsp:cNvSpPr/>
      </dsp:nvSpPr>
      <dsp:spPr>
        <a:xfrm>
          <a:off x="980700" y="3185767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 dirty="0">
              <a:solidFill>
                <a:srgbClr val="0F4761"/>
              </a:solidFill>
            </a:rPr>
            <a:t>Acknowledgment of any significant achievements or milestones.</a:t>
          </a:r>
          <a:endParaRPr lang="en-US" sz="2200" kern="1200" dirty="0">
            <a:solidFill>
              <a:srgbClr val="0F4761"/>
            </a:solidFill>
          </a:endParaRPr>
        </a:p>
      </dsp:txBody>
      <dsp:txXfrm>
        <a:off x="980700" y="3185767"/>
        <a:ext cx="9992099" cy="849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77267-558A-4F4D-A1C6-A6B7D536A6B9}">
      <dsp:nvSpPr>
        <dsp:cNvPr id="0" name=""/>
        <dsp:cNvSpPr/>
      </dsp:nvSpPr>
      <dsp:spPr>
        <a:xfrm>
          <a:off x="2168359" y="1798447"/>
          <a:ext cx="1306518" cy="846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/>
        </a:p>
      </dsp:txBody>
      <dsp:txXfrm>
        <a:off x="2578906" y="2028620"/>
        <a:ext cx="877381" cy="597564"/>
      </dsp:txXfrm>
    </dsp:sp>
    <dsp:sp modelId="{747EBD2E-233D-4681-94B0-0006C1CD7CE9}">
      <dsp:nvSpPr>
        <dsp:cNvPr id="0" name=""/>
        <dsp:cNvSpPr/>
      </dsp:nvSpPr>
      <dsp:spPr>
        <a:xfrm>
          <a:off x="36671" y="1798447"/>
          <a:ext cx="1306518" cy="846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/>
        </a:p>
      </dsp:txBody>
      <dsp:txXfrm>
        <a:off x="55262" y="2028620"/>
        <a:ext cx="877381" cy="597564"/>
      </dsp:txXfrm>
    </dsp:sp>
    <dsp:sp modelId="{45EE3AE5-4218-45B1-BFBE-02F117FDB7A3}">
      <dsp:nvSpPr>
        <dsp:cNvPr id="0" name=""/>
        <dsp:cNvSpPr/>
      </dsp:nvSpPr>
      <dsp:spPr>
        <a:xfrm>
          <a:off x="2168359" y="0"/>
          <a:ext cx="1306518" cy="846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/>
        </a:p>
      </dsp:txBody>
      <dsp:txXfrm>
        <a:off x="2578906" y="18591"/>
        <a:ext cx="877381" cy="597564"/>
      </dsp:txXfrm>
    </dsp:sp>
    <dsp:sp modelId="{B07B45EE-0D6C-4446-B024-DEE2EBC14F5E}">
      <dsp:nvSpPr>
        <dsp:cNvPr id="0" name=""/>
        <dsp:cNvSpPr/>
      </dsp:nvSpPr>
      <dsp:spPr>
        <a:xfrm>
          <a:off x="36671" y="0"/>
          <a:ext cx="1306518" cy="846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/>
        </a:p>
      </dsp:txBody>
      <dsp:txXfrm>
        <a:off x="55262" y="18591"/>
        <a:ext cx="877381" cy="597564"/>
      </dsp:txXfrm>
    </dsp:sp>
    <dsp:sp modelId="{C435808F-6087-4121-89AF-513C1B5B9F3A}">
      <dsp:nvSpPr>
        <dsp:cNvPr id="0" name=""/>
        <dsp:cNvSpPr/>
      </dsp:nvSpPr>
      <dsp:spPr>
        <a:xfrm>
          <a:off x="584139" y="150752"/>
          <a:ext cx="1145187" cy="114518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919557" y="486170"/>
        <a:ext cx="809769" cy="809769"/>
      </dsp:txXfrm>
    </dsp:sp>
    <dsp:sp modelId="{D075CD6A-66FB-487E-9148-938A312AEBAD}">
      <dsp:nvSpPr>
        <dsp:cNvPr id="0" name=""/>
        <dsp:cNvSpPr/>
      </dsp:nvSpPr>
      <dsp:spPr>
        <a:xfrm rot="5400000">
          <a:off x="1782222" y="150752"/>
          <a:ext cx="1145187" cy="114518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-5400000">
        <a:off x="1782222" y="486170"/>
        <a:ext cx="809769" cy="809769"/>
      </dsp:txXfrm>
    </dsp:sp>
    <dsp:sp modelId="{FA4FD620-B9CC-4D10-9963-B88FEFF784C7}">
      <dsp:nvSpPr>
        <dsp:cNvPr id="0" name=""/>
        <dsp:cNvSpPr/>
      </dsp:nvSpPr>
      <dsp:spPr>
        <a:xfrm rot="10800000">
          <a:off x="1782222" y="1348835"/>
          <a:ext cx="1145187" cy="114518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10800000">
        <a:off x="1782222" y="1348835"/>
        <a:ext cx="809769" cy="809769"/>
      </dsp:txXfrm>
    </dsp:sp>
    <dsp:sp modelId="{FC8B27DB-1B30-4A4B-9417-ADE349FB3617}">
      <dsp:nvSpPr>
        <dsp:cNvPr id="0" name=""/>
        <dsp:cNvSpPr/>
      </dsp:nvSpPr>
      <dsp:spPr>
        <a:xfrm rot="16200000">
          <a:off x="584139" y="1348835"/>
          <a:ext cx="1145187" cy="114518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5400000">
        <a:off x="919557" y="1348835"/>
        <a:ext cx="809769" cy="809769"/>
      </dsp:txXfrm>
    </dsp:sp>
    <dsp:sp modelId="{6097E89F-0915-42D2-AE03-3CE03D57081D}">
      <dsp:nvSpPr>
        <dsp:cNvPr id="0" name=""/>
        <dsp:cNvSpPr/>
      </dsp:nvSpPr>
      <dsp:spPr>
        <a:xfrm>
          <a:off x="1558078" y="1084357"/>
          <a:ext cx="395393" cy="343820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8E6F426B-0CDD-445D-B8F4-6BCDB5E1FD84}">
      <dsp:nvSpPr>
        <dsp:cNvPr id="0" name=""/>
        <dsp:cNvSpPr/>
      </dsp:nvSpPr>
      <dsp:spPr>
        <a:xfrm rot="10800000">
          <a:off x="1558078" y="1216596"/>
          <a:ext cx="395393" cy="343820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DE52B-FF7D-47D7-8946-155EC7D67936}">
      <dsp:nvSpPr>
        <dsp:cNvPr id="0" name=""/>
        <dsp:cNvSpPr/>
      </dsp:nvSpPr>
      <dsp:spPr>
        <a:xfrm>
          <a:off x="0" y="304749"/>
          <a:ext cx="923636" cy="554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16231" y="320980"/>
        <a:ext cx="891174" cy="521719"/>
      </dsp:txXfrm>
    </dsp:sp>
    <dsp:sp modelId="{8BEB1699-861B-4FF9-BCC4-CE2167236674}">
      <dsp:nvSpPr>
        <dsp:cNvPr id="0" name=""/>
        <dsp:cNvSpPr/>
      </dsp:nvSpPr>
      <dsp:spPr>
        <a:xfrm>
          <a:off x="1016000" y="467309"/>
          <a:ext cx="195810" cy="22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016000" y="513121"/>
        <a:ext cx="137067" cy="137437"/>
      </dsp:txXfrm>
    </dsp:sp>
    <dsp:sp modelId="{07A32683-7BF8-4724-8EB6-CFE5528D71CE}">
      <dsp:nvSpPr>
        <dsp:cNvPr id="0" name=""/>
        <dsp:cNvSpPr/>
      </dsp:nvSpPr>
      <dsp:spPr>
        <a:xfrm>
          <a:off x="1293090" y="304749"/>
          <a:ext cx="923636" cy="554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 dirty="0"/>
        </a:p>
      </dsp:txBody>
      <dsp:txXfrm>
        <a:off x="1309321" y="320980"/>
        <a:ext cx="891174" cy="521719"/>
      </dsp:txXfrm>
    </dsp:sp>
    <dsp:sp modelId="{B21171F4-8142-4802-8908-59E47FFC2010}">
      <dsp:nvSpPr>
        <dsp:cNvPr id="0" name=""/>
        <dsp:cNvSpPr/>
      </dsp:nvSpPr>
      <dsp:spPr>
        <a:xfrm>
          <a:off x="2309090" y="467309"/>
          <a:ext cx="195810" cy="22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309090" y="513121"/>
        <a:ext cx="137067" cy="137437"/>
      </dsp:txXfrm>
    </dsp:sp>
    <dsp:sp modelId="{5D1C8590-426A-41D1-B108-F1CFA514669B}">
      <dsp:nvSpPr>
        <dsp:cNvPr id="0" name=""/>
        <dsp:cNvSpPr/>
      </dsp:nvSpPr>
      <dsp:spPr>
        <a:xfrm>
          <a:off x="2586181" y="304749"/>
          <a:ext cx="923636" cy="554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 dirty="0"/>
        </a:p>
      </dsp:txBody>
      <dsp:txXfrm>
        <a:off x="2602412" y="320980"/>
        <a:ext cx="891174" cy="521719"/>
      </dsp:txXfrm>
    </dsp:sp>
    <dsp:sp modelId="{1E8CE837-5EB0-4F60-848D-45CD31939CD0}">
      <dsp:nvSpPr>
        <dsp:cNvPr id="0" name=""/>
        <dsp:cNvSpPr/>
      </dsp:nvSpPr>
      <dsp:spPr>
        <a:xfrm>
          <a:off x="3602181" y="467309"/>
          <a:ext cx="195810" cy="22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3602181" y="513121"/>
        <a:ext cx="137067" cy="137437"/>
      </dsp:txXfrm>
    </dsp:sp>
    <dsp:sp modelId="{8B131108-364D-4A1F-9EB6-582E0C552DAD}">
      <dsp:nvSpPr>
        <dsp:cNvPr id="0" name=""/>
        <dsp:cNvSpPr/>
      </dsp:nvSpPr>
      <dsp:spPr>
        <a:xfrm>
          <a:off x="3879272" y="304749"/>
          <a:ext cx="923636" cy="554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[Text]</a:t>
          </a:r>
          <a:endParaRPr lang="en-GB" sz="2300" kern="1200" dirty="0"/>
        </a:p>
      </dsp:txBody>
      <dsp:txXfrm>
        <a:off x="3895503" y="320980"/>
        <a:ext cx="891174" cy="521719"/>
      </dsp:txXfrm>
    </dsp:sp>
    <dsp:sp modelId="{485B67E2-D59B-46FE-B64A-85E6377FBD2A}">
      <dsp:nvSpPr>
        <dsp:cNvPr id="0" name=""/>
        <dsp:cNvSpPr/>
      </dsp:nvSpPr>
      <dsp:spPr>
        <a:xfrm>
          <a:off x="4895272" y="467309"/>
          <a:ext cx="195810" cy="22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895272" y="513121"/>
        <a:ext cx="137067" cy="137437"/>
      </dsp:txXfrm>
    </dsp:sp>
    <dsp:sp modelId="{7637E8EF-519D-4B4E-BFED-484F8729E15D}">
      <dsp:nvSpPr>
        <dsp:cNvPr id="0" name=""/>
        <dsp:cNvSpPr/>
      </dsp:nvSpPr>
      <dsp:spPr>
        <a:xfrm>
          <a:off x="5172363" y="304749"/>
          <a:ext cx="923636" cy="554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[Text]</a:t>
          </a:r>
          <a:endParaRPr lang="en-GB" sz="2300" kern="1200" dirty="0"/>
        </a:p>
      </dsp:txBody>
      <dsp:txXfrm>
        <a:off x="5188594" y="320980"/>
        <a:ext cx="891174" cy="521719"/>
      </dsp:txXfrm>
    </dsp:sp>
    <dsp:sp modelId="{F11D3655-B95B-439C-93EA-E81763467EF4}">
      <dsp:nvSpPr>
        <dsp:cNvPr id="0" name=""/>
        <dsp:cNvSpPr/>
      </dsp:nvSpPr>
      <dsp:spPr>
        <a:xfrm>
          <a:off x="6188363" y="467309"/>
          <a:ext cx="195810" cy="22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6188363" y="513121"/>
        <a:ext cx="137067" cy="137437"/>
      </dsp:txXfrm>
    </dsp:sp>
    <dsp:sp modelId="{6EB8A8E1-628B-4617-9E58-B2415FB8593A}">
      <dsp:nvSpPr>
        <dsp:cNvPr id="0" name=""/>
        <dsp:cNvSpPr/>
      </dsp:nvSpPr>
      <dsp:spPr>
        <a:xfrm>
          <a:off x="6465454" y="304749"/>
          <a:ext cx="923636" cy="554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[Text]</a:t>
          </a:r>
          <a:endParaRPr lang="en-GB" sz="2300" kern="1200" dirty="0"/>
        </a:p>
      </dsp:txBody>
      <dsp:txXfrm>
        <a:off x="6481685" y="320980"/>
        <a:ext cx="891174" cy="52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3938-92FB-5190-BEC0-D5701A42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50AF-BC4D-5C16-EA72-9EFD2B28F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31392-6A8D-E37D-918E-0A0DBE4B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DB6-8CD6-4EB9-9DEC-86BD90E3E90A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CA66-3425-B496-12CF-21C55F19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A9466-CC18-C31C-E674-B4459D2A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C3BF-8F15-4D60-BC94-F1BF6503B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4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0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A616B-D512-3830-3464-A3DB36CD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GB" sz="5600" b="0" i="0" u="none" strike="noStrike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Sales Performance Report</a:t>
            </a:r>
            <a:endParaRPr lang="en-GB" sz="5600" dirty="0">
              <a:solidFill>
                <a:srgbClr val="0F476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65D2D-88DB-58C2-BD30-5EA492469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246373"/>
            <a:ext cx="3901736" cy="913456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en-GB" sz="1800" b="1" i="0" u="none" strike="noStrike" baseline="0" dirty="0">
                <a:solidFill>
                  <a:srgbClr val="0F4761"/>
                </a:solidFill>
              </a:rPr>
              <a:t>Date</a:t>
            </a:r>
            <a:r>
              <a:rPr lang="en-GB" sz="1800" b="0" i="0" u="none" strike="noStrike" baseline="0" dirty="0">
                <a:solidFill>
                  <a:srgbClr val="0F4761"/>
                </a:solidFill>
              </a:rPr>
              <a:t>: [Insert Date]</a:t>
            </a:r>
          </a:p>
          <a:p>
            <a:pPr marR="0" lvl="0" rtl="0"/>
            <a:r>
              <a:rPr lang="en-GB" sz="1800" b="1" i="0" u="none" strike="noStrike" baseline="0" dirty="0">
                <a:solidFill>
                  <a:srgbClr val="0F4761"/>
                </a:solidFill>
              </a:rPr>
              <a:t>Prepared by</a:t>
            </a:r>
            <a:r>
              <a:rPr lang="en-GB" sz="1800" b="0" i="0" u="none" strike="noStrike" baseline="0" dirty="0">
                <a:solidFill>
                  <a:srgbClr val="0F4761"/>
                </a:solidFill>
              </a:rPr>
              <a:t>: [Presenter's Name/Team</a:t>
            </a:r>
            <a:r>
              <a:rPr lang="en-GB" sz="1800" dirty="0">
                <a:solidFill>
                  <a:srgbClr val="0F4761"/>
                </a:solidFill>
              </a:rPr>
              <a:t>]</a:t>
            </a:r>
            <a:endParaRPr lang="en-GB" sz="1800" b="0" i="0" u="none" strike="noStrike" baseline="0" dirty="0">
              <a:solidFill>
                <a:srgbClr val="0F4761"/>
              </a:solidFill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28653CF-F927-C80B-0AE8-5B1CA488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6" r="20239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pic>
        <p:nvPicPr>
          <p:cNvPr id="6" name="Picture 5" descr="A logo with blue and orange lines&#10;&#10;Description automatically generated">
            <a:extLst>
              <a:ext uri="{FF2B5EF4-FFF2-40B4-BE49-F238E27FC236}">
                <a16:creationId xmlns:a16="http://schemas.microsoft.com/office/drawing/2014/main" id="{2002715E-9B92-9A9A-3F03-55A6AE24D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45" y="0"/>
            <a:ext cx="2296807" cy="13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247E-170C-4582-AC3E-5C6985D7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0" i="0" u="none" strike="noStrike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C7176EA-1A79-5AE6-6315-F932A7170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554731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13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16990-B3DE-AAFE-9DC8-D89BB2DC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0F47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A7DD-8031-FFC8-1A20-9B56C9A6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392844"/>
            <a:ext cx="8197977" cy="19758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/>
            <a:r>
              <a:rPr lang="en-US" sz="2200" b="0" i="0" u="none" strike="noStrike" baseline="0" dirty="0">
                <a:solidFill>
                  <a:srgbClr val="0F4761"/>
                </a:solidFill>
              </a:rPr>
              <a:t>High-level summary of the organization’s sales performance.</a:t>
            </a:r>
          </a:p>
          <a:p>
            <a:pPr marR="0" lvl="0"/>
            <a:r>
              <a:rPr lang="en-US" sz="2200" b="0" i="0" u="none" strike="noStrike" baseline="0" dirty="0">
                <a:solidFill>
                  <a:srgbClr val="0F4761"/>
                </a:solidFill>
              </a:rPr>
              <a:t>Brief on market trends or key events impacting sales.</a:t>
            </a:r>
          </a:p>
          <a:p>
            <a:pPr marR="0" lvl="0"/>
            <a:r>
              <a:rPr lang="en-US" sz="2200" b="0" i="0" u="none" strike="noStrike" baseline="0" dirty="0">
                <a:solidFill>
                  <a:srgbClr val="0F4761"/>
                </a:solidFill>
              </a:rPr>
              <a:t>Total sales numbers and key metrics (e.g., number of journals sold, revenue, etc.).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9B3B-354A-77A6-0FF6-23B09BCC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rgbClr val="0F47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Sales Performance for the Month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2184-89AD-BC53-E068-E748B37B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397689"/>
            <a:ext cx="3869095" cy="2874107"/>
          </a:xfrm>
        </p:spPr>
        <p:txBody>
          <a:bodyPr vert="horz" lIns="91440" tIns="45720" rIns="91440" bIns="45720" rtlCol="0">
            <a:noAutofit/>
          </a:bodyPr>
          <a:lstStyle/>
          <a:p>
            <a:pPr marR="0" lvl="0">
              <a:lnSpc>
                <a:spcPct val="100000"/>
              </a:lnSpc>
            </a:pPr>
            <a:r>
              <a:rPr lang="en-US" sz="2200" b="0" i="0" u="none" strike="noStrike" baseline="0" dirty="0">
                <a:solidFill>
                  <a:srgbClr val="0F4761"/>
                </a:solidFill>
              </a:rPr>
              <a:t>Breakdown of the sales numbers for the current month.</a:t>
            </a:r>
          </a:p>
          <a:p>
            <a:pPr marR="0" lvl="0">
              <a:lnSpc>
                <a:spcPct val="100000"/>
              </a:lnSpc>
            </a:pPr>
            <a:r>
              <a:rPr lang="en-US" sz="2200" b="0" i="0" u="none" strike="noStrike" baseline="0" dirty="0">
                <a:solidFill>
                  <a:srgbClr val="0F4761"/>
                </a:solidFill>
              </a:rPr>
              <a:t>Revenue generated from journals or related products.</a:t>
            </a:r>
          </a:p>
          <a:p>
            <a:pPr marR="0" lvl="0">
              <a:lnSpc>
                <a:spcPct val="100000"/>
              </a:lnSpc>
            </a:pPr>
            <a:r>
              <a:rPr lang="en-US" sz="2200" b="0" i="0" u="none" strike="noStrike" baseline="0" dirty="0">
                <a:solidFill>
                  <a:srgbClr val="0F4761"/>
                </a:solidFill>
              </a:rPr>
              <a:t>Key highlights and underperforming areas.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303F2F7-CEAE-1DA9-312C-53E7EC65C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773260"/>
              </p:ext>
            </p:extLst>
          </p:nvPr>
        </p:nvGraphicFramePr>
        <p:xfrm>
          <a:off x="6229584" y="2636356"/>
          <a:ext cx="5352816" cy="344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8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41FE7-749A-CCAF-2390-D8D624B1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rgbClr val="0F47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on Month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68F0-16C3-99DF-FA6C-578105A3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198" y="2356598"/>
            <a:ext cx="5355276" cy="2567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200" b="0" i="0" u="none" strike="noStrike" baseline="0" dirty="0">
                <a:solidFill>
                  <a:srgbClr val="0F4761"/>
                </a:solidFill>
              </a:rPr>
              <a:t>Performance trend across the last several months.</a:t>
            </a:r>
          </a:p>
          <a:p>
            <a:pPr marR="0" lvl="0"/>
            <a:r>
              <a:rPr lang="en-US" sz="2200" b="0" i="0" u="none" strike="noStrike" baseline="0" dirty="0">
                <a:solidFill>
                  <a:srgbClr val="0F4761"/>
                </a:solidFill>
              </a:rPr>
              <a:t>Comparison of sales growth/decline from the previous months.</a:t>
            </a:r>
          </a:p>
          <a:p>
            <a:pPr marR="0" lvl="0"/>
            <a:r>
              <a:rPr lang="en-US" sz="2200" b="0" i="0" u="none" strike="noStrike" baseline="0" dirty="0">
                <a:solidFill>
                  <a:srgbClr val="0F4761"/>
                </a:solidFill>
              </a:rPr>
              <a:t>Factors contributing to increases or decreases in sales.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29304C-574F-CBAE-6EDB-AFB63E417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892077"/>
              </p:ext>
            </p:extLst>
          </p:nvPr>
        </p:nvGraphicFramePr>
        <p:xfrm>
          <a:off x="7943866" y="2088371"/>
          <a:ext cx="3956501" cy="413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2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3370-5B20-38FC-3D2B-40701C70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7EF02-83E2-E334-054A-BAD3029E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3"/>
            <a:ext cx="10972800" cy="1868637"/>
          </a:xfrm>
        </p:spPr>
        <p:txBody>
          <a:bodyPr>
            <a:noAutofit/>
          </a:bodyPr>
          <a:lstStyle/>
          <a:p>
            <a:pPr marR="0" lvl="0" rtl="0"/>
            <a:r>
              <a:rPr lang="en-GB" sz="2200" b="0" i="0" u="none" strike="noStrike" baseline="0" dirty="0">
                <a:solidFill>
                  <a:srgbClr val="0F4761"/>
                </a:solidFill>
              </a:rPr>
              <a:t>Identify specific areas where sales performance can be improved.</a:t>
            </a:r>
          </a:p>
          <a:p>
            <a:pPr marR="0" lvl="0" rtl="0"/>
            <a:r>
              <a:rPr lang="en-GB" sz="2200" b="0" i="0" u="none" strike="noStrike" baseline="0" dirty="0">
                <a:solidFill>
                  <a:srgbClr val="0F4761"/>
                </a:solidFill>
              </a:rPr>
              <a:t>Issues such as low conversion rates, product underperformance, or customer retention challenges.</a:t>
            </a:r>
          </a:p>
          <a:p>
            <a:pPr marR="0" lvl="0" rtl="0"/>
            <a:r>
              <a:rPr lang="en-GB" sz="2200" b="0" i="0" u="none" strike="noStrike" baseline="0" dirty="0">
                <a:solidFill>
                  <a:srgbClr val="0F4761"/>
                </a:solidFill>
              </a:rPr>
              <a:t>Actionable steps to address these areas.</a:t>
            </a:r>
          </a:p>
          <a:p>
            <a:pPr marR="0" lvl="0" rtl="0"/>
            <a:endParaRPr lang="en-GB" sz="2200" b="0" i="0" u="none" strike="noStrike" baseline="0" dirty="0">
              <a:solidFill>
                <a:srgbClr val="0F476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C79341-7ADF-866F-616D-1C8B697E2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699917"/>
              </p:ext>
            </p:extLst>
          </p:nvPr>
        </p:nvGraphicFramePr>
        <p:xfrm>
          <a:off x="1394874" y="3974840"/>
          <a:ext cx="3511550" cy="264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06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2E28-9C8A-7FCF-6F69-297E5386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Marketing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E2E6-25DC-9581-814D-BE5FF37E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1468269"/>
          </a:xfrm>
        </p:spPr>
        <p:txBody>
          <a:bodyPr>
            <a:normAutofit/>
          </a:bodyPr>
          <a:lstStyle/>
          <a:p>
            <a:pPr marR="0" lvl="0" rtl="0"/>
            <a:r>
              <a:rPr lang="en-GB" sz="2200" b="0" i="0" u="none" strike="noStrike" baseline="0" dirty="0">
                <a:solidFill>
                  <a:srgbClr val="0F4761"/>
                </a:solidFill>
              </a:rPr>
              <a:t>Overview of current marketing efforts and campaigns.</a:t>
            </a:r>
          </a:p>
          <a:p>
            <a:pPr marR="0" lvl="0" rtl="0"/>
            <a:r>
              <a:rPr lang="en-GB" sz="2200" b="0" i="0" u="none" strike="noStrike" baseline="0" dirty="0">
                <a:solidFill>
                  <a:srgbClr val="0F4761"/>
                </a:solidFill>
              </a:rPr>
              <a:t>Future strategies to drive sales (e.g., promotions, partnerships, digital campaigns).</a:t>
            </a:r>
          </a:p>
          <a:p>
            <a:pPr marR="0" lvl="0" rtl="0"/>
            <a:r>
              <a:rPr lang="en-GB" sz="2200" b="0" i="0" u="none" strike="noStrike" baseline="0" dirty="0">
                <a:solidFill>
                  <a:srgbClr val="0F4761"/>
                </a:solidFill>
              </a:rPr>
              <a:t>Expected impact on sales.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CFA45E-C564-025F-2EE4-9B7507C6F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915804"/>
              </p:ext>
            </p:extLst>
          </p:nvPr>
        </p:nvGraphicFramePr>
        <p:xfrm>
          <a:off x="2336799" y="3933920"/>
          <a:ext cx="7389091" cy="116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79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F4CE-05F1-D960-17BE-8729B22B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b="1" i="0" u="none" strike="noStrike" kern="1200" baseline="0" dirty="0">
                <a:solidFill>
                  <a:srgbClr val="0F47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Sales &amp; To Be Discussed Next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875D218-E416-CBEC-E10B-02011D6D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13" r="29078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48A0-E3FD-1A4D-A9DC-BC2A7591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092" y="2391995"/>
            <a:ext cx="5355276" cy="19029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0" lvl="0">
              <a:lnSpc>
                <a:spcPct val="100000"/>
              </a:lnSpc>
            </a:pPr>
            <a:r>
              <a:rPr lang="en-US" sz="2200" b="0" i="0" u="none" strike="noStrike" baseline="0" dirty="0">
                <a:solidFill>
                  <a:srgbClr val="0F4761"/>
                </a:solidFill>
              </a:rPr>
              <a:t>Forecast of sales for the upcoming months.</a:t>
            </a:r>
          </a:p>
          <a:p>
            <a:pPr marR="0" lvl="0">
              <a:lnSpc>
                <a:spcPct val="100000"/>
              </a:lnSpc>
            </a:pPr>
            <a:r>
              <a:rPr lang="en-US" sz="2200" b="0" i="0" u="none" strike="noStrike" baseline="0" dirty="0">
                <a:solidFill>
                  <a:srgbClr val="0F4761"/>
                </a:solidFill>
              </a:rPr>
              <a:t>Expected growth based on marketing strategy and product releases.</a:t>
            </a:r>
          </a:p>
          <a:p>
            <a:pPr marR="0" lvl="0">
              <a:lnSpc>
                <a:spcPct val="100000"/>
              </a:lnSpc>
            </a:pPr>
            <a:r>
              <a:rPr lang="en-US" sz="2200" b="0" i="0" u="none" strike="noStrike" baseline="0" dirty="0">
                <a:solidFill>
                  <a:srgbClr val="0F4761"/>
                </a:solidFill>
              </a:rPr>
              <a:t>Key discussions for future meetings.</a:t>
            </a:r>
          </a:p>
        </p:txBody>
      </p:sp>
    </p:spTree>
    <p:extLst>
      <p:ext uri="{BB962C8B-B14F-4D97-AF65-F5344CB8AC3E}">
        <p14:creationId xmlns:p14="http://schemas.microsoft.com/office/powerpoint/2010/main" val="376173483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Posterama</vt:lpstr>
      <vt:lpstr>Times New Roman</vt:lpstr>
      <vt:lpstr>SplashVTI</vt:lpstr>
      <vt:lpstr>Sales Performance Report</vt:lpstr>
      <vt:lpstr>Introduction</vt:lpstr>
      <vt:lpstr>Overview</vt:lpstr>
      <vt:lpstr>Overall Sales Performance for the Month</vt:lpstr>
      <vt:lpstr>Month on Month Analysis</vt:lpstr>
      <vt:lpstr>Areas of Improvement</vt:lpstr>
      <vt:lpstr>Marketing Strategy</vt:lpstr>
      <vt:lpstr>Projected Sales &amp; To Be Discussed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Oluwatosin Lawal</dc:creator>
  <cp:lastModifiedBy>Oluwatosin Lawal</cp:lastModifiedBy>
  <cp:revision>2</cp:revision>
  <dcterms:created xsi:type="dcterms:W3CDTF">2024-09-14T15:14:32Z</dcterms:created>
  <dcterms:modified xsi:type="dcterms:W3CDTF">2024-09-14T15:38:09Z</dcterms:modified>
</cp:coreProperties>
</file>